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5" r:id="rId1"/>
  </p:sldMasterIdLst>
  <p:notesMasterIdLst>
    <p:notesMasterId r:id="rId3"/>
  </p:notesMasterIdLst>
  <p:handoutMasterIdLst>
    <p:handoutMasterId r:id="rId4"/>
  </p:handoutMasterIdLst>
  <p:sldIdLst>
    <p:sldId id="453" r:id="rId2"/>
  </p:sldIdLst>
  <p:sldSz cx="9144000" cy="5143500" type="screen16x9"/>
  <p:notesSz cx="6858000" cy="9144000"/>
  <p:defaultTextStyle>
    <a:defPPr>
      <a:defRPr lang="en-US"/>
    </a:defPPr>
    <a:lvl1pPr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1pPr>
    <a:lvl2pPr marL="438329" indent="-48703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2pPr>
    <a:lvl3pPr marL="878011" indent="-98760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3pPr>
    <a:lvl4pPr marL="1317693" indent="-148815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4pPr>
    <a:lvl5pPr marL="1757375" indent="-198872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5pPr>
    <a:lvl6pPr marL="1948129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6pPr>
    <a:lvl7pPr marL="2337755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7pPr>
    <a:lvl8pPr marL="2727381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8pPr>
    <a:lvl9pPr marL="3117007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272F"/>
    <a:srgbClr val="CCECFF"/>
    <a:srgbClr val="E6E6E6"/>
    <a:srgbClr val="DB0B26"/>
    <a:srgbClr val="CC0D21"/>
    <a:srgbClr val="1981CD"/>
    <a:srgbClr val="CF0A1C"/>
    <a:srgbClr val="9C1A23"/>
    <a:srgbClr val="C30C23"/>
    <a:srgbClr val="200C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04" autoAdjust="0"/>
    <p:restoredTop sz="98194" autoAdjust="0"/>
  </p:normalViewPr>
  <p:slideViewPr>
    <p:cSldViewPr snapToGrid="0" snapToObjects="1">
      <p:cViewPr varScale="1">
        <p:scale>
          <a:sx n="91" d="100"/>
          <a:sy n="91" d="100"/>
        </p:scale>
        <p:origin x="-702" y="-1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8BD96F5-B64A-4863-AFC8-AF6480ADB2AA}" type="datetimeFigureOut">
              <a:rPr lang="en-US"/>
              <a:pPr>
                <a:defRPr/>
              </a:pPr>
              <a:t>6/21/2021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603C9B8-F34F-4D76-9998-8711F5255D0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582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/>
              </a:defRPr>
            </a:lvl1pPr>
          </a:lstStyle>
          <a:p>
            <a:fld id="{C7CEE079-3956-654F-BB27-F9A42153FFB7}" type="datetimeFigureOut">
              <a:rPr lang="en-US" smtClean="0"/>
              <a:pPr/>
              <a:t>6/21/2021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/>
              </a:defRPr>
            </a:lvl1pPr>
          </a:lstStyle>
          <a:p>
            <a:fld id="{09DAE3DB-9863-844D-94FE-E76B1BB7A0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873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850" y="1345262"/>
            <a:ext cx="7727950" cy="1265475"/>
          </a:xfrm>
        </p:spPr>
        <p:txBody>
          <a:bodyPr anchor="b" anchorCtr="0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4850" y="2608426"/>
            <a:ext cx="7289668" cy="1125140"/>
          </a:xfrm>
        </p:spPr>
        <p:txBody>
          <a:bodyPr/>
          <a:lstStyle>
            <a:lvl1pPr marL="0" indent="0" algn="l">
              <a:spcBef>
                <a:spcPts val="577"/>
              </a:spcBef>
              <a:buNone/>
              <a:defRPr sz="2000" cap="none" baseline="0">
                <a:solidFill>
                  <a:schemeClr val="bg1"/>
                </a:solidFill>
                <a:latin typeface="Arial"/>
              </a:defRPr>
            </a:lvl1pPr>
            <a:lvl2pPr marL="43957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91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87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583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978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374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770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166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>
            <a:lvl1pPr>
              <a:defRPr lang="en-GB" dirty="0" smtClean="0"/>
            </a:lvl1pPr>
            <a:lvl2pPr>
              <a:defRPr lang="en-GB" dirty="0" smtClean="0"/>
            </a:lvl2pPr>
            <a:lvl3pPr>
              <a:defRPr lang="en-GB" dirty="0" smtClean="0"/>
            </a:lvl3pPr>
            <a:lvl4pPr>
              <a:defRPr lang="en-GB" dirty="0" smtClean="0"/>
            </a:lvl4pPr>
            <a:lvl5pPr>
              <a:defRPr dirty="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2370" y="1123950"/>
            <a:ext cx="2160000" cy="307329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>
            <a:lvl1pPr>
              <a:defRPr lang="en-GB" dirty="0" smtClean="0"/>
            </a:lvl1pPr>
            <a:lvl2pPr>
              <a:defRPr lang="en-GB" dirty="0" smtClean="0"/>
            </a:lvl2pPr>
            <a:lvl3pPr>
              <a:defRPr lang="en-GB" dirty="0" smtClean="0"/>
            </a:lvl3pPr>
            <a:lvl4pPr>
              <a:defRPr lang="en-GB" dirty="0" smtClean="0"/>
            </a:lvl4pPr>
            <a:lvl5pPr>
              <a:defRPr lang="en-GB" dirty="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2768600" y="1123950"/>
            <a:ext cx="5092700" cy="3073400"/>
          </a:xfrm>
        </p:spPr>
        <p:txBody>
          <a:bodyPr/>
          <a:lstStyle>
            <a:lvl1pPr>
              <a:defRPr>
                <a:latin typeface="Arial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92370" y="400051"/>
            <a:ext cx="8213480" cy="622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2369" y="1117601"/>
            <a:ext cx="7235581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2" name="Picture 1" descr="Adare Logo WHITE_No Strapline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406" y="4686734"/>
            <a:ext cx="864913" cy="28746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1" r:id="rId2"/>
    <p:sldLayoutId id="2147483730" r:id="rId3"/>
    <p:sldLayoutId id="2147483729" r:id="rId4"/>
  </p:sldLayoutIdLst>
  <p:txStyles>
    <p:titleStyle>
      <a:lvl1pPr algn="l" defTabSz="878011" rtl="0" eaLnBrk="0" fontAlgn="base" hangingPunct="0">
        <a:spcBef>
          <a:spcPct val="0"/>
        </a:spcBef>
        <a:spcAft>
          <a:spcPct val="0"/>
        </a:spcAft>
        <a:defRPr sz="2000" kern="1200">
          <a:solidFill>
            <a:srgbClr val="C30C23"/>
          </a:solidFill>
          <a:latin typeface="Arial"/>
          <a:ea typeface="+mj-ea"/>
          <a:cs typeface="+mj-cs"/>
        </a:defRPr>
      </a:lvl1pPr>
      <a:lvl2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2pPr>
      <a:lvl3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3pPr>
      <a:lvl4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4pPr>
      <a:lvl5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5pPr>
      <a:lvl6pPr marL="389626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6pPr>
      <a:lvl7pPr marL="779252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7pPr>
      <a:lvl8pPr marL="1168878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8pPr>
      <a:lvl9pPr marL="1558503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9pPr>
    </p:titleStyle>
    <p:bodyStyle>
      <a:lvl1pPr marL="87313" indent="-8731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/>
        <a:buChar char="•"/>
        <a:defRPr sz="1000" b="0" kern="1200" cap="none">
          <a:solidFill>
            <a:schemeClr val="tx1"/>
          </a:solidFill>
          <a:latin typeface="Arial"/>
          <a:ea typeface="+mn-ea"/>
          <a:cs typeface="+mn-cs"/>
        </a:defRPr>
      </a:lvl1pPr>
      <a:lvl2pPr marL="179388" indent="-92075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tabLst/>
        <a:defRPr sz="1000" kern="1200">
          <a:solidFill>
            <a:schemeClr val="tx1"/>
          </a:solidFill>
          <a:latin typeface="Arial"/>
          <a:ea typeface="+mn-ea"/>
          <a:cs typeface="+mn-cs"/>
        </a:defRPr>
      </a:lvl2pPr>
      <a:lvl3pPr marL="266700" indent="-8731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defRPr sz="1000" kern="1200">
          <a:solidFill>
            <a:schemeClr val="tx1"/>
          </a:solidFill>
          <a:latin typeface="Arial"/>
          <a:ea typeface="+mn-ea"/>
          <a:cs typeface="+mn-cs"/>
        </a:defRPr>
      </a:lvl3pPr>
      <a:lvl4pPr marL="360363" indent="-9366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defRPr sz="1000" kern="1200">
          <a:solidFill>
            <a:schemeClr val="tx1"/>
          </a:solidFill>
          <a:latin typeface="Arial"/>
          <a:ea typeface="+mn-ea"/>
          <a:cs typeface="+mn-cs"/>
        </a:defRPr>
      </a:lvl4pPr>
      <a:lvl5pPr marL="447675" indent="-8731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defRPr sz="1000" kern="1200">
          <a:solidFill>
            <a:schemeClr val="tx1"/>
          </a:solidFill>
          <a:latin typeface="Arial"/>
          <a:ea typeface="+mn-ea"/>
          <a:cs typeface="+mn-cs"/>
        </a:defRPr>
      </a:lvl5pPr>
      <a:lvl6pPr marL="2417668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243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296819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736395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576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152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728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03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879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455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031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07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35"/>
          <p:cNvGraphicFramePr/>
          <p:nvPr>
            <p:extLst>
              <p:ext uri="{D42A27DB-BD31-4B8C-83A1-F6EECF244321}">
                <p14:modId xmlns:p14="http://schemas.microsoft.com/office/powerpoint/2010/main" val="498835191"/>
              </p:ext>
            </p:extLst>
          </p:nvPr>
        </p:nvGraphicFramePr>
        <p:xfrm>
          <a:off x="351086" y="970280"/>
          <a:ext cx="5065464" cy="2573020"/>
        </p:xfrm>
        <a:graphic>
          <a:graphicData uri="http://schemas.openxmlformats.org/drawingml/2006/table">
            <a:tbl>
              <a:tblPr/>
              <a:tblGrid>
                <a:gridCol w="14313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34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573020">
                <a:tc>
                  <a:txBody>
                    <a:bodyPr/>
                    <a:lstStyle/>
                    <a:p>
                      <a:pPr lvl="0" algn="ctr" defTabSz="834428"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s-ES" sz="1050" b="1" i="0" baseline="0" dirty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Especificaciones completas del producto</a:t>
                      </a:r>
                      <a:endParaRPr sz="1050" b="1" i="0" dirty="0">
                        <a:solidFill>
                          <a:srgbClr val="4D4D4D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45720" marR="4572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000" b="1" i="1" kern="1200" dirty="0">
                        <a:solidFill>
                          <a:srgbClr val="4D4D4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>
                      <a:miter lim="400000"/>
                    </a:ln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92370" y="400051"/>
            <a:ext cx="8213480" cy="622299"/>
          </a:xfrm>
        </p:spPr>
        <p:txBody>
          <a:bodyPr/>
          <a:lstStyle/>
          <a:p>
            <a:r>
              <a:rPr lang="es-ES" dirty="0"/>
              <a:t>Referencia y nombre del artículo</a:t>
            </a:r>
            <a:endParaRPr lang="en-GB" dirty="0"/>
          </a:p>
        </p:txBody>
      </p:sp>
      <p:sp>
        <p:nvSpPr>
          <p:cNvPr id="2" name="1 CuadroTexto"/>
          <p:cNvSpPr txBox="1"/>
          <p:nvPr/>
        </p:nvSpPr>
        <p:spPr>
          <a:xfrm>
            <a:off x="6551930" y="1564640"/>
            <a:ext cx="215392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D2272F"/>
                </a:solidFill>
              </a:rPr>
              <a:t>imagen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7091680" y="4685415"/>
            <a:ext cx="215392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D2272F"/>
                </a:solidFill>
              </a:rPr>
              <a:t>Nombre proveedor</a:t>
            </a:r>
          </a:p>
        </p:txBody>
      </p:sp>
    </p:spTree>
    <p:extLst>
      <p:ext uri="{BB962C8B-B14F-4D97-AF65-F5344CB8AC3E}">
        <p14:creationId xmlns:p14="http://schemas.microsoft.com/office/powerpoint/2010/main" val="4076650295"/>
      </p:ext>
    </p:extLst>
  </p:cSld>
  <p:clrMapOvr>
    <a:masterClrMapping/>
  </p:clrMapOvr>
</p:sld>
</file>

<file path=ppt/theme/theme1.xml><?xml version="1.0" encoding="utf-8"?>
<a:theme xmlns:a="http://schemas.openxmlformats.org/drawingml/2006/main" name="Revolution">
  <a:themeElements>
    <a:clrScheme name="Custom 59">
      <a:dk1>
        <a:srgbClr val="000000"/>
      </a:dk1>
      <a:lt1>
        <a:sysClr val="window" lastClr="FFFFFF"/>
      </a:lt1>
      <a:dk2>
        <a:srgbClr val="000000"/>
      </a:dk2>
      <a:lt2>
        <a:srgbClr val="FFFFFF"/>
      </a:lt2>
      <a:accent1>
        <a:srgbClr val="D70A26"/>
      </a:accent1>
      <a:accent2>
        <a:srgbClr val="B3B3B3"/>
      </a:accent2>
      <a:accent3>
        <a:srgbClr val="74AA50"/>
      </a:accent3>
      <a:accent4>
        <a:srgbClr val="D70A26"/>
      </a:accent4>
      <a:accent5>
        <a:srgbClr val="B3B3B3"/>
      </a:accent5>
      <a:accent6>
        <a:srgbClr val="74AA50"/>
      </a:accent6>
      <a:hlink>
        <a:srgbClr val="D70A26"/>
      </a:hlink>
      <a:folHlink>
        <a:srgbClr val="D70A26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Revolution.thmx</Template>
  <TotalTime>2990</TotalTime>
  <Words>12</Words>
  <Application>Microsoft Office PowerPoint</Application>
  <PresentationFormat>Presentación en pantalla (16:9)</PresentationFormat>
  <Paragraphs>4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Revolution</vt:lpstr>
      <vt:lpstr>Referencia y nombre del artículo</vt:lpstr>
    </vt:vector>
  </TitlesOfParts>
  <Company>Adare Purple Agency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Adare</dc:creator>
  <cp:lastModifiedBy>Marisa Cruz</cp:lastModifiedBy>
  <cp:revision>214</cp:revision>
  <dcterms:created xsi:type="dcterms:W3CDTF">2015-06-11T12:59:43Z</dcterms:created>
  <dcterms:modified xsi:type="dcterms:W3CDTF">2021-06-21T07:53:37Z</dcterms:modified>
</cp:coreProperties>
</file>