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8" r:id="rId5"/>
    <p:sldId id="256" r:id="rId6"/>
    <p:sldId id="259" r:id="rId7"/>
    <p:sldId id="260" r:id="rId8"/>
    <p:sldId id="264" r:id="rId9"/>
    <p:sldId id="261" r:id="rId10"/>
    <p:sldId id="262" r:id="rId11"/>
    <p:sldId id="263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742113" cy="987266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5" autoAdjust="0"/>
    <p:restoredTop sz="94660"/>
  </p:normalViewPr>
  <p:slideViewPr>
    <p:cSldViewPr>
      <p:cViewPr varScale="1">
        <p:scale>
          <a:sx n="81" d="100"/>
          <a:sy n="81" d="100"/>
        </p:scale>
        <p:origin x="-389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0288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060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3517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42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4874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9477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6842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299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1074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2571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6781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E0DB4-BE72-46AF-97CB-C5CA0C4750C0}" type="datetimeFigureOut">
              <a:rPr lang="es-ES" smtClean="0"/>
              <a:t>28/12/2018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825E7-0FF4-4D8E-BAF4-3EB083F5EC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218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27">
            <a:extLst>
              <a:ext uri="{FF2B5EF4-FFF2-40B4-BE49-F238E27FC236}">
                <a16:creationId xmlns="" xmlns:a16="http://schemas.microsoft.com/office/drawing/2014/main" id="{37C13DB6-A98C-4DBB-AAD4-F31BAA898E8D}"/>
              </a:ext>
            </a:extLst>
          </p:cNvPr>
          <p:cNvSpPr txBox="1"/>
          <p:nvPr/>
        </p:nvSpPr>
        <p:spPr>
          <a:xfrm>
            <a:off x="2420120" y="3039457"/>
            <a:ext cx="6472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ANEXO 2 – DOSSIER CREATIVIDADES</a:t>
            </a:r>
            <a:endParaRPr lang="es-ES" sz="1100" dirty="0">
              <a:latin typeface="Century Gothic" panose="020B050202020202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145435"/>
            <a:ext cx="792088" cy="1123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3275857" cy="33569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444210" y="6380167"/>
            <a:ext cx="252027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spc="200" dirty="0" smtClean="0">
                <a:solidFill>
                  <a:srgbClr val="7F7F7F"/>
                </a:solidFill>
                <a:latin typeface="Calibri"/>
                <a:ea typeface="Calibri"/>
                <a:cs typeface="Times New Roman"/>
              </a:rPr>
              <a:t>ENERO, 2019</a:t>
            </a:r>
            <a:endParaRPr lang="es-ES" sz="1200" spc="200" dirty="0" smtClean="0">
              <a:solidFill>
                <a:srgbClr val="7F7F7F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311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27">
            <a:extLst>
              <a:ext uri="{FF2B5EF4-FFF2-40B4-BE49-F238E27FC236}">
                <a16:creationId xmlns="" xmlns:a16="http://schemas.microsoft.com/office/drawing/2014/main" id="{37C13DB6-A98C-4DBB-AAD4-F31BAA898E8D}"/>
              </a:ext>
            </a:extLst>
          </p:cNvPr>
          <p:cNvSpPr txBox="1"/>
          <p:nvPr/>
        </p:nvSpPr>
        <p:spPr>
          <a:xfrm>
            <a:off x="2420120" y="3039457"/>
            <a:ext cx="6472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EJEMPLOS DE CREATIVIDAD CORPORATIVA</a:t>
            </a:r>
            <a:endParaRPr lang="es-ES" sz="1100" dirty="0">
              <a:latin typeface="Century Gothic" panose="020B050202020202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145435"/>
            <a:ext cx="792088" cy="1123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3275857" cy="33569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444210" y="6380167"/>
            <a:ext cx="252027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spc="200" dirty="0" smtClean="0">
                <a:solidFill>
                  <a:srgbClr val="7F7F7F"/>
                </a:solidFill>
                <a:latin typeface="Calibri"/>
                <a:ea typeface="Calibri"/>
                <a:cs typeface="Times New Roman"/>
              </a:rPr>
              <a:t>ENERO, </a:t>
            </a:r>
            <a:r>
              <a:rPr lang="es-ES" sz="1200" spc="200" dirty="0" smtClean="0">
                <a:solidFill>
                  <a:srgbClr val="7F7F7F"/>
                </a:solidFill>
                <a:latin typeface="Calibri"/>
                <a:ea typeface="Calibri"/>
                <a:cs typeface="Times New Roman"/>
              </a:rPr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1948541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8" t="3232" r="3838" b="2222"/>
          <a:stretch/>
        </p:blipFill>
        <p:spPr>
          <a:xfrm>
            <a:off x="611560" y="980728"/>
            <a:ext cx="3754298" cy="52291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585527" y="188640"/>
            <a:ext cx="2043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CALENDARIO Anual</a:t>
            </a:r>
            <a:endParaRPr lang="es-ES" b="1" dirty="0">
              <a:solidFill>
                <a:srgbClr val="0070C0"/>
              </a:solidFill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4" t="2751" r="3494" b="2626"/>
          <a:stretch/>
        </p:blipFill>
        <p:spPr>
          <a:xfrm>
            <a:off x="4644008" y="965967"/>
            <a:ext cx="3716257" cy="52587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9757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85527" y="188640"/>
            <a:ext cx="3650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CALENDARIO Anual </a:t>
            </a:r>
            <a:r>
              <a:rPr lang="es-ES" dirty="0" smtClean="0">
                <a:solidFill>
                  <a:srgbClr val="0070C0"/>
                </a:solidFill>
              </a:rPr>
              <a:t>(otras versiones)</a:t>
            </a:r>
            <a:endParaRPr lang="es-ES" dirty="0">
              <a:solidFill>
                <a:srgbClr val="0070C0"/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27" y="836712"/>
            <a:ext cx="3896808" cy="551066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836711"/>
            <a:ext cx="3907887" cy="5526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1122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774" y="738483"/>
            <a:ext cx="3923750" cy="54980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4313" y="1946887"/>
            <a:ext cx="4762183" cy="30812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>
            <a:off x="585527" y="188640"/>
            <a:ext cx="39674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CALENDARIO mensual </a:t>
            </a:r>
            <a:r>
              <a:rPr lang="es-ES" dirty="0" smtClean="0">
                <a:solidFill>
                  <a:srgbClr val="0070C0"/>
                </a:solidFill>
              </a:rPr>
              <a:t>(</a:t>
            </a:r>
            <a:r>
              <a:rPr lang="es-ES" dirty="0" smtClean="0">
                <a:solidFill>
                  <a:srgbClr val="0070C0"/>
                </a:solidFill>
              </a:rPr>
              <a:t>eventos de </a:t>
            </a:r>
            <a:r>
              <a:rPr lang="es-ES" dirty="0" smtClean="0">
                <a:solidFill>
                  <a:srgbClr val="0070C0"/>
                </a:solidFill>
              </a:rPr>
              <a:t>ocio</a:t>
            </a:r>
            <a:r>
              <a:rPr lang="es-ES" dirty="0" smtClean="0">
                <a:solidFill>
                  <a:srgbClr val="0070C0"/>
                </a:solidFill>
              </a:rPr>
              <a:t>)</a:t>
            </a:r>
            <a:endParaRPr lang="es-E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06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85527" y="188640"/>
            <a:ext cx="4112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CALENDARIO mensual </a:t>
            </a:r>
            <a:r>
              <a:rPr lang="es-ES" dirty="0" smtClean="0">
                <a:solidFill>
                  <a:srgbClr val="0070C0"/>
                </a:solidFill>
              </a:rPr>
              <a:t>(profesional y ocio)</a:t>
            </a:r>
            <a:endParaRPr lang="es-ES" dirty="0">
              <a:solidFill>
                <a:srgbClr val="0070C0"/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3728" y="692696"/>
            <a:ext cx="4585907" cy="5432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1716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683567" y="344658"/>
            <a:ext cx="3765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MUPI sencillo CALENDARIO mensual </a:t>
            </a:r>
            <a:endParaRPr lang="es-ES" dirty="0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908720"/>
            <a:ext cx="3602537" cy="51263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6845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1089305"/>
            <a:ext cx="3528391" cy="5185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124744"/>
            <a:ext cx="3695819" cy="5259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683567" y="557514"/>
            <a:ext cx="35888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MUPI doble  CALENDARIO mensual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32075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83567" y="344658"/>
            <a:ext cx="13676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ONLINE ocio</a:t>
            </a:r>
            <a:endParaRPr lang="es-ES" dirty="0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209" y="1412776"/>
            <a:ext cx="2857500" cy="4762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50" y="2204864"/>
            <a:ext cx="2857500" cy="23812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12" y="6054341"/>
            <a:ext cx="7812360" cy="724858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88640"/>
            <a:ext cx="2857500" cy="571500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500" y="4797152"/>
            <a:ext cx="3048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621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83567" y="344658"/>
            <a:ext cx="2043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ONLINE profesional</a:t>
            </a:r>
            <a:endParaRPr lang="es-ES" dirty="0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694" y="101491"/>
            <a:ext cx="2857500" cy="5715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2857500" cy="47625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18" y="1916832"/>
            <a:ext cx="2857500" cy="238125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09" y="5972101"/>
            <a:ext cx="8145823" cy="755798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675665"/>
            <a:ext cx="3048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012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344658"/>
            <a:ext cx="1726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ONLINE </a:t>
            </a:r>
            <a:r>
              <a:rPr lang="es-ES" b="1" dirty="0" err="1" smtClean="0">
                <a:solidFill>
                  <a:srgbClr val="0070C0"/>
                </a:solidFill>
              </a:rPr>
              <a:t>landing</a:t>
            </a:r>
            <a:endParaRPr lang="es-ES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353" y="1052735"/>
            <a:ext cx="4333541" cy="56467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9810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27">
            <a:extLst>
              <a:ext uri="{FF2B5EF4-FFF2-40B4-BE49-F238E27FC236}">
                <a16:creationId xmlns="" xmlns:a16="http://schemas.microsoft.com/office/drawing/2014/main" id="{37C13DB6-A98C-4DBB-AAD4-F31BAA898E8D}"/>
              </a:ext>
            </a:extLst>
          </p:cNvPr>
          <p:cNvSpPr txBox="1"/>
          <p:nvPr/>
        </p:nvSpPr>
        <p:spPr>
          <a:xfrm>
            <a:off x="2420120" y="3039457"/>
            <a:ext cx="6472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EJEMPLOS DE CREATIVIDAD DE FERIAS</a:t>
            </a:r>
            <a:endParaRPr lang="es-ES" sz="1100" dirty="0">
              <a:latin typeface="Century Gothic" panose="020B050202020202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145435"/>
            <a:ext cx="792088" cy="1123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3275857" cy="33569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444210" y="6380167"/>
            <a:ext cx="252027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spc="200" dirty="0" smtClean="0">
                <a:solidFill>
                  <a:srgbClr val="7F7F7F"/>
                </a:solidFill>
                <a:latin typeface="Calibri"/>
                <a:ea typeface="Calibri"/>
                <a:cs typeface="Times New Roman"/>
              </a:rPr>
              <a:t>ENERO, </a:t>
            </a:r>
            <a:r>
              <a:rPr lang="es-ES" sz="1200" spc="200" dirty="0" smtClean="0">
                <a:solidFill>
                  <a:srgbClr val="7F7F7F"/>
                </a:solidFill>
                <a:latin typeface="Calibri"/>
                <a:ea typeface="Calibri"/>
                <a:cs typeface="Times New Roman"/>
              </a:rPr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155934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344658"/>
            <a:ext cx="5359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CARTELES DE FERIAS ABIERTAS AL PÚBLICO GENERAL</a:t>
            </a:r>
            <a:endParaRPr lang="es-ES" dirty="0"/>
          </a:p>
        </p:txBody>
      </p:sp>
      <p:pic>
        <p:nvPicPr>
          <p:cNvPr id="1026" name="Picture 2" descr="S:\MARIVI ABAD &amp; FRIENDS\FERIAS\DOSSIER CARTELES\Dossier imágenes 2017-2020\1001bodas_20aniversario 201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2048150" cy="287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08720"/>
            <a:ext cx="2030534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12147"/>
            <a:ext cx="2046147" cy="2875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6179" y="886556"/>
            <a:ext cx="2059682" cy="2923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76" y="4077071"/>
            <a:ext cx="1875912" cy="261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4077071"/>
            <a:ext cx="1855788" cy="261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4797" y="4017152"/>
            <a:ext cx="1970882" cy="2645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4017441"/>
            <a:ext cx="2035122" cy="2645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714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344658"/>
            <a:ext cx="5359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CARTELES DE FERIAS ABIERTAS AL PÚBLICO GENERAL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735952"/>
            <a:ext cx="2016224" cy="2826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538" y="764253"/>
            <a:ext cx="2190416" cy="3096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764253"/>
            <a:ext cx="2182228" cy="3096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2071369" cy="2927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S:\MARIVI ABAD &amp; FRIENDS\FERIAS\DOSSIER CARTELES\Dossier imágenes 2017-2020\VIVE LA MOTO 201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3958510"/>
            <a:ext cx="1944216" cy="268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531" y="4101404"/>
            <a:ext cx="1661724" cy="240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2" y="3958510"/>
            <a:ext cx="1824648" cy="2543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8056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344658"/>
            <a:ext cx="3749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CARTELES DE FERIAS PROFESIONALES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455" y="908721"/>
            <a:ext cx="1526006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908719"/>
            <a:ext cx="1598659" cy="2232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2" y="908721"/>
            <a:ext cx="1603378" cy="2232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113" y="908719"/>
            <a:ext cx="1561308" cy="2232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67" y="3573016"/>
            <a:ext cx="1829276" cy="2592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S:\MARIVI ABAD &amp; FRIENDS\FERIAS\DOSSIER CARTELES\Dossier imágenes 2017-2020\EPOWER&amp;BUILDING 2018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760" y="3598385"/>
            <a:ext cx="182270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3598384"/>
            <a:ext cx="1801678" cy="25584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499443"/>
            <a:ext cx="1780992" cy="265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211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344658"/>
            <a:ext cx="3749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CARTELES DE FERIAS PROFESIONALES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731" y="713991"/>
            <a:ext cx="1951250" cy="2715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548" y="713990"/>
            <a:ext cx="1908121" cy="2715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713990"/>
            <a:ext cx="1926121" cy="2715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13990"/>
            <a:ext cx="1937074" cy="2768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687975"/>
            <a:ext cx="1694778" cy="2707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3117" y="3653074"/>
            <a:ext cx="1963861" cy="2825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3761178"/>
            <a:ext cx="1944216" cy="271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69100" y="3667794"/>
            <a:ext cx="1968624" cy="2813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1298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23528" y="344658"/>
            <a:ext cx="3749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CARTELES DE FERIAS PROFESIONALES</a:t>
            </a:r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968" y="713990"/>
            <a:ext cx="1821121" cy="2570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9240" y="775247"/>
            <a:ext cx="1762125" cy="250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9749" y="672661"/>
            <a:ext cx="1886702" cy="271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470429"/>
            <a:ext cx="2157164" cy="3071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3573016"/>
            <a:ext cx="2029789" cy="2866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67890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85</Words>
  <Application>Microsoft Office PowerPoint</Application>
  <PresentationFormat>Presentación en pantalla (4:3)</PresentationFormat>
  <Paragraphs>20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FERIA DE MADRID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CARMEN DELGADO</dc:creator>
  <cp:lastModifiedBy>Mariví Abad</cp:lastModifiedBy>
  <cp:revision>24</cp:revision>
  <cp:lastPrinted>2018-11-21T08:40:15Z</cp:lastPrinted>
  <dcterms:created xsi:type="dcterms:W3CDTF">2018-11-20T10:47:27Z</dcterms:created>
  <dcterms:modified xsi:type="dcterms:W3CDTF">2018-12-28T13:43:34Z</dcterms:modified>
</cp:coreProperties>
</file>