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5433" r:id="rId2"/>
  </p:sldMasterIdLst>
  <p:notesMasterIdLst>
    <p:notesMasterId r:id="rId93"/>
  </p:notesMasterIdLst>
  <p:handoutMasterIdLst>
    <p:handoutMasterId r:id="rId94"/>
  </p:handoutMasterIdLst>
  <p:sldIdLst>
    <p:sldId id="362" r:id="rId3"/>
    <p:sldId id="258" r:id="rId4"/>
    <p:sldId id="263" r:id="rId5"/>
    <p:sldId id="264" r:id="rId6"/>
    <p:sldId id="316" r:id="rId7"/>
    <p:sldId id="317" r:id="rId8"/>
    <p:sldId id="281" r:id="rId9"/>
    <p:sldId id="332" r:id="rId10"/>
    <p:sldId id="295" r:id="rId11"/>
    <p:sldId id="328" r:id="rId12"/>
    <p:sldId id="360" r:id="rId13"/>
    <p:sldId id="318" r:id="rId14"/>
    <p:sldId id="319" r:id="rId15"/>
    <p:sldId id="349" r:id="rId16"/>
    <p:sldId id="265" r:id="rId17"/>
    <p:sldId id="266" r:id="rId18"/>
    <p:sldId id="334" r:id="rId19"/>
    <p:sldId id="335" r:id="rId20"/>
    <p:sldId id="340" r:id="rId21"/>
    <p:sldId id="341" r:id="rId22"/>
    <p:sldId id="342" r:id="rId23"/>
    <p:sldId id="343" r:id="rId24"/>
    <p:sldId id="344" r:id="rId25"/>
    <p:sldId id="348" r:id="rId26"/>
    <p:sldId id="346" r:id="rId27"/>
    <p:sldId id="347" r:id="rId28"/>
    <p:sldId id="329" r:id="rId29"/>
    <p:sldId id="324" r:id="rId30"/>
    <p:sldId id="299" r:id="rId31"/>
    <p:sldId id="268" r:id="rId32"/>
    <p:sldId id="315" r:id="rId33"/>
    <p:sldId id="270" r:id="rId34"/>
    <p:sldId id="284" r:id="rId35"/>
    <p:sldId id="286" r:id="rId36"/>
    <p:sldId id="276" r:id="rId37"/>
    <p:sldId id="313" r:id="rId38"/>
    <p:sldId id="282" r:id="rId39"/>
    <p:sldId id="283" r:id="rId40"/>
    <p:sldId id="363" r:id="rId41"/>
    <p:sldId id="361" r:id="rId42"/>
    <p:sldId id="364" r:id="rId43"/>
    <p:sldId id="365" r:id="rId44"/>
    <p:sldId id="366" r:id="rId45"/>
    <p:sldId id="367" r:id="rId46"/>
    <p:sldId id="368" r:id="rId47"/>
    <p:sldId id="369" r:id="rId48"/>
    <p:sldId id="370" r:id="rId49"/>
    <p:sldId id="371" r:id="rId50"/>
    <p:sldId id="372" r:id="rId51"/>
    <p:sldId id="373" r:id="rId52"/>
    <p:sldId id="374" r:id="rId53"/>
    <p:sldId id="375" r:id="rId54"/>
    <p:sldId id="376" r:id="rId55"/>
    <p:sldId id="377" r:id="rId56"/>
    <p:sldId id="378" r:id="rId57"/>
    <p:sldId id="379" r:id="rId58"/>
    <p:sldId id="380" r:id="rId59"/>
    <p:sldId id="381" r:id="rId60"/>
    <p:sldId id="382" r:id="rId61"/>
    <p:sldId id="383" r:id="rId62"/>
    <p:sldId id="384" r:id="rId63"/>
    <p:sldId id="385" r:id="rId64"/>
    <p:sldId id="386" r:id="rId65"/>
    <p:sldId id="387" r:id="rId66"/>
    <p:sldId id="388" r:id="rId67"/>
    <p:sldId id="389" r:id="rId68"/>
    <p:sldId id="390" r:id="rId69"/>
    <p:sldId id="391" r:id="rId70"/>
    <p:sldId id="392" r:id="rId71"/>
    <p:sldId id="393" r:id="rId72"/>
    <p:sldId id="394" r:id="rId73"/>
    <p:sldId id="395" r:id="rId74"/>
    <p:sldId id="396" r:id="rId75"/>
    <p:sldId id="397" r:id="rId76"/>
    <p:sldId id="398" r:id="rId77"/>
    <p:sldId id="399" r:id="rId78"/>
    <p:sldId id="400" r:id="rId79"/>
    <p:sldId id="401" r:id="rId80"/>
    <p:sldId id="402" r:id="rId81"/>
    <p:sldId id="403" r:id="rId82"/>
    <p:sldId id="404" r:id="rId83"/>
    <p:sldId id="405" r:id="rId84"/>
    <p:sldId id="406" r:id="rId85"/>
    <p:sldId id="407" r:id="rId86"/>
    <p:sldId id="408" r:id="rId87"/>
    <p:sldId id="409" r:id="rId88"/>
    <p:sldId id="410" r:id="rId89"/>
    <p:sldId id="411" r:id="rId90"/>
    <p:sldId id="412" r:id="rId91"/>
    <p:sldId id="261" r:id="rId92"/>
  </p:sldIdLst>
  <p:sldSz cx="9144000" cy="6858000" type="screen4x3"/>
  <p:notesSz cx="7104063" cy="10234613"/>
  <p:defaultTextStyle>
    <a:defPPr>
      <a:defRPr lang="en-US"/>
    </a:defPPr>
    <a:lvl1pPr algn="ctr" rtl="0" fontAlgn="base">
      <a:spcBef>
        <a:spcPct val="0"/>
      </a:spcBef>
      <a:spcAft>
        <a:spcPct val="0"/>
      </a:spcAft>
      <a:defRPr sz="1200" u="sng" kern="1200">
        <a:solidFill>
          <a:schemeClr val="tx2"/>
        </a:solidFill>
        <a:latin typeface="Arial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sz="1200" u="sng" kern="1200">
        <a:solidFill>
          <a:schemeClr val="tx2"/>
        </a:solidFill>
        <a:latin typeface="Arial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sz="1200" u="sng" kern="1200">
        <a:solidFill>
          <a:schemeClr val="tx2"/>
        </a:solidFill>
        <a:latin typeface="Arial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sz="1200" u="sng" kern="1200">
        <a:solidFill>
          <a:schemeClr val="tx2"/>
        </a:solidFill>
        <a:latin typeface="Arial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sz="1200" u="sng" kern="1200">
        <a:solidFill>
          <a:schemeClr val="tx2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u="sng" kern="1200">
        <a:solidFill>
          <a:schemeClr val="tx2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1200" u="sng" kern="1200">
        <a:solidFill>
          <a:schemeClr val="tx2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1200" u="sng" kern="1200">
        <a:solidFill>
          <a:schemeClr val="tx2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1200" u="sng" kern="1200">
        <a:solidFill>
          <a:schemeClr val="tx2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2F90B"/>
    <a:srgbClr val="B3F6FF"/>
    <a:srgbClr val="F6B5BF"/>
    <a:srgbClr val="14912D"/>
    <a:srgbClr val="75767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Estilo medio 2 - Énfasis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73A0DAA-6AF3-43AB-8588-CEC1D06C72B9}" styleName="Estilo medio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588" autoAdjust="0"/>
    <p:restoredTop sz="94662" autoAdjust="0"/>
  </p:normalViewPr>
  <p:slideViewPr>
    <p:cSldViewPr showGuides="1">
      <p:cViewPr>
        <p:scale>
          <a:sx n="66" d="100"/>
          <a:sy n="66" d="100"/>
        </p:scale>
        <p:origin x="-438" y="-19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howGuides="1">
      <p:cViewPr varScale="1">
        <p:scale>
          <a:sx n="59" d="100"/>
          <a:sy n="59" d="100"/>
        </p:scale>
        <p:origin x="-3269" y="-91"/>
      </p:cViewPr>
      <p:guideLst>
        <p:guide orient="horz" pos="3224"/>
        <p:guide pos="2238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76" Type="http://schemas.openxmlformats.org/officeDocument/2006/relationships/slide" Target="slides/slide74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97" Type="http://schemas.openxmlformats.org/officeDocument/2006/relationships/theme" Target="theme/theme1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87" Type="http://schemas.openxmlformats.org/officeDocument/2006/relationships/slide" Target="slides/slide85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90" Type="http://schemas.openxmlformats.org/officeDocument/2006/relationships/slide" Target="slides/slide88.xml"/><Relationship Id="rId95" Type="http://schemas.openxmlformats.org/officeDocument/2006/relationships/presProps" Target="presProp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93" Type="http://schemas.openxmlformats.org/officeDocument/2006/relationships/notesMaster" Target="notesMasters/notesMaster1.xml"/><Relationship Id="rId98" Type="http://schemas.openxmlformats.org/officeDocument/2006/relationships/tableStyles" Target="tableStyle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handoutMaster" Target="handoutMasters/handout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Marcador de encabezado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11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es-ES"/>
          </a:p>
        </p:txBody>
      </p:sp>
      <p:sp>
        <p:nvSpPr>
          <p:cNvPr id="3" name="2 Marcador de fecha"/>
          <p:cNvSpPr>
            <a:spLocks noGrp="1"/>
          </p:cNvSpPr>
          <p:nvPr>
            <p:ph type="dt" sz="quarter" idx="1"/>
          </p:nvPr>
        </p:nvSpPr>
        <p:spPr>
          <a:xfrm>
            <a:off x="4024313" y="0"/>
            <a:ext cx="3078162" cy="5111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9C2186FC-7F4B-4551-A099-B4BC32FD93E0}" type="datetimeFigureOut">
              <a:rPr lang="es-ES"/>
              <a:pPr>
                <a:defRPr/>
              </a:pPr>
              <a:t>25/02/2020</a:t>
            </a:fld>
            <a:endParaRPr lang="es-ES"/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2"/>
          </p:nvPr>
        </p:nvSpPr>
        <p:spPr>
          <a:xfrm>
            <a:off x="0" y="9721850"/>
            <a:ext cx="3078163" cy="5111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es-ES"/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3"/>
          </p:nvPr>
        </p:nvSpPr>
        <p:spPr>
          <a:xfrm>
            <a:off x="4024313" y="9721850"/>
            <a:ext cx="3078162" cy="5111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>
              <a:defRPr/>
            </a:pPr>
            <a:fld id="{80419482-DA79-4DDA-AF4F-5F9E615CE68C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6785028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78163" cy="511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4498" tIns="47250" rIns="94498" bIns="47250" numCol="1" anchor="t" anchorCtr="0" compatLnSpc="1">
            <a:prstTxWarp prst="textNoShape">
              <a:avLst/>
            </a:prstTxWarp>
          </a:bodyPr>
          <a:lstStyle>
            <a:lvl1pPr algn="l">
              <a:defRPr u="none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4313" y="0"/>
            <a:ext cx="3078162" cy="511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4498" tIns="47250" rIns="94498" bIns="47250" numCol="1" anchor="t" anchorCtr="0" compatLnSpc="1">
            <a:prstTxWarp prst="textNoShape">
              <a:avLst/>
            </a:prstTxWarp>
          </a:bodyPr>
          <a:lstStyle>
            <a:lvl1pPr algn="r">
              <a:defRPr u="none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710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93775" y="768350"/>
            <a:ext cx="5116513" cy="38369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10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11200" y="4860925"/>
            <a:ext cx="5681663" cy="4605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4498" tIns="47250" rIns="94498" bIns="4725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410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721850"/>
            <a:ext cx="3078163" cy="511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4498" tIns="47250" rIns="94498" bIns="47250" numCol="1" anchor="b" anchorCtr="0" compatLnSpc="1">
            <a:prstTxWarp prst="textNoShape">
              <a:avLst/>
            </a:prstTxWarp>
          </a:bodyPr>
          <a:lstStyle>
            <a:lvl1pPr algn="l">
              <a:defRPr u="none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10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4313" y="9721850"/>
            <a:ext cx="3078162" cy="511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4498" tIns="47250" rIns="94498" bIns="47250" numCol="1" anchor="b" anchorCtr="0" compatLnSpc="1">
            <a:prstTxWarp prst="textNoShape">
              <a:avLst/>
            </a:prstTxWarp>
          </a:bodyPr>
          <a:lstStyle>
            <a:lvl1pPr algn="r">
              <a:defRPr u="none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CFEE0AB8-4126-4648-B85D-C6DC915BDD2A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1139452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1pPr>
            <a:lvl2pPr marL="774700" indent="-296863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2pPr>
            <a:lvl3pPr marL="1192213" indent="-238125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3pPr>
            <a:lvl4pPr marL="1668463" indent="-238125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4pPr>
            <a:lvl5pPr marL="2146300" indent="-238125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5pPr>
            <a:lvl6pPr marL="26035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6pPr>
            <a:lvl7pPr marL="30607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7pPr>
            <a:lvl8pPr marL="35179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8pPr>
            <a:lvl9pPr marL="39751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9A61177-8477-440D-A84D-C67E45D6B2DD}" type="slidenum">
              <a:rPr lang="en-US" altLang="es-ES" sz="1100" smtClean="0"/>
              <a:pPr algn="r" eaLnBrk="1" hangingPunct="1">
                <a:spcBef>
                  <a:spcPct val="0"/>
                </a:spcBef>
              </a:pPr>
              <a:t>2</a:t>
            </a:fld>
            <a:endParaRPr lang="en-US" altLang="es-ES" sz="1100" smtClean="0"/>
          </a:p>
        </p:txBody>
      </p:sp>
      <p:sp>
        <p:nvSpPr>
          <p:cNvPr id="4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s-ES_tradnl" altLang="es-ES" smtClean="0"/>
          </a:p>
          <a:p>
            <a:pPr eaLnBrk="1" hangingPunct="1"/>
            <a:endParaRPr lang="es-ES" altLang="es-ES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1pPr>
            <a:lvl2pPr marL="774700" indent="-296863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2pPr>
            <a:lvl3pPr marL="1192213" indent="-238125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3pPr>
            <a:lvl4pPr marL="1668463" indent="-238125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4pPr>
            <a:lvl5pPr marL="2146300" indent="-238125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charset="0"/>
              </a:defRPr>
            </a:lvl5pPr>
            <a:lvl6pPr marL="26035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6pPr>
            <a:lvl7pPr marL="30607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7pPr>
            <a:lvl8pPr marL="35179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8pPr>
            <a:lvl9pPr marL="3975100" indent="-2381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9ED0E68-7CA6-4B0B-8FF6-662876716E44}" type="slidenum">
              <a:rPr lang="en-US" altLang="es-ES" sz="1100" smtClean="0"/>
              <a:pPr algn="r" eaLnBrk="1" hangingPunct="1">
                <a:spcBef>
                  <a:spcPct val="0"/>
                </a:spcBef>
              </a:pPr>
              <a:t>90</a:t>
            </a:fld>
            <a:endParaRPr lang="en-US" altLang="es-ES" sz="1100" smtClean="0"/>
          </a:p>
        </p:txBody>
      </p:sp>
      <p:sp>
        <p:nvSpPr>
          <p:cNvPr id="4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s-ES" altLang="es-ES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1052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" algn="ctr">
                <a:solidFill>
                  <a:srgbClr val="FF99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5"/>
          <p:cNvPicPr>
            <a:picLocks noChangeAspect="1" noChangeArrowheads="1"/>
          </p:cNvPicPr>
          <p:nvPr/>
        </p:nvPicPr>
        <p:blipFill>
          <a:blip r:embed="rId3" cstate="print">
            <a:lum bright="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0188" y="2636838"/>
            <a:ext cx="1062037" cy="1576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161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073525" y="4437063"/>
            <a:ext cx="5008563" cy="100806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s-ES" noProof="0" smtClean="0"/>
              <a:t>Haga clic para cambiar el estilo de título	</a:t>
            </a:r>
          </a:p>
        </p:txBody>
      </p:sp>
      <p:sp>
        <p:nvSpPr>
          <p:cNvPr id="11161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084638" y="5540375"/>
            <a:ext cx="5008562" cy="409575"/>
          </a:xfrm>
        </p:spPr>
        <p:txBody>
          <a:bodyPr/>
          <a:lstStyle>
            <a:lvl1pPr>
              <a:defRPr sz="1700"/>
            </a:lvl1pPr>
          </a:lstStyle>
          <a:p>
            <a:pPr lvl="0"/>
            <a:r>
              <a:rPr lang="es-ES" noProof="0" smtClean="0"/>
              <a:t>Haga clic para modificar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440944308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25B09B-DEF4-4CBD-B3D6-892B7DD17273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0590D36-4BBC-4E41-9EF9-0D03ECFBB78D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07598747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400C474-6996-4772-B4D5-AC3AB33F7B0F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58C29AA-448D-420E-AC99-EBE70C38844A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45540040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647700" y="1579563"/>
            <a:ext cx="3832225" cy="4527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32325" y="1579563"/>
            <a:ext cx="3832225" cy="4527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888981-860D-4BC5-BBAD-33BE58CBD0E1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C4D025-441E-4100-AABE-4A63EB0DB6DB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9062164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CF52CC-6125-4354-985B-38D1E4564FBC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9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C5382B5-7856-4503-AAC5-1F21735E88EB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96855569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AC88A1D-CD17-4F33-BD2F-39EC1FB3903B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6F25DC2-7802-4ED4-A5AE-FB046A9F898C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65134323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3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F5F580C-D1B6-479B-AEBC-5FD0FAA7B7E2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E4D6617-12ED-4B0A-B144-66985D6E25F2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37214415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C587D55-A0A6-4772-BBE4-6C9E93E09E14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BE111F2-F9D5-484F-B8A2-933848ADA7FC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43450748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s-ES" noProof="0" smtClean="0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2556C9-499E-4266-A403-B4604B463094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632C04-E4DB-433C-9841-2908422AFF18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0045230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3A354-B2A6-47DB-A560-C58923124191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27F17C2-1809-4DDE-909E-1312C5C803D3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14810157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6510338" y="836613"/>
            <a:ext cx="1954212" cy="5270500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647700" y="836613"/>
            <a:ext cx="5710238" cy="5270500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A9EBF8D-C6CF-407E-B79F-4A54A3746AF9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E340F1D-6F07-4636-A76D-9A806B51914D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0573955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ítulo, text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47700" y="836613"/>
            <a:ext cx="7418388" cy="628650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sz="half" idx="1"/>
          </p:nvPr>
        </p:nvSpPr>
        <p:spPr>
          <a:xfrm>
            <a:off x="647700" y="1579563"/>
            <a:ext cx="3832225" cy="4527550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4632325" y="1579563"/>
            <a:ext cx="3832225" cy="4527550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DFF51D5-A987-4033-9D27-F823E7555B40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4CF96F5-4F0E-4FC2-9898-123F63B14B37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78029708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ítulo y 4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 sz="quarter"/>
          </p:nvPr>
        </p:nvSpPr>
        <p:spPr>
          <a:xfrm>
            <a:off x="647700" y="836613"/>
            <a:ext cx="7418388" cy="628650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quarter" idx="1"/>
          </p:nvPr>
        </p:nvSpPr>
        <p:spPr>
          <a:xfrm>
            <a:off x="647700" y="1579563"/>
            <a:ext cx="3832225" cy="2187575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quarter" idx="2"/>
          </p:nvPr>
        </p:nvSpPr>
        <p:spPr>
          <a:xfrm>
            <a:off x="4632325" y="1579563"/>
            <a:ext cx="3832225" cy="2187575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contenido"/>
          <p:cNvSpPr>
            <a:spLocks noGrp="1"/>
          </p:cNvSpPr>
          <p:nvPr>
            <p:ph sz="quarter" idx="3"/>
          </p:nvPr>
        </p:nvSpPr>
        <p:spPr>
          <a:xfrm>
            <a:off x="647700" y="3919538"/>
            <a:ext cx="3832225" cy="2187575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4632325" y="3919538"/>
            <a:ext cx="3832225" cy="2187575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6B10A5-37E2-48F6-BE7D-F3F43B3F0049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9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41F60DF-CDD9-4AA1-AC21-9D5D55CFD075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7476884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ítulo y tab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47700" y="836613"/>
            <a:ext cx="7418388" cy="628650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abla"/>
          <p:cNvSpPr>
            <a:spLocks noGrp="1"/>
          </p:cNvSpPr>
          <p:nvPr>
            <p:ph type="tbl" idx="1"/>
          </p:nvPr>
        </p:nvSpPr>
        <p:spPr>
          <a:xfrm>
            <a:off x="647700" y="1579563"/>
            <a:ext cx="7816850" cy="4527550"/>
          </a:xfrm>
        </p:spPr>
        <p:txBody>
          <a:bodyPr/>
          <a:lstStyle/>
          <a:p>
            <a:pPr lvl="0"/>
            <a:endParaRPr lang="es-ES" noProof="0" smtClean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E995E7-72A5-43F4-AA3D-1F2018282AE6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B5687DC-C243-45BE-B6F0-ECBEF4D69730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89314775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k object 16"/>
          <p:cNvSpPr>
            <a:spLocks noChangeArrowheads="1"/>
          </p:cNvSpPr>
          <p:nvPr/>
        </p:nvSpPr>
        <p:spPr bwMode="auto">
          <a:xfrm>
            <a:off x="0" y="-26988"/>
            <a:ext cx="9144000" cy="1211263"/>
          </a:xfrm>
          <a:prstGeom prst="rect">
            <a:avLst/>
          </a:prstGeom>
          <a:blipFill dpi="0" rotWithShape="1">
            <a:blip r:embed="rId2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eaLnBrk="0" hangingPunct="0">
              <a:defRPr sz="1200" u="sng">
                <a:solidFill>
                  <a:schemeClr val="tx2"/>
                </a:solidFill>
                <a:latin typeface="Arial" charset="0"/>
              </a:defRPr>
            </a:lvl1pPr>
            <a:lvl2pPr marL="742950" indent="-28575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2pPr>
            <a:lvl3pPr marL="1143000" indent="-22860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3pPr>
            <a:lvl4pPr marL="1600200" indent="-22860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4pPr>
            <a:lvl5pPr marL="2057400" indent="-22860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endParaRPr lang="es-ES" altLang="es-ES" smtClean="0"/>
          </a:p>
        </p:txBody>
      </p:sp>
      <p:sp>
        <p:nvSpPr>
          <p:cNvPr id="4" name="bk object 17"/>
          <p:cNvSpPr>
            <a:spLocks noChangeArrowheads="1"/>
          </p:cNvSpPr>
          <p:nvPr/>
        </p:nvSpPr>
        <p:spPr bwMode="auto">
          <a:xfrm>
            <a:off x="4292600" y="4411663"/>
            <a:ext cx="617538" cy="11049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eaLnBrk="0" hangingPunct="0">
              <a:defRPr sz="1200" u="sng">
                <a:solidFill>
                  <a:schemeClr val="tx2"/>
                </a:solidFill>
                <a:latin typeface="Arial" charset="0"/>
              </a:defRPr>
            </a:lvl1pPr>
            <a:lvl2pPr marL="742950" indent="-28575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2pPr>
            <a:lvl3pPr marL="1143000" indent="-22860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3pPr>
            <a:lvl4pPr marL="1600200" indent="-22860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4pPr>
            <a:lvl5pPr marL="2057400" indent="-228600" eaLnBrk="0" hangingPunct="0">
              <a:defRPr sz="1200" u="sng">
                <a:solidFill>
                  <a:schemeClr val="tx2"/>
                </a:solidFill>
                <a:latin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200" u="sng">
                <a:solidFill>
                  <a:schemeClr val="tx2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endParaRPr lang="es-ES" altLang="es-ES" smtClean="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1800" b="1" i="0">
                <a:solidFill>
                  <a:srgbClr val="252525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5" name="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marL="12700">
              <a:lnSpc>
                <a:spcPts val="1240"/>
              </a:lnSpc>
              <a:defRPr sz="1200" b="1" i="0" spc="-5">
                <a:solidFill>
                  <a:srgbClr val="17375E"/>
                </a:solidFill>
                <a:latin typeface="Calibri"/>
                <a:cs typeface="Calibri"/>
              </a:defRPr>
            </a:lvl1pPr>
          </a:lstStyle>
          <a:p>
            <a:pPr>
              <a:defRPr/>
            </a:pPr>
            <a:r>
              <a:t>PUBLICIDAD</a:t>
            </a:r>
            <a:r>
              <a:rPr spc="-65"/>
              <a:t> </a:t>
            </a:r>
            <a:r>
              <a:rPr spc="0"/>
              <a:t>EXTERIOR</a:t>
            </a:r>
          </a:p>
        </p:txBody>
      </p:sp>
      <p:sp>
        <p:nvSpPr>
          <p:cNvPr id="6" name="Holder 4"/>
          <p:cNvSpPr>
            <a:spLocks noGrp="1"/>
          </p:cNvSpPr>
          <p:nvPr>
            <p:ph type="dt" sz="half" idx="11"/>
          </p:nvPr>
        </p:nvSpPr>
        <p:spPr/>
        <p:txBody>
          <a:bodyPr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1D8BD707-D9CF-40AE-B4C6-C98DA3205C09}" type="datetimeFigureOut">
              <a:rPr lang="en-US"/>
              <a:pPr>
                <a:defRPr/>
              </a:pPr>
              <a:t>2/25/2020</a:t>
            </a:fld>
            <a:endParaRPr lang="en-US"/>
          </a:p>
        </p:txBody>
      </p:sp>
      <p:sp>
        <p:nvSpPr>
          <p:cNvPr id="7" name="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marL="25400">
              <a:lnSpc>
                <a:spcPts val="1045"/>
              </a:lnSpc>
              <a:defRPr sz="1000" b="0" i="0" spc="-5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>
              <a:defRPr/>
            </a:pPr>
            <a:fld id="{B9F21CA9-6F09-429E-B9C8-93E38439336D}" type="slidenum">
              <a:rPr/>
              <a:pPr>
                <a:defRPr/>
              </a:pPr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603192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rgbClr val="252525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2/25/2020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‹Nº›</a:t>
            </a:fld>
            <a:endParaRPr spc="-5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141523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0" y="5646168"/>
            <a:ext cx="9144000" cy="121182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4293234" y="4412246"/>
            <a:ext cx="617169" cy="11050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rgbClr val="252525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2/25/2020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‹Nº›</a:t>
            </a:fld>
            <a:endParaRPr spc="-5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166282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2/25/2020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‹Nº›</a:t>
            </a:fld>
            <a:endParaRPr spc="-5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30372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2.emf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20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3.jpe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6.jpeg"/><Relationship Id="rId5" Type="http://schemas.openxmlformats.org/officeDocument/2006/relationships/image" Target="../media/image7.jpg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uñero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40763" y="6454775"/>
            <a:ext cx="503237" cy="411163"/>
          </a:xfrm>
          <a:prstGeom prst="rect">
            <a:avLst/>
          </a:prstGeom>
          <a:solidFill>
            <a:srgbClr val="CC05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647700" y="836613"/>
            <a:ext cx="7418388" cy="628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 smtClean="0"/>
              <a:t>Haga clic para cambiar el estilo de título	</a:t>
            </a:r>
          </a:p>
        </p:txBody>
      </p:sp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9938" y="88900"/>
            <a:ext cx="477837" cy="7096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059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47700" y="6524625"/>
            <a:ext cx="3238500" cy="144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l">
              <a:defRPr sz="1100" u="none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r>
              <a:rPr lang="es-ES"/>
              <a:t>Add title in header and Footer</a:t>
            </a:r>
          </a:p>
        </p:txBody>
      </p:sp>
      <p:sp>
        <p:nvSpPr>
          <p:cNvPr id="11059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820150" y="6524625"/>
            <a:ext cx="288925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r">
              <a:defRPr u="none">
                <a:solidFill>
                  <a:schemeClr val="bg1"/>
                </a:solidFill>
              </a:defRPr>
            </a:lvl1pPr>
          </a:lstStyle>
          <a:p>
            <a:pPr>
              <a:defRPr/>
            </a:pPr>
            <a:fld id="{8CDD851F-2444-4E48-8BC5-981833433700}" type="slidenum">
              <a:rPr lang="es-ES"/>
              <a:pPr>
                <a:defRPr/>
              </a:pPr>
              <a:t>‹Nº›</a:t>
            </a:fld>
            <a:endParaRPr lang="es-ES"/>
          </a:p>
        </p:txBody>
      </p:sp>
      <p:sp>
        <p:nvSpPr>
          <p:cNvPr id="110599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995738" y="6524625"/>
            <a:ext cx="2232025" cy="144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l">
              <a:defRPr sz="1100" u="none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9BB394B8-A2B8-4515-B27B-3158B41B4E5E}" type="datetime1">
              <a:rPr lang="es-ES"/>
              <a:pPr>
                <a:defRPr/>
              </a:pPr>
              <a:t>25/02/2020</a:t>
            </a:fld>
            <a:endParaRPr lang="es-ES"/>
          </a:p>
        </p:txBody>
      </p:sp>
      <p:pic>
        <p:nvPicPr>
          <p:cNvPr id="1032" name="Picture 8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067675" cy="781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" algn="ctr">
                <a:solidFill>
                  <a:srgbClr val="FF99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33" name="Rectangle 9"/>
          <p:cNvSpPr>
            <a:spLocks noGrp="1" noChangeArrowheads="1"/>
          </p:cNvSpPr>
          <p:nvPr>
            <p:ph type="body" idx="1"/>
          </p:nvPr>
        </p:nvSpPr>
        <p:spPr bwMode="auto">
          <a:xfrm>
            <a:off x="647700" y="1579563"/>
            <a:ext cx="7816850" cy="452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 smtClean="0"/>
              <a:t>Haga clic para modificar el estilo de texto del patrón</a:t>
            </a:r>
          </a:p>
          <a:p>
            <a:pPr lvl="1"/>
            <a:r>
              <a:rPr lang="es-ES" altLang="es-ES" smtClean="0"/>
              <a:t>Segundo nivel</a:t>
            </a:r>
          </a:p>
          <a:p>
            <a:pPr lvl="2"/>
            <a:r>
              <a:rPr lang="es-ES" altLang="es-ES" smtClean="0"/>
              <a:t>Tercer nivel</a:t>
            </a:r>
          </a:p>
          <a:p>
            <a:pPr lvl="3"/>
            <a:r>
              <a:rPr lang="es-ES" altLang="es-ES" smtClean="0"/>
              <a:t>Cuarto nivel</a:t>
            </a:r>
          </a:p>
          <a:p>
            <a:pPr lvl="4"/>
            <a:r>
              <a:rPr lang="es-ES" altLang="es-ES" smtClean="0"/>
              <a:t>Quinto nivel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431" r:id="rId1"/>
    <p:sldLayoutId id="2147485418" r:id="rId2"/>
    <p:sldLayoutId id="2147485419" r:id="rId3"/>
    <p:sldLayoutId id="2147485420" r:id="rId4"/>
    <p:sldLayoutId id="2147485421" r:id="rId5"/>
    <p:sldLayoutId id="2147485422" r:id="rId6"/>
    <p:sldLayoutId id="2147485423" r:id="rId7"/>
    <p:sldLayoutId id="2147485424" r:id="rId8"/>
    <p:sldLayoutId id="2147485425" r:id="rId9"/>
    <p:sldLayoutId id="2147485426" r:id="rId10"/>
    <p:sldLayoutId id="2147485427" r:id="rId11"/>
    <p:sldLayoutId id="2147485428" r:id="rId12"/>
    <p:sldLayoutId id="2147485429" r:id="rId13"/>
    <p:sldLayoutId id="2147485430" r:id="rId14"/>
    <p:sldLayoutId id="2147485432" r:id="rId15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000">
          <a:solidFill>
            <a:schemeClr val="accent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30000"/>
        </a:spcBef>
        <a:spcAft>
          <a:spcPct val="0"/>
        </a:spcAft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31825" indent="-282575" algn="l" rtl="0" eaLnBrk="0" fontAlgn="base" hangingPunct="0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2000">
          <a:solidFill>
            <a:schemeClr val="tx1"/>
          </a:solidFill>
          <a:latin typeface="+mn-lt"/>
        </a:defRPr>
      </a:lvl2pPr>
      <a:lvl3pPr marL="985838" indent="-174625" algn="l" rtl="0" eaLnBrk="0" fontAlgn="base" hangingPunct="0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>
          <a:solidFill>
            <a:schemeClr val="tx1"/>
          </a:solidFill>
          <a:latin typeface="+mn-lt"/>
        </a:defRPr>
      </a:lvl3pPr>
      <a:lvl4pPr marL="1336675" indent="-171450" algn="l" rtl="0" eaLnBrk="0" fontAlgn="base" hangingPunct="0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1600">
          <a:solidFill>
            <a:schemeClr val="tx1"/>
          </a:solidFill>
          <a:latin typeface="+mn-lt"/>
        </a:defRPr>
      </a:lvl4pPr>
      <a:lvl5pPr marL="1684338" indent="-168275" algn="l" rtl="0" eaLnBrk="0" fontAlgn="base" hangingPunct="0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1400">
          <a:solidFill>
            <a:schemeClr val="tx1"/>
          </a:solidFill>
          <a:latin typeface="+mn-lt"/>
        </a:defRPr>
      </a:lvl5pPr>
      <a:lvl6pPr marL="2141538" indent="-168275" algn="l" rtl="0" fontAlgn="base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1400">
          <a:solidFill>
            <a:schemeClr val="tx1"/>
          </a:solidFill>
          <a:latin typeface="+mn-lt"/>
        </a:defRPr>
      </a:lvl6pPr>
      <a:lvl7pPr marL="2598738" indent="-168275" algn="l" rtl="0" fontAlgn="base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1400">
          <a:solidFill>
            <a:schemeClr val="tx1"/>
          </a:solidFill>
          <a:latin typeface="+mn-lt"/>
        </a:defRPr>
      </a:lvl7pPr>
      <a:lvl8pPr marL="3055938" indent="-168275" algn="l" rtl="0" fontAlgn="base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1400">
          <a:solidFill>
            <a:schemeClr val="tx1"/>
          </a:solidFill>
          <a:latin typeface="+mn-lt"/>
        </a:defRPr>
      </a:lvl8pPr>
      <a:lvl9pPr marL="3513138" indent="-168275" algn="l" rtl="0" fontAlgn="base">
        <a:spcBef>
          <a:spcPct val="30000"/>
        </a:spcBef>
        <a:spcAft>
          <a:spcPct val="0"/>
        </a:spcAft>
        <a:buClr>
          <a:schemeClr val="accent2"/>
        </a:buClr>
        <a:buSzPct val="50000"/>
        <a:buFont typeface="Arial" charset="0"/>
        <a:buBlip>
          <a:blip r:embed="rId20"/>
        </a:buBlip>
        <a:defRPr sz="1400">
          <a:solidFill>
            <a:schemeClr val="tx1"/>
          </a:solidFill>
          <a:latin typeface="+mn-lt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1192568" y="908733"/>
            <a:ext cx="7483856" cy="11983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395541" y="249885"/>
            <a:ext cx="488607" cy="87482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146454" y="576960"/>
            <a:ext cx="6851091" cy="2990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800" b="1" i="0">
                <a:solidFill>
                  <a:srgbClr val="252525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77774" y="1574927"/>
            <a:ext cx="8588451" cy="330898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6377940"/>
            <a:ext cx="21031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1D8BD707-D9CF-40AE-B4C6-C98DA3205C09}" type="datetimeFigureOut">
              <a:rPr lang="en-US" sz="1800" u="none">
                <a:solidFill>
                  <a:prstClr val="black">
                    <a:tint val="75000"/>
                  </a:prstClr>
                </a:solidFill>
                <a:latin typeface="Calibri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2/25/2020</a:t>
            </a:fld>
            <a:endParaRPr lang="en-US" sz="1800" u="none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594343" y="6439839"/>
            <a:ext cx="232409" cy="2241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254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fld id="{81D60167-4931-47E6-BA6A-407CBD079E47}" type="slidenum">
              <a:rPr u="none" spc="-5" dirty="0">
                <a:solidFill>
                  <a:prstClr val="black"/>
                </a:solidFill>
              </a:rPr>
              <a:pPr marL="25400" algn="l" fontAlgn="auto">
                <a:lnSpc>
                  <a:spcPts val="1045"/>
                </a:lnSpc>
                <a:spcBef>
                  <a:spcPts val="0"/>
                </a:spcBef>
                <a:spcAft>
                  <a:spcPts val="0"/>
                </a:spcAft>
              </a:pPr>
              <a:t>‹Nº›</a:t>
            </a:fld>
            <a:endParaRPr u="none" spc="-5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53340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34" r:id="rId1"/>
    <p:sldLayoutId id="2147485435" r:id="rId2"/>
    <p:sldLayoutId id="2147485436" r:id="rId3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1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.jpeg"/><Relationship Id="rId5" Type="http://schemas.openxmlformats.org/officeDocument/2006/relationships/image" Target="../media/image9.jpeg"/><Relationship Id="rId4" Type="http://schemas.openxmlformats.org/officeDocument/2006/relationships/image" Target="../media/image8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.jpeg"/><Relationship Id="rId5" Type="http://schemas.openxmlformats.org/officeDocument/2006/relationships/image" Target="../media/image8.jpeg"/><Relationship Id="rId4" Type="http://schemas.openxmlformats.org/officeDocument/2006/relationships/image" Target="../media/image13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0.jpeg"/><Relationship Id="rId5" Type="http://schemas.openxmlformats.org/officeDocument/2006/relationships/image" Target="../media/image8.jpeg"/><Relationship Id="rId4" Type="http://schemas.openxmlformats.org/officeDocument/2006/relationships/image" Target="../media/image15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17.jpeg"/><Relationship Id="rId4" Type="http://schemas.openxmlformats.org/officeDocument/2006/relationships/image" Target="../media/image16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19.jpeg"/><Relationship Id="rId4" Type="http://schemas.openxmlformats.org/officeDocument/2006/relationships/image" Target="../media/image18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20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22.jpeg"/><Relationship Id="rId4" Type="http://schemas.openxmlformats.org/officeDocument/2006/relationships/image" Target="../media/image21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24.jpeg"/><Relationship Id="rId4" Type="http://schemas.openxmlformats.org/officeDocument/2006/relationships/image" Target="../media/image2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8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26.png"/><Relationship Id="rId4" Type="http://schemas.openxmlformats.org/officeDocument/2006/relationships/image" Target="../media/image10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10.jpeg"/><Relationship Id="rId4" Type="http://schemas.openxmlformats.org/officeDocument/2006/relationships/image" Target="../media/image8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28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29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8.jpeg"/><Relationship Id="rId4" Type="http://schemas.openxmlformats.org/officeDocument/2006/relationships/image" Target="../media/image31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8.jpeg"/><Relationship Id="rId4" Type="http://schemas.openxmlformats.org/officeDocument/2006/relationships/image" Target="../media/image3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34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35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36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37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38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39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40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8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43.jpeg"/><Relationship Id="rId4" Type="http://schemas.openxmlformats.org/officeDocument/2006/relationships/image" Target="../media/image42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44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45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46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48.jpeg"/><Relationship Id="rId4" Type="http://schemas.openxmlformats.org/officeDocument/2006/relationships/image" Target="../media/image8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49.png"/><Relationship Id="rId4" Type="http://schemas.openxmlformats.org/officeDocument/2006/relationships/image" Target="../media/image10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50.png"/><Relationship Id="rId4" Type="http://schemas.openxmlformats.org/officeDocument/2006/relationships/image" Target="../media/image10.jpe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51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52.jpe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53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8.jpe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jpeg"/><Relationship Id="rId5" Type="http://schemas.openxmlformats.org/officeDocument/2006/relationships/image" Target="../media/image8.jpeg"/><Relationship Id="rId4" Type="http://schemas.openxmlformats.org/officeDocument/2006/relationships/image" Target="../media/image56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57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jpeg"/><Relationship Id="rId4" Type="http://schemas.openxmlformats.org/officeDocument/2006/relationships/image" Target="../media/image8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59.png"/><Relationship Id="rId4" Type="http://schemas.openxmlformats.org/officeDocument/2006/relationships/image" Target="../media/image10.jpe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60.png"/><Relationship Id="rId4" Type="http://schemas.openxmlformats.org/officeDocument/2006/relationships/image" Target="../media/image10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2.png"/><Relationship Id="rId5" Type="http://schemas.openxmlformats.org/officeDocument/2006/relationships/image" Target="../media/image61.png"/><Relationship Id="rId4" Type="http://schemas.openxmlformats.org/officeDocument/2006/relationships/image" Target="../media/image10.jpe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6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16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16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1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2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3.jp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65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4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5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7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78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79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0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81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2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3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4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5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6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87.jpe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8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89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90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g"/><Relationship Id="rId2" Type="http://schemas.openxmlformats.org/officeDocument/2006/relationships/image" Target="../media/image91.jpg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65.png"/><Relationship Id="rId4" Type="http://schemas.openxmlformats.org/officeDocument/2006/relationships/image" Target="../media/image64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93.jp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95.jpg"/><Relationship Id="rId5" Type="http://schemas.openxmlformats.org/officeDocument/2006/relationships/image" Target="../media/image94.jpg"/><Relationship Id="rId4" Type="http://schemas.openxmlformats.org/officeDocument/2006/relationships/image" Target="../media/image65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97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98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jpg"/><Relationship Id="rId1" Type="http://schemas.openxmlformats.org/officeDocument/2006/relationships/slideLayout" Target="../slideLayouts/slideLayout16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jpg"/><Relationship Id="rId1" Type="http://schemas.openxmlformats.org/officeDocument/2006/relationships/slideLayout" Target="../slideLayouts/slideLayout16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101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102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03.jp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0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05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106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07.jpe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08.jpe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109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110.jp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5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66.jpg"/><Relationship Id="rId4" Type="http://schemas.openxmlformats.org/officeDocument/2006/relationships/image" Target="../media/image111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16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16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114.pn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116.png"/><Relationship Id="rId5" Type="http://schemas.openxmlformats.org/officeDocument/2006/relationships/image" Target="../media/image80.jpg"/><Relationship Id="rId4" Type="http://schemas.openxmlformats.org/officeDocument/2006/relationships/image" Target="../media/image79.jp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0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2 Título"/>
          <p:cNvSpPr>
            <a:spLocks noGrp="1"/>
          </p:cNvSpPr>
          <p:nvPr>
            <p:ph type="title"/>
          </p:nvPr>
        </p:nvSpPr>
        <p:spPr>
          <a:xfrm>
            <a:off x="2411760" y="3068960"/>
            <a:ext cx="4320480" cy="503237"/>
          </a:xfrm>
        </p:spPr>
        <p:txBody>
          <a:bodyPr/>
          <a:lstStyle/>
          <a:p>
            <a:pPr algn="ctr"/>
            <a:r>
              <a:rPr lang="es-ES" altLang="es-ES" dirty="0" smtClean="0">
                <a:latin typeface="Calibri" pitchFamily="34" charset="0"/>
                <a:cs typeface="Calibri" pitchFamily="34" charset="0"/>
              </a:rPr>
              <a:t>CATÁLOGO DE SOPORTES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FDC0288-9E11-47D9-BD6D-8E0D807ECC0F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5123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GARITAS  (ACCESO SUR)</a:t>
            </a:r>
            <a:endParaRPr lang="es-ES" altLang="es-ES" sz="1600" smtClean="0"/>
          </a:p>
        </p:txBody>
      </p:sp>
      <p:sp>
        <p:nvSpPr>
          <p:cNvPr id="5124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482600" y="1484313"/>
            <a:ext cx="3706813" cy="2087562"/>
          </a:xfrm>
        </p:spPr>
        <p:txBody>
          <a:bodyPr/>
          <a:lstStyle/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 MATERIAL</a:t>
            </a:r>
            <a:r>
              <a:rPr lang="es-ES_tradnl" altLang="es-ES" sz="1200" b="1" smtClean="0"/>
              <a:t>:</a:t>
            </a:r>
            <a:r>
              <a:rPr lang="es-ES_tradnl" altLang="es-ES" sz="1200" smtClean="0"/>
              <a:t>			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Vinilo.			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 FORMATOS:  </a:t>
            </a:r>
            <a:r>
              <a:rPr lang="es-ES_tradnl" altLang="es-ES" sz="1200" b="1" smtClean="0"/>
              <a:t>			</a:t>
            </a:r>
            <a:endParaRPr lang="es-ES_tradnl" altLang="es-ES" sz="1200" b="1" u="sng" smtClean="0"/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Completa, 1/2, 1/3.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 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2,60 m. X 2,00 m. (completa).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2,60 m. X 1,00 m. (1/2).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2,60 m. X 0,66 m. (1/3).</a:t>
            </a:r>
          </a:p>
          <a:p>
            <a:pPr marL="0" indent="0" eaLnBrk="1" hangingPunct="1">
              <a:lnSpc>
                <a:spcPct val="80000"/>
              </a:lnSpc>
            </a:pPr>
            <a:endParaRPr lang="es-ES" altLang="es-ES" sz="1200" smtClean="0"/>
          </a:p>
        </p:txBody>
      </p:sp>
      <p:sp>
        <p:nvSpPr>
          <p:cNvPr id="5125" name="Text Box 54"/>
          <p:cNvSpPr txBox="1">
            <a:spLocks noChangeArrowheads="1"/>
          </p:cNvSpPr>
          <p:nvPr/>
        </p:nvSpPr>
        <p:spPr bwMode="auto">
          <a:xfrm>
            <a:off x="-900113" y="4864100"/>
            <a:ext cx="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endParaRPr lang="es-ES" altLang="es-ES" sz="1200">
              <a:solidFill>
                <a:schemeClr val="tx2"/>
              </a:solidFill>
            </a:endParaRPr>
          </a:p>
        </p:txBody>
      </p:sp>
      <p:pic>
        <p:nvPicPr>
          <p:cNvPr id="5126" name="Picture 61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9400" y="3830638"/>
            <a:ext cx="2365375" cy="265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7" name="Text Box 63"/>
          <p:cNvSpPr txBox="1">
            <a:spLocks noChangeArrowheads="1"/>
          </p:cNvSpPr>
          <p:nvPr/>
        </p:nvSpPr>
        <p:spPr bwMode="auto">
          <a:xfrm>
            <a:off x="7402513" y="5734050"/>
            <a:ext cx="2159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800" b="1" u="none"/>
              <a:t>G-1 </a:t>
            </a:r>
          </a:p>
        </p:txBody>
      </p:sp>
      <p:sp>
        <p:nvSpPr>
          <p:cNvPr id="5128" name="Text Box 64"/>
          <p:cNvSpPr txBox="1">
            <a:spLocks noChangeArrowheads="1"/>
          </p:cNvSpPr>
          <p:nvPr/>
        </p:nvSpPr>
        <p:spPr bwMode="auto">
          <a:xfrm>
            <a:off x="7699375" y="5799138"/>
            <a:ext cx="215900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800" b="1" u="none"/>
              <a:t>G-2 </a:t>
            </a:r>
            <a:endParaRPr lang="es-ES" altLang="es-ES" sz="800" b="1"/>
          </a:p>
        </p:txBody>
      </p:sp>
      <p:pic>
        <p:nvPicPr>
          <p:cNvPr id="5129" name="Picture 70" descr="Lona Garita K-1"/>
          <p:cNvPicPr>
            <a:picLocks noChangeAspect="1" noChangeArrowheads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3733800"/>
            <a:ext cx="2936875" cy="22034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31" name="Text Box 125"/>
          <p:cNvSpPr txBox="1">
            <a:spLocks noChangeArrowheads="1"/>
          </p:cNvSpPr>
          <p:nvPr/>
        </p:nvSpPr>
        <p:spPr bwMode="auto">
          <a:xfrm>
            <a:off x="2173288" y="3730625"/>
            <a:ext cx="1225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 IMPAR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sp>
        <p:nvSpPr>
          <p:cNvPr id="5132" name="Text Box 126"/>
          <p:cNvSpPr txBox="1">
            <a:spLocks noChangeArrowheads="1"/>
          </p:cNvSpPr>
          <p:nvPr/>
        </p:nvSpPr>
        <p:spPr bwMode="auto">
          <a:xfrm>
            <a:off x="5508625" y="2924175"/>
            <a:ext cx="9366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 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pic>
        <p:nvPicPr>
          <p:cNvPr id="5133" name="Picture 127" descr="Cartel - K-I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4400" y="3733800"/>
            <a:ext cx="3019425" cy="22034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34" name="Text Box 128"/>
          <p:cNvSpPr txBox="1">
            <a:spLocks noChangeArrowheads="1"/>
          </p:cNvSpPr>
          <p:nvPr/>
        </p:nvSpPr>
        <p:spPr bwMode="auto">
          <a:xfrm>
            <a:off x="3454400" y="3730625"/>
            <a:ext cx="360363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1400" b="1" u="none"/>
              <a:t>G-2</a:t>
            </a:r>
            <a:r>
              <a:rPr lang="es-ES_tradnl" altLang="es-ES" sz="1400" b="1"/>
              <a:t> </a:t>
            </a:r>
            <a:endParaRPr lang="es-ES_tradnl" altLang="es-ES" sz="1400" b="1" u="none"/>
          </a:p>
        </p:txBody>
      </p:sp>
      <p:sp>
        <p:nvSpPr>
          <p:cNvPr id="5135" name="Text Box 129"/>
          <p:cNvSpPr txBox="1">
            <a:spLocks noChangeArrowheads="1"/>
          </p:cNvSpPr>
          <p:nvPr/>
        </p:nvSpPr>
        <p:spPr bwMode="auto">
          <a:xfrm>
            <a:off x="5248275" y="3730625"/>
            <a:ext cx="12255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 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pic>
        <p:nvPicPr>
          <p:cNvPr id="5136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70" descr="Lona Garita K-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3727450"/>
            <a:ext cx="2936875" cy="22034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30" name="Text Box 71"/>
          <p:cNvSpPr txBox="1">
            <a:spLocks noChangeArrowheads="1"/>
          </p:cNvSpPr>
          <p:nvPr/>
        </p:nvSpPr>
        <p:spPr bwMode="auto">
          <a:xfrm>
            <a:off x="468313" y="3719513"/>
            <a:ext cx="360362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1400" b="1" u="none" dirty="0"/>
              <a:t>G-1</a:t>
            </a:r>
            <a:r>
              <a:rPr lang="es-ES_tradnl" altLang="es-ES" sz="1400" b="1" dirty="0"/>
              <a:t> </a:t>
            </a:r>
            <a:endParaRPr lang="es-ES_tradnl" altLang="es-ES" sz="1400" b="1" u="none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A22CE14-B5F8-44D1-8B7B-DF4F9945124F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6147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LONAS SUR</a:t>
            </a:r>
            <a:endParaRPr lang="es-ES" altLang="es-ES" sz="1600" smtClean="0"/>
          </a:p>
        </p:txBody>
      </p:sp>
      <p:sp>
        <p:nvSpPr>
          <p:cNvPr id="6148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84213" y="1341438"/>
            <a:ext cx="3832225" cy="2374900"/>
          </a:xfrm>
        </p:spPr>
        <p:txBody>
          <a:bodyPr/>
          <a:lstStyle/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 MATERIAL:</a:t>
            </a:r>
            <a:r>
              <a:rPr lang="es-ES_tradnl" altLang="es-ES" sz="1200" smtClean="0"/>
              <a:t>			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Lona microperforada.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FORMATOS: 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Completa, 1/2, 1/3.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b="1" u="sng" smtClean="0"/>
              <a:t>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3,60 m. X 8,00 m. (completa). 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3,60 m. X 4,00 m. (1/2).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3,60 m. X 2,66 m. (1/3)			</a:t>
            </a:r>
          </a:p>
          <a:p>
            <a:pPr marL="0" indent="0" eaLnBrk="1" hangingPunct="1">
              <a:lnSpc>
                <a:spcPct val="80000"/>
              </a:lnSpc>
            </a:pPr>
            <a:endParaRPr lang="es-ES" altLang="es-ES" sz="1200" smtClean="0"/>
          </a:p>
        </p:txBody>
      </p:sp>
      <p:pic>
        <p:nvPicPr>
          <p:cNvPr id="6149" name="Picture 29" descr="08 LONA ACCESO SU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3789363"/>
            <a:ext cx="3095625" cy="2476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32" descr="13 EXTERIOR SUR -  LONA ACCESO SUR (IMPARES) - 360 + AULA + INTERDIDAC 200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3789363"/>
            <a:ext cx="2952750" cy="2489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1" name="Text Box 33"/>
          <p:cNvSpPr txBox="1">
            <a:spLocks noChangeArrowheads="1"/>
          </p:cNvSpPr>
          <p:nvPr/>
        </p:nvSpPr>
        <p:spPr bwMode="auto">
          <a:xfrm>
            <a:off x="1547813" y="3573463"/>
            <a:ext cx="1368425" cy="182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 IMPAR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sp>
        <p:nvSpPr>
          <p:cNvPr id="6152" name="Text Box 34"/>
          <p:cNvSpPr txBox="1">
            <a:spLocks noChangeArrowheads="1"/>
          </p:cNvSpPr>
          <p:nvPr/>
        </p:nvSpPr>
        <p:spPr bwMode="auto">
          <a:xfrm>
            <a:off x="5435600" y="3789363"/>
            <a:ext cx="936625" cy="182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 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sp>
        <p:nvSpPr>
          <p:cNvPr id="6153" name="Text Box 37"/>
          <p:cNvSpPr txBox="1">
            <a:spLocks noChangeArrowheads="1"/>
          </p:cNvSpPr>
          <p:nvPr/>
        </p:nvSpPr>
        <p:spPr bwMode="auto">
          <a:xfrm>
            <a:off x="250825" y="3789363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1400" b="1" u="none"/>
              <a:t>LS-1</a:t>
            </a:r>
            <a:r>
              <a:rPr lang="es-ES_tradnl" altLang="es-ES" sz="1400" b="1"/>
              <a:t> </a:t>
            </a:r>
            <a:endParaRPr lang="es-ES_tradnl" altLang="es-ES" sz="1400" b="1" u="none"/>
          </a:p>
        </p:txBody>
      </p:sp>
      <p:sp>
        <p:nvSpPr>
          <p:cNvPr id="6154" name="Text Box 38"/>
          <p:cNvSpPr txBox="1">
            <a:spLocks noChangeArrowheads="1"/>
          </p:cNvSpPr>
          <p:nvPr/>
        </p:nvSpPr>
        <p:spPr bwMode="auto">
          <a:xfrm>
            <a:off x="3276600" y="3789363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1400" b="1" u="none"/>
              <a:t>LS-2</a:t>
            </a:r>
            <a:r>
              <a:rPr lang="es-ES_tradnl" altLang="es-ES" sz="1400" b="1"/>
              <a:t> </a:t>
            </a:r>
            <a:endParaRPr lang="es-ES_tradnl" altLang="es-ES" sz="1400" b="1" u="none"/>
          </a:p>
        </p:txBody>
      </p:sp>
      <p:pic>
        <p:nvPicPr>
          <p:cNvPr id="6155" name="Picture 39" descr="PLANO IFEMA 3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9563" y="3789363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56" name="Text Box 40"/>
          <p:cNvSpPr txBox="1">
            <a:spLocks noChangeArrowheads="1"/>
          </p:cNvSpPr>
          <p:nvPr/>
        </p:nvSpPr>
        <p:spPr bwMode="auto">
          <a:xfrm>
            <a:off x="1835150" y="3789363"/>
            <a:ext cx="1225550" cy="182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 IMPAR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sp>
        <p:nvSpPr>
          <p:cNvPr id="6157" name="Text Box 41"/>
          <p:cNvSpPr txBox="1">
            <a:spLocks noChangeArrowheads="1"/>
          </p:cNvSpPr>
          <p:nvPr/>
        </p:nvSpPr>
        <p:spPr bwMode="auto">
          <a:xfrm>
            <a:off x="7380288" y="5229225"/>
            <a:ext cx="287337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800" b="1" u="none"/>
              <a:t>LS-1</a:t>
            </a:r>
            <a:r>
              <a:rPr lang="es-ES_tradnl" altLang="es-ES" sz="800" b="1"/>
              <a:t> </a:t>
            </a:r>
            <a:endParaRPr lang="es-ES_tradnl" altLang="es-ES" sz="800" b="1" u="none"/>
          </a:p>
        </p:txBody>
      </p:sp>
      <p:sp>
        <p:nvSpPr>
          <p:cNvPr id="6158" name="Text Box 42"/>
          <p:cNvSpPr txBox="1">
            <a:spLocks noChangeArrowheads="1"/>
          </p:cNvSpPr>
          <p:nvPr/>
        </p:nvSpPr>
        <p:spPr bwMode="auto">
          <a:xfrm>
            <a:off x="7740650" y="5300663"/>
            <a:ext cx="287338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_tradnl" altLang="es-ES" sz="800" b="1" u="none"/>
              <a:t>LS-2 </a:t>
            </a:r>
          </a:p>
        </p:txBody>
      </p:sp>
      <p:pic>
        <p:nvPicPr>
          <p:cNvPr id="6159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7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6FCC6C2-04B5-4151-BBCE-9268701AB31E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4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7171" name="Rectangle 2"/>
          <p:cNvSpPr>
            <a:spLocks noGrp="1" noChangeArrowheads="1"/>
          </p:cNvSpPr>
          <p:nvPr>
            <p:ph type="title" sz="quarter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LONAS NORTE</a:t>
            </a:r>
            <a:endParaRPr lang="es-ES" altLang="es-ES" sz="1600" smtClean="0"/>
          </a:p>
        </p:txBody>
      </p:sp>
      <p:sp>
        <p:nvSpPr>
          <p:cNvPr id="7172" name="Rectangle 8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84213" y="1557338"/>
            <a:ext cx="3779837" cy="1943100"/>
          </a:xfrm>
          <a:noFill/>
        </p:spPr>
        <p:txBody>
          <a:bodyPr/>
          <a:lstStyle/>
          <a:p>
            <a:pPr marL="0" indent="0" eaLnBrk="1" hangingPunct="1"/>
            <a:r>
              <a:rPr lang="es-ES_tradnl" altLang="es-ES" sz="1100" smtClean="0"/>
              <a:t> </a:t>
            </a:r>
            <a:endParaRPr lang="es-ES" altLang="es-ES" sz="1100" smtClean="0"/>
          </a:p>
        </p:txBody>
      </p:sp>
      <p:pic>
        <p:nvPicPr>
          <p:cNvPr id="7173" name="Picture 27" descr="LONA NORTE PA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3938" y="3933825"/>
            <a:ext cx="3024187" cy="24066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4" name="Picture 28" descr="LONA NORTE IMPAR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3933825"/>
            <a:ext cx="3024187" cy="23669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175" name="Text Box 34"/>
          <p:cNvSpPr txBox="1">
            <a:spLocks noChangeArrowheads="1"/>
          </p:cNvSpPr>
          <p:nvPr/>
        </p:nvSpPr>
        <p:spPr bwMode="auto">
          <a:xfrm>
            <a:off x="1908175" y="3933825"/>
            <a:ext cx="14398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tx2"/>
                </a:solidFill>
              </a:rPr>
              <a:t>LADO IMPAR</a:t>
            </a:r>
            <a:endParaRPr lang="es-ES" altLang="es-ES" sz="1200">
              <a:solidFill>
                <a:schemeClr val="tx2"/>
              </a:solidFill>
            </a:endParaRPr>
          </a:p>
        </p:txBody>
      </p:sp>
      <p:sp>
        <p:nvSpPr>
          <p:cNvPr id="7176" name="Text Box 35"/>
          <p:cNvSpPr txBox="1">
            <a:spLocks noChangeArrowheads="1"/>
          </p:cNvSpPr>
          <p:nvPr/>
        </p:nvSpPr>
        <p:spPr bwMode="auto">
          <a:xfrm>
            <a:off x="5580063" y="3933825"/>
            <a:ext cx="9366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tx2"/>
                </a:solidFill>
              </a:rPr>
              <a:t>LADO PAR</a:t>
            </a:r>
            <a:endParaRPr lang="es-ES" altLang="es-ES" sz="1200">
              <a:solidFill>
                <a:schemeClr val="tx2"/>
              </a:solidFill>
            </a:endParaRPr>
          </a:p>
        </p:txBody>
      </p:sp>
      <p:sp>
        <p:nvSpPr>
          <p:cNvPr id="7177" name="Text Box 36"/>
          <p:cNvSpPr txBox="1">
            <a:spLocks noChangeArrowheads="1"/>
          </p:cNvSpPr>
          <p:nvPr/>
        </p:nvSpPr>
        <p:spPr bwMode="auto">
          <a:xfrm>
            <a:off x="395288" y="3933825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LN-1</a:t>
            </a:r>
            <a:endParaRPr lang="es-ES" altLang="es-ES" sz="1400" b="1" u="none"/>
          </a:p>
        </p:txBody>
      </p:sp>
      <p:pic>
        <p:nvPicPr>
          <p:cNvPr id="7178" name="Picture 37" descr="PLANO IFEMA 3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588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9" name="Text Box 38"/>
          <p:cNvSpPr txBox="1">
            <a:spLocks noChangeArrowheads="1"/>
          </p:cNvSpPr>
          <p:nvPr/>
        </p:nvSpPr>
        <p:spPr bwMode="auto">
          <a:xfrm>
            <a:off x="3563938" y="3933825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LN-2</a:t>
            </a:r>
            <a:endParaRPr lang="es-ES" altLang="es-ES" sz="1400" b="1" u="none"/>
          </a:p>
        </p:txBody>
      </p:sp>
      <p:sp>
        <p:nvSpPr>
          <p:cNvPr id="7180" name="Text Box 39"/>
          <p:cNvSpPr txBox="1">
            <a:spLocks noChangeArrowheads="1"/>
          </p:cNvSpPr>
          <p:nvPr/>
        </p:nvSpPr>
        <p:spPr bwMode="auto">
          <a:xfrm>
            <a:off x="7667625" y="4076700"/>
            <a:ext cx="288925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LN-1</a:t>
            </a:r>
            <a:endParaRPr lang="es-ES" altLang="es-ES" sz="800" b="1" u="none"/>
          </a:p>
        </p:txBody>
      </p:sp>
      <p:sp>
        <p:nvSpPr>
          <p:cNvPr id="7181" name="Text Box 40"/>
          <p:cNvSpPr txBox="1">
            <a:spLocks noChangeArrowheads="1"/>
          </p:cNvSpPr>
          <p:nvPr/>
        </p:nvSpPr>
        <p:spPr bwMode="auto">
          <a:xfrm>
            <a:off x="8172450" y="4149725"/>
            <a:ext cx="288925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LN-2</a:t>
            </a:r>
            <a:endParaRPr lang="es-ES" altLang="es-ES" sz="800" b="1" u="none"/>
          </a:p>
        </p:txBody>
      </p:sp>
      <p:sp>
        <p:nvSpPr>
          <p:cNvPr id="7182" name="Rectangle 42"/>
          <p:cNvSpPr>
            <a:spLocks noChangeArrowheads="1"/>
          </p:cNvSpPr>
          <p:nvPr/>
        </p:nvSpPr>
        <p:spPr bwMode="auto">
          <a:xfrm>
            <a:off x="684213" y="1557338"/>
            <a:ext cx="3832225" cy="215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/>
              <a:t> MATERIAL:</a:t>
            </a:r>
            <a:r>
              <a:rPr lang="es-ES_tradnl" altLang="es-ES" sz="1200" u="none"/>
              <a:t>			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 Lona microperforada.</a:t>
            </a:r>
          </a:p>
          <a:p>
            <a:pPr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/>
              <a:t>FORMATOS: 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 Completa, 1/2, 1/3.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b="1"/>
              <a:t>MEDIDAS: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 3,60 m. X 8,00 m. (completa). 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 3,60 m. X 4,00 m. (1/2).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 3,60 m. X 2,66 m. (1/3)	</a:t>
            </a:r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 	</a:t>
            </a:r>
          </a:p>
          <a:p>
            <a:pPr eaLnBrk="1" hangingPunct="1">
              <a:lnSpc>
                <a:spcPct val="80000"/>
              </a:lnSpc>
            </a:pPr>
            <a:endParaRPr lang="es-ES_tradnl" altLang="es-ES" sz="1200" u="none"/>
          </a:p>
          <a:p>
            <a:pPr eaLnBrk="1" hangingPunct="1">
              <a:lnSpc>
                <a:spcPct val="80000"/>
              </a:lnSpc>
            </a:pPr>
            <a:r>
              <a:rPr lang="es-ES_tradnl" altLang="es-ES" sz="1200" u="none"/>
              <a:t>.</a:t>
            </a:r>
            <a:endParaRPr lang="es-ES" altLang="es-ES" sz="1200" u="none"/>
          </a:p>
        </p:txBody>
      </p:sp>
      <p:pic>
        <p:nvPicPr>
          <p:cNvPr id="7183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8D66792-7D1E-4404-BA61-5B2E86FA853D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5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TAQUILLAS SUR</a:t>
            </a:r>
            <a:endParaRPr lang="es-ES" altLang="es-ES" sz="1600" smtClean="0"/>
          </a:p>
        </p:txBody>
      </p:sp>
      <p:sp>
        <p:nvSpPr>
          <p:cNvPr id="8196" name="Rectangle 4"/>
          <p:cNvSpPr>
            <a:spLocks noGrp="1" noChangeArrowheads="1"/>
          </p:cNvSpPr>
          <p:nvPr>
            <p:ph type="body" sz="half" idx="1"/>
          </p:nvPr>
        </p:nvSpPr>
        <p:spPr>
          <a:noFill/>
        </p:spPr>
        <p:txBody>
          <a:bodyPr/>
          <a:lstStyle/>
          <a:p>
            <a:pPr marL="0" indent="0" eaLnBrk="1" hangingPunct="1">
              <a:lnSpc>
                <a:spcPct val="90000"/>
              </a:lnSpc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smtClean="0"/>
              <a:t>	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s-ES_tradnl" altLang="es-ES" sz="1200" smtClean="0"/>
              <a:t>Papel y/o Foam		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s-ES_tradnl" altLang="es-ES" sz="1200" smtClean="0"/>
              <a:t>Papel 0,42 X 0,29 m. TS-P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s-ES_tradnl" altLang="es-ES" sz="1200" smtClean="0"/>
              <a:t>Foam 1,00 X 0, 70 m. TS-F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es-ES_tradnl" altLang="es-ES" sz="1200" smtClean="0"/>
              <a:t>			</a:t>
            </a:r>
          </a:p>
          <a:p>
            <a:pPr marL="0" indent="0" eaLnBrk="1" hangingPunct="1">
              <a:lnSpc>
                <a:spcPct val="90000"/>
              </a:lnSpc>
            </a:pPr>
            <a:endParaRPr lang="es-ES_tradnl" altLang="es-ES" sz="1200" smtClean="0"/>
          </a:p>
          <a:p>
            <a:pPr marL="0" indent="0" eaLnBrk="1" hangingPunct="1">
              <a:lnSpc>
                <a:spcPct val="90000"/>
              </a:lnSpc>
            </a:pPr>
            <a:endParaRPr lang="es-ES" altLang="es-ES" sz="1200" smtClean="0"/>
          </a:p>
        </p:txBody>
      </p:sp>
      <p:pic>
        <p:nvPicPr>
          <p:cNvPr id="8197" name="Picture 5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7363" y="38290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8" name="Text Box 6"/>
          <p:cNvSpPr txBox="1">
            <a:spLocks noChangeArrowheads="1"/>
          </p:cNvSpPr>
          <p:nvPr/>
        </p:nvSpPr>
        <p:spPr bwMode="auto">
          <a:xfrm>
            <a:off x="7164388" y="5300663"/>
            <a:ext cx="431800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TS-F1</a:t>
            </a:r>
            <a:endParaRPr lang="es-ES" altLang="es-ES" sz="800" b="1" u="none"/>
          </a:p>
        </p:txBody>
      </p:sp>
      <p:sp>
        <p:nvSpPr>
          <p:cNvPr id="8199" name="Text Box 7"/>
          <p:cNvSpPr txBox="1">
            <a:spLocks noChangeArrowheads="1"/>
          </p:cNvSpPr>
          <p:nvPr/>
        </p:nvSpPr>
        <p:spPr bwMode="auto">
          <a:xfrm>
            <a:off x="7740650" y="5373688"/>
            <a:ext cx="431800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TS-F2</a:t>
            </a:r>
            <a:endParaRPr lang="es-ES" altLang="es-ES" sz="800" b="1" u="none"/>
          </a:p>
        </p:txBody>
      </p:sp>
      <p:sp>
        <p:nvSpPr>
          <p:cNvPr id="8200" name="Text Box 8"/>
          <p:cNvSpPr txBox="1">
            <a:spLocks noChangeArrowheads="1"/>
          </p:cNvSpPr>
          <p:nvPr/>
        </p:nvSpPr>
        <p:spPr bwMode="auto">
          <a:xfrm>
            <a:off x="7092950" y="5445125"/>
            <a:ext cx="431800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TS-P1</a:t>
            </a:r>
            <a:endParaRPr lang="es-ES" altLang="es-ES" sz="800" b="1" u="none"/>
          </a:p>
        </p:txBody>
      </p:sp>
      <p:sp>
        <p:nvSpPr>
          <p:cNvPr id="8201" name="Text Box 9"/>
          <p:cNvSpPr txBox="1">
            <a:spLocks noChangeArrowheads="1"/>
          </p:cNvSpPr>
          <p:nvPr/>
        </p:nvSpPr>
        <p:spPr bwMode="auto">
          <a:xfrm>
            <a:off x="7812088" y="5516563"/>
            <a:ext cx="431800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TS-P2</a:t>
            </a:r>
            <a:endParaRPr lang="es-ES" altLang="es-ES" sz="800" b="1" u="none"/>
          </a:p>
        </p:txBody>
      </p:sp>
      <p:pic>
        <p:nvPicPr>
          <p:cNvPr id="8202" name="Picture 30" descr="Taquilla Sur Impar (1)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4076700"/>
            <a:ext cx="3024188" cy="2268538"/>
          </a:xfrm>
          <a:prstGeom prst="rect">
            <a:avLst/>
          </a:prstGeom>
          <a:solidFill>
            <a:schemeClr val="tx2"/>
          </a:solidFill>
          <a:ln w="9525">
            <a:solidFill>
              <a:schemeClr val="tx2"/>
            </a:solidFill>
            <a:miter lim="800000"/>
            <a:headEnd/>
            <a:tailEnd/>
          </a:ln>
        </p:spPr>
      </p:pic>
      <p:sp>
        <p:nvSpPr>
          <p:cNvPr id="8203" name="Text Box 31"/>
          <p:cNvSpPr txBox="1">
            <a:spLocks noChangeArrowheads="1"/>
          </p:cNvSpPr>
          <p:nvPr/>
        </p:nvSpPr>
        <p:spPr bwMode="auto">
          <a:xfrm>
            <a:off x="1692275" y="4724400"/>
            <a:ext cx="360363" cy="13811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TS-F1 </a:t>
            </a:r>
            <a:endParaRPr lang="es-ES" altLang="es-ES" sz="900" b="1" u="none"/>
          </a:p>
        </p:txBody>
      </p:sp>
      <p:sp>
        <p:nvSpPr>
          <p:cNvPr id="8204" name="Text Box 33"/>
          <p:cNvSpPr txBox="1">
            <a:spLocks noChangeArrowheads="1"/>
          </p:cNvSpPr>
          <p:nvPr/>
        </p:nvSpPr>
        <p:spPr bwMode="auto">
          <a:xfrm>
            <a:off x="1692275" y="4941888"/>
            <a:ext cx="360363" cy="13811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TS-V1</a:t>
            </a:r>
            <a:endParaRPr lang="es-ES" altLang="es-ES" sz="900" b="1" u="none"/>
          </a:p>
        </p:txBody>
      </p:sp>
      <p:sp>
        <p:nvSpPr>
          <p:cNvPr id="8205" name="Text Box 37"/>
          <p:cNvSpPr txBox="1">
            <a:spLocks noChangeArrowheads="1"/>
          </p:cNvSpPr>
          <p:nvPr/>
        </p:nvSpPr>
        <p:spPr bwMode="auto">
          <a:xfrm>
            <a:off x="2411413" y="4076700"/>
            <a:ext cx="865187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tx2"/>
                </a:solidFill>
              </a:rPr>
              <a:t>LADO IMPAR</a:t>
            </a:r>
            <a:endParaRPr lang="es-ES" altLang="es-ES" sz="900" u="none">
              <a:solidFill>
                <a:schemeClr val="tx2"/>
              </a:solidFill>
            </a:endParaRPr>
          </a:p>
        </p:txBody>
      </p:sp>
      <p:pic>
        <p:nvPicPr>
          <p:cNvPr id="8206" name="Picture 31" descr="Imagen 00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38" y="4076700"/>
            <a:ext cx="3033712" cy="22780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207" name="Text Box 35"/>
          <p:cNvSpPr txBox="1">
            <a:spLocks noChangeArrowheads="1"/>
          </p:cNvSpPr>
          <p:nvPr/>
        </p:nvSpPr>
        <p:spPr bwMode="auto">
          <a:xfrm>
            <a:off x="4929188" y="5294313"/>
            <a:ext cx="360362" cy="13811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TS-P2 </a:t>
            </a:r>
            <a:endParaRPr lang="es-ES" altLang="es-ES" sz="900" b="1" u="none"/>
          </a:p>
        </p:txBody>
      </p:sp>
      <p:sp>
        <p:nvSpPr>
          <p:cNvPr id="8208" name="Text Box 36"/>
          <p:cNvSpPr txBox="1">
            <a:spLocks noChangeArrowheads="1"/>
          </p:cNvSpPr>
          <p:nvPr/>
        </p:nvSpPr>
        <p:spPr bwMode="auto">
          <a:xfrm>
            <a:off x="4930775" y="5445125"/>
            <a:ext cx="360363" cy="1444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TS-F2</a:t>
            </a:r>
            <a:endParaRPr lang="es-ES" altLang="es-ES" sz="900" b="1" u="none"/>
          </a:p>
        </p:txBody>
      </p:sp>
      <p:sp>
        <p:nvSpPr>
          <p:cNvPr id="8209" name="Text Box 38"/>
          <p:cNvSpPr txBox="1">
            <a:spLocks noChangeArrowheads="1"/>
          </p:cNvSpPr>
          <p:nvPr/>
        </p:nvSpPr>
        <p:spPr bwMode="auto">
          <a:xfrm>
            <a:off x="5580063" y="4084638"/>
            <a:ext cx="865187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tx2"/>
                </a:solidFill>
              </a:rPr>
              <a:t>LADO PAR</a:t>
            </a:r>
            <a:endParaRPr lang="es-ES" altLang="es-ES" sz="900" u="none">
              <a:solidFill>
                <a:schemeClr val="tx2"/>
              </a:solidFill>
            </a:endParaRPr>
          </a:p>
        </p:txBody>
      </p:sp>
      <p:pic>
        <p:nvPicPr>
          <p:cNvPr id="8210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2E671EF-7F77-43AB-A1D7-306F93738EF4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6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TAQUILLAS NORTE</a:t>
            </a:r>
            <a:endParaRPr lang="es-ES" altLang="es-ES" sz="1600" smtClean="0"/>
          </a:p>
        </p:txBody>
      </p:sp>
      <p:pic>
        <p:nvPicPr>
          <p:cNvPr id="9220" name="Picture 5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9563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1" name="Text Box 6"/>
          <p:cNvSpPr txBox="1">
            <a:spLocks noChangeArrowheads="1"/>
          </p:cNvSpPr>
          <p:nvPr/>
        </p:nvSpPr>
        <p:spPr bwMode="auto">
          <a:xfrm>
            <a:off x="7596188" y="4005263"/>
            <a:ext cx="431800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TN-F1</a:t>
            </a:r>
            <a:endParaRPr lang="es-ES" altLang="es-ES" sz="800" b="1" u="none"/>
          </a:p>
        </p:txBody>
      </p:sp>
      <p:sp>
        <p:nvSpPr>
          <p:cNvPr id="9222" name="Text Box 7"/>
          <p:cNvSpPr txBox="1">
            <a:spLocks noChangeArrowheads="1"/>
          </p:cNvSpPr>
          <p:nvPr/>
        </p:nvSpPr>
        <p:spPr bwMode="auto">
          <a:xfrm>
            <a:off x="7451725" y="4149725"/>
            <a:ext cx="431800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TN-P1</a:t>
            </a:r>
            <a:endParaRPr lang="es-ES" altLang="es-ES" sz="800" b="1" u="none"/>
          </a:p>
        </p:txBody>
      </p:sp>
      <p:sp>
        <p:nvSpPr>
          <p:cNvPr id="9223" name="Text Box 8"/>
          <p:cNvSpPr txBox="1">
            <a:spLocks noChangeArrowheads="1"/>
          </p:cNvSpPr>
          <p:nvPr/>
        </p:nvSpPr>
        <p:spPr bwMode="auto">
          <a:xfrm>
            <a:off x="8101013" y="4076700"/>
            <a:ext cx="4318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TN-F2</a:t>
            </a:r>
            <a:endParaRPr lang="es-ES" altLang="es-ES" sz="800" b="1" u="none"/>
          </a:p>
        </p:txBody>
      </p:sp>
      <p:sp>
        <p:nvSpPr>
          <p:cNvPr id="9224" name="Text Box 9"/>
          <p:cNvSpPr txBox="1">
            <a:spLocks noChangeArrowheads="1"/>
          </p:cNvSpPr>
          <p:nvPr/>
        </p:nvSpPr>
        <p:spPr bwMode="auto">
          <a:xfrm>
            <a:off x="8172450" y="4221163"/>
            <a:ext cx="431800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TN-P2</a:t>
            </a:r>
            <a:endParaRPr lang="es-ES" altLang="es-ES" sz="800" b="1" u="none"/>
          </a:p>
        </p:txBody>
      </p:sp>
      <p:sp>
        <p:nvSpPr>
          <p:cNvPr id="9225" name="Rectangle 27"/>
          <p:cNvSpPr>
            <a:spLocks noGrp="1" noChangeArrowheads="1"/>
          </p:cNvSpPr>
          <p:nvPr>
            <p:ph type="body" sz="half" idx="1"/>
          </p:nvPr>
        </p:nvSpPr>
        <p:spPr>
          <a:xfrm>
            <a:off x="468313" y="1484313"/>
            <a:ext cx="3832225" cy="4527550"/>
          </a:xfrm>
          <a:noFill/>
        </p:spPr>
        <p:txBody>
          <a:bodyPr/>
          <a:lstStyle/>
          <a:p>
            <a:pPr marL="0" indent="0" eaLnBrk="1" hangingPunct="1"/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smtClean="0"/>
              <a:t>	</a:t>
            </a:r>
          </a:p>
          <a:p>
            <a:pPr marL="0" indent="0" eaLnBrk="1" hangingPunct="1"/>
            <a:r>
              <a:rPr lang="es-ES_tradnl" altLang="es-ES" sz="1200" smtClean="0"/>
              <a:t>Papel y/o Foam.		</a:t>
            </a:r>
          </a:p>
          <a:p>
            <a:pPr marL="0" indent="0" eaLnBrk="1" hangingPunct="1"/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Foam 0,42 X 0,29 m. TN-P</a:t>
            </a:r>
          </a:p>
          <a:p>
            <a:pPr marL="0" indent="0" eaLnBrk="1" hangingPunct="1"/>
            <a:r>
              <a:rPr lang="es-ES_tradnl" altLang="es-ES" sz="1200" smtClean="0"/>
              <a:t>Vinilo 1,00 X 0, 70 m. TN-F</a:t>
            </a:r>
          </a:p>
          <a:p>
            <a:pPr marL="0" indent="0" eaLnBrk="1" hangingPunct="1"/>
            <a:r>
              <a:rPr lang="es-ES_tradnl" altLang="es-ES" sz="1200" smtClean="0"/>
              <a:t>			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>
              <a:lnSpc>
                <a:spcPct val="90000"/>
              </a:lnSpc>
            </a:pPr>
            <a:endParaRPr lang="es-ES" altLang="es-ES" sz="1200" smtClean="0"/>
          </a:p>
        </p:txBody>
      </p:sp>
      <p:pic>
        <p:nvPicPr>
          <p:cNvPr id="9226" name="Picture 28" descr="Taquilla Norte Impar (3)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4149725"/>
            <a:ext cx="3097213" cy="23320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27" name="Picture 29" descr="Taquilla Norte Par (2)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4149725"/>
            <a:ext cx="3097213" cy="23304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228" name="Text Box 30"/>
          <p:cNvSpPr txBox="1">
            <a:spLocks noChangeArrowheads="1"/>
          </p:cNvSpPr>
          <p:nvPr/>
        </p:nvSpPr>
        <p:spPr bwMode="auto">
          <a:xfrm>
            <a:off x="1331913" y="4724400"/>
            <a:ext cx="431800" cy="13811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TN-P1</a:t>
            </a:r>
            <a:endParaRPr lang="es-ES" altLang="es-ES" sz="900" b="1" u="none"/>
          </a:p>
        </p:txBody>
      </p:sp>
      <p:sp>
        <p:nvSpPr>
          <p:cNvPr id="9229" name="Text Box 31"/>
          <p:cNvSpPr txBox="1">
            <a:spLocks noChangeArrowheads="1"/>
          </p:cNvSpPr>
          <p:nvPr/>
        </p:nvSpPr>
        <p:spPr bwMode="auto">
          <a:xfrm>
            <a:off x="1331913" y="5013325"/>
            <a:ext cx="433387" cy="1444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TN-F1</a:t>
            </a:r>
            <a:endParaRPr lang="es-ES" altLang="es-ES" sz="900" b="1" u="none"/>
          </a:p>
        </p:txBody>
      </p:sp>
      <p:sp>
        <p:nvSpPr>
          <p:cNvPr id="9230" name="Text Box 32"/>
          <p:cNvSpPr txBox="1">
            <a:spLocks noChangeArrowheads="1"/>
          </p:cNvSpPr>
          <p:nvPr/>
        </p:nvSpPr>
        <p:spPr bwMode="auto">
          <a:xfrm>
            <a:off x="4716463" y="4724400"/>
            <a:ext cx="431800" cy="13811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TN-P2</a:t>
            </a:r>
            <a:endParaRPr lang="es-ES" altLang="es-ES" sz="900" b="1" u="none"/>
          </a:p>
        </p:txBody>
      </p:sp>
      <p:sp>
        <p:nvSpPr>
          <p:cNvPr id="9231" name="Text Box 33"/>
          <p:cNvSpPr txBox="1">
            <a:spLocks noChangeArrowheads="1"/>
          </p:cNvSpPr>
          <p:nvPr/>
        </p:nvSpPr>
        <p:spPr bwMode="auto">
          <a:xfrm>
            <a:off x="4716463" y="5084763"/>
            <a:ext cx="433387" cy="1444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TN-F2</a:t>
            </a:r>
            <a:endParaRPr lang="es-ES" altLang="es-ES" sz="900" b="1" u="none"/>
          </a:p>
        </p:txBody>
      </p:sp>
      <p:sp>
        <p:nvSpPr>
          <p:cNvPr id="9232" name="Text Box 34"/>
          <p:cNvSpPr txBox="1">
            <a:spLocks noChangeArrowheads="1"/>
          </p:cNvSpPr>
          <p:nvPr/>
        </p:nvSpPr>
        <p:spPr bwMode="auto">
          <a:xfrm>
            <a:off x="107950" y="4149725"/>
            <a:ext cx="86518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IMPAR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sp>
        <p:nvSpPr>
          <p:cNvPr id="9233" name="Text Box 35"/>
          <p:cNvSpPr txBox="1">
            <a:spLocks noChangeArrowheads="1"/>
          </p:cNvSpPr>
          <p:nvPr/>
        </p:nvSpPr>
        <p:spPr bwMode="auto">
          <a:xfrm>
            <a:off x="5508625" y="4149725"/>
            <a:ext cx="86518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pic>
        <p:nvPicPr>
          <p:cNvPr id="9234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50235DA-6C1D-48A1-95CD-DA19A1CD0DE3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7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0243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DINTEL PUERTA SUR</a:t>
            </a:r>
            <a:endParaRPr lang="es-ES" altLang="es-ES" sz="1600" smtClean="0"/>
          </a:p>
        </p:txBody>
      </p:sp>
      <p:sp>
        <p:nvSpPr>
          <p:cNvPr id="1024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1338" y="1347788"/>
            <a:ext cx="3832225" cy="4527550"/>
          </a:xfrm>
        </p:spPr>
        <p:txBody>
          <a:bodyPr/>
          <a:lstStyle/>
          <a:p>
            <a:pPr marL="0" indent="0" eaLnBrk="1" hangingPunct="1"/>
            <a:r>
              <a:rPr lang="es-ES_tradnl" altLang="es-ES" sz="1200" b="1" smtClean="0"/>
              <a:t>-</a:t>
            </a: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/>
            <a:r>
              <a:rPr lang="es-ES_tradnl" altLang="es-ES" sz="1200" smtClean="0"/>
              <a:t> Foam.</a:t>
            </a:r>
          </a:p>
          <a:p>
            <a:pPr marL="0" indent="0" eaLnBrk="1" hangingPunct="1"/>
            <a:r>
              <a:rPr lang="es-ES_tradnl" altLang="es-ES" sz="1200" b="1" u="sng" smtClean="0"/>
              <a:t>- FORMATOS:</a:t>
            </a:r>
          </a:p>
          <a:p>
            <a:pPr marL="0" indent="0" eaLnBrk="1" hangingPunct="1"/>
            <a:r>
              <a:rPr lang="es-ES_tradnl" altLang="es-ES" sz="1200" smtClean="0"/>
              <a:t> Por unidades.</a:t>
            </a:r>
          </a:p>
          <a:p>
            <a:pPr marL="0" indent="0" eaLnBrk="1" hangingPunct="1"/>
            <a:r>
              <a:rPr lang="es-ES_tradnl" altLang="es-ES" sz="1200" b="1" u="sng" smtClean="0"/>
              <a:t>- MEDIDAS:</a:t>
            </a:r>
          </a:p>
          <a:p>
            <a:pPr marL="0" indent="0" eaLnBrk="1" hangingPunct="1"/>
            <a:r>
              <a:rPr lang="es-ES_tradnl" altLang="es-ES" sz="1200" smtClean="0"/>
              <a:t> 4 m. x 0,5 m. (unidad)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" altLang="es-ES" sz="1200" smtClean="0"/>
          </a:p>
        </p:txBody>
      </p:sp>
      <p:pic>
        <p:nvPicPr>
          <p:cNvPr id="10245" name="Picture 22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8125" y="3500438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6" name="Text Box 23"/>
          <p:cNvSpPr txBox="1">
            <a:spLocks noChangeArrowheads="1"/>
          </p:cNvSpPr>
          <p:nvPr/>
        </p:nvSpPr>
        <p:spPr bwMode="auto">
          <a:xfrm>
            <a:off x="7451725" y="5013325"/>
            <a:ext cx="287338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DS</a:t>
            </a:r>
            <a:endParaRPr lang="es-ES" altLang="es-ES" sz="800" b="1" u="none"/>
          </a:p>
        </p:txBody>
      </p:sp>
      <p:sp>
        <p:nvSpPr>
          <p:cNvPr id="10247" name="Text Box 21"/>
          <p:cNvSpPr txBox="1">
            <a:spLocks noChangeArrowheads="1"/>
          </p:cNvSpPr>
          <p:nvPr/>
        </p:nvSpPr>
        <p:spPr bwMode="auto">
          <a:xfrm>
            <a:off x="611188" y="3524250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DS</a:t>
            </a:r>
            <a:endParaRPr lang="es-ES" altLang="es-ES" sz="1400" b="1" u="none"/>
          </a:p>
        </p:txBody>
      </p:sp>
      <p:pic>
        <p:nvPicPr>
          <p:cNvPr id="13" name="12 Imagen" descr="C:\Temp\Archivos temporales de Internet\Content.Word\17.06.2013. Vista principal puerta sur 003.jpg"/>
          <p:cNvPicPr/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554038" y="3549650"/>
            <a:ext cx="3951287" cy="2978150"/>
          </a:xfrm>
          <a:prstGeom prst="rect">
            <a:avLst/>
          </a:prstGeom>
          <a:noFill/>
          <a:ln>
            <a:solidFill>
              <a:schemeClr val="tx1">
                <a:lumMod val="95000"/>
                <a:lumOff val="5000"/>
              </a:schemeClr>
            </a:solidFill>
          </a:ln>
        </p:spPr>
      </p:pic>
      <p:sp>
        <p:nvSpPr>
          <p:cNvPr id="10249" name="Text Box 21"/>
          <p:cNvSpPr txBox="1">
            <a:spLocks noChangeArrowheads="1"/>
          </p:cNvSpPr>
          <p:nvPr/>
        </p:nvSpPr>
        <p:spPr bwMode="auto">
          <a:xfrm>
            <a:off x="554038" y="3527425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DS</a:t>
            </a:r>
            <a:endParaRPr lang="es-ES" altLang="es-ES" sz="1400" b="1" u="none"/>
          </a:p>
        </p:txBody>
      </p:sp>
      <p:sp>
        <p:nvSpPr>
          <p:cNvPr id="4" name="3 CuadroTexto"/>
          <p:cNvSpPr txBox="1"/>
          <p:nvPr/>
        </p:nvSpPr>
        <p:spPr>
          <a:xfrm>
            <a:off x="935038" y="5449888"/>
            <a:ext cx="215900" cy="698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defRPr/>
            </a:pPr>
            <a:endParaRPr lang="es-ES" dirty="0"/>
          </a:p>
        </p:txBody>
      </p:sp>
      <p:sp>
        <p:nvSpPr>
          <p:cNvPr id="18" name="17 CuadroTexto"/>
          <p:cNvSpPr txBox="1"/>
          <p:nvPr/>
        </p:nvSpPr>
        <p:spPr>
          <a:xfrm>
            <a:off x="1403350" y="5454650"/>
            <a:ext cx="217488" cy="698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defRPr/>
            </a:pPr>
            <a:endParaRPr lang="es-ES" dirty="0"/>
          </a:p>
        </p:txBody>
      </p:sp>
      <p:sp>
        <p:nvSpPr>
          <p:cNvPr id="19" name="18 CuadroTexto"/>
          <p:cNvSpPr txBox="1"/>
          <p:nvPr/>
        </p:nvSpPr>
        <p:spPr>
          <a:xfrm>
            <a:off x="1835150" y="5449888"/>
            <a:ext cx="217488" cy="698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defRPr/>
            </a:pPr>
            <a:endParaRPr lang="es-ES" dirty="0"/>
          </a:p>
        </p:txBody>
      </p:sp>
      <p:sp>
        <p:nvSpPr>
          <p:cNvPr id="20" name="19 CuadroTexto"/>
          <p:cNvSpPr txBox="1"/>
          <p:nvPr/>
        </p:nvSpPr>
        <p:spPr>
          <a:xfrm>
            <a:off x="3060700" y="5449888"/>
            <a:ext cx="215900" cy="698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defRPr/>
            </a:pPr>
            <a:endParaRPr lang="es-ES" dirty="0"/>
          </a:p>
        </p:txBody>
      </p:sp>
      <p:sp>
        <p:nvSpPr>
          <p:cNvPr id="21" name="20 CuadroTexto"/>
          <p:cNvSpPr txBox="1"/>
          <p:nvPr/>
        </p:nvSpPr>
        <p:spPr>
          <a:xfrm>
            <a:off x="3435350" y="5449888"/>
            <a:ext cx="215900" cy="698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defRPr/>
            </a:pPr>
            <a:endParaRPr lang="es-ES" dirty="0"/>
          </a:p>
        </p:txBody>
      </p:sp>
      <p:sp>
        <p:nvSpPr>
          <p:cNvPr id="22" name="21 CuadroTexto"/>
          <p:cNvSpPr txBox="1"/>
          <p:nvPr/>
        </p:nvSpPr>
        <p:spPr>
          <a:xfrm>
            <a:off x="3887788" y="5449888"/>
            <a:ext cx="215900" cy="698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defRPr/>
            </a:pPr>
            <a:endParaRPr lang="es-ES" dirty="0"/>
          </a:p>
        </p:txBody>
      </p:sp>
      <p:sp>
        <p:nvSpPr>
          <p:cNvPr id="5" name="4 Rectángulo"/>
          <p:cNvSpPr/>
          <p:nvPr/>
        </p:nvSpPr>
        <p:spPr>
          <a:xfrm>
            <a:off x="924496" y="5138422"/>
            <a:ext cx="284694" cy="25391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s-ES_tradnl" sz="1050" b="1" u="none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1</a:t>
            </a:r>
            <a:endParaRPr lang="es-ES" sz="1050" b="1" u="none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4" name="23 Rectángulo"/>
          <p:cNvSpPr/>
          <p:nvPr/>
        </p:nvSpPr>
        <p:spPr>
          <a:xfrm>
            <a:off x="1350881" y="5138422"/>
            <a:ext cx="284694" cy="25391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s-ES_tradnl" sz="1050" b="1" u="none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2</a:t>
            </a:r>
            <a:endParaRPr lang="es-ES" sz="1050" b="1" u="none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5" name="24 Rectángulo"/>
          <p:cNvSpPr/>
          <p:nvPr/>
        </p:nvSpPr>
        <p:spPr>
          <a:xfrm>
            <a:off x="1801547" y="5138422"/>
            <a:ext cx="284694" cy="25391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s-ES_tradnl" sz="1050" b="1" u="none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3</a:t>
            </a:r>
            <a:endParaRPr lang="es-ES" sz="1050" b="1" u="none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6" name="25 Rectángulo"/>
          <p:cNvSpPr/>
          <p:nvPr/>
        </p:nvSpPr>
        <p:spPr>
          <a:xfrm>
            <a:off x="3026055" y="5145088"/>
            <a:ext cx="284694" cy="25391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s-ES_tradnl" sz="1050" b="1" u="none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4</a:t>
            </a:r>
            <a:endParaRPr lang="es-ES" sz="1050" b="1" u="none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8" name="27 Rectángulo"/>
          <p:cNvSpPr/>
          <p:nvPr/>
        </p:nvSpPr>
        <p:spPr>
          <a:xfrm>
            <a:off x="3400953" y="5134368"/>
            <a:ext cx="284694" cy="25391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s-ES_tradnl" sz="1050" b="1" u="none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5</a:t>
            </a:r>
            <a:endParaRPr lang="es-ES" sz="1050" b="1" u="none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" name="28 Rectángulo"/>
          <p:cNvSpPr/>
          <p:nvPr/>
        </p:nvSpPr>
        <p:spPr>
          <a:xfrm>
            <a:off x="3849946" y="5149441"/>
            <a:ext cx="284694" cy="25391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s-ES_tradnl" sz="1050" b="1" u="none" dirty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6</a:t>
            </a:r>
            <a:endParaRPr lang="es-ES" sz="1050" b="1" u="none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pic>
        <p:nvPicPr>
          <p:cNvPr id="10262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EC2CB65-FC9F-4587-882B-DBD80CC9BC8B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8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1267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VINILO PUERTA SUR</a:t>
            </a:r>
            <a:endParaRPr lang="es-ES" altLang="es-ES" sz="1600" smtClean="0"/>
          </a:p>
        </p:txBody>
      </p:sp>
      <p:pic>
        <p:nvPicPr>
          <p:cNvPr id="11268" name="Picture 22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5413" y="4005263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9" name="Text Box 23"/>
          <p:cNvSpPr txBox="1">
            <a:spLocks noChangeArrowheads="1"/>
          </p:cNvSpPr>
          <p:nvPr/>
        </p:nvSpPr>
        <p:spPr bwMode="auto">
          <a:xfrm>
            <a:off x="7396163" y="5445125"/>
            <a:ext cx="287337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vss</a:t>
            </a:r>
            <a:endParaRPr lang="es-ES" altLang="es-ES" sz="800" b="1" u="none"/>
          </a:p>
        </p:txBody>
      </p:sp>
      <p:sp>
        <p:nvSpPr>
          <p:cNvPr id="112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9750" y="1341438"/>
            <a:ext cx="3832225" cy="4527550"/>
          </a:xfrm>
        </p:spPr>
        <p:txBody>
          <a:bodyPr/>
          <a:lstStyle/>
          <a:p>
            <a:pPr marL="0" indent="0" eaLnBrk="1" hangingPunct="1">
              <a:defRPr/>
            </a:pPr>
            <a:r>
              <a:rPr lang="es-ES_tradnl" altLang="es-ES" sz="1200" b="1" dirty="0" smtClean="0"/>
              <a:t>-</a:t>
            </a:r>
            <a:r>
              <a:rPr lang="es-ES_tradnl" altLang="es-ES" sz="1200" dirty="0" smtClean="0"/>
              <a:t> </a:t>
            </a:r>
            <a:r>
              <a:rPr lang="es-ES_tradnl" altLang="es-ES" sz="1200" b="1" u="sng" dirty="0" smtClean="0"/>
              <a:t>MATERIAL:</a:t>
            </a:r>
          </a:p>
          <a:p>
            <a:pPr marL="0" indent="0" eaLnBrk="1" hangingPunct="1">
              <a:defRPr/>
            </a:pPr>
            <a:r>
              <a:rPr lang="es-ES_tradnl" altLang="es-ES" sz="1200" dirty="0" smtClean="0"/>
              <a:t> Vinilo.</a:t>
            </a:r>
          </a:p>
          <a:p>
            <a:pPr marL="171450" indent="-171450" eaLnBrk="1" hangingPunct="1">
              <a:buFontTx/>
              <a:buChar char="-"/>
              <a:defRPr/>
            </a:pPr>
            <a:r>
              <a:rPr lang="es-ES_tradnl" altLang="es-ES" sz="1200" b="1" u="sng" dirty="0" smtClean="0"/>
              <a:t>FORMATOS y MEDIDAS:</a:t>
            </a:r>
          </a:p>
          <a:p>
            <a:pPr marL="0" indent="0" eaLnBrk="1" hangingPunct="1">
              <a:defRPr/>
            </a:pPr>
            <a:r>
              <a:rPr lang="es-ES_tradnl" altLang="es-ES" sz="1200" dirty="0" smtClean="0"/>
              <a:t>1/3	1,73 X 0,66</a:t>
            </a:r>
          </a:p>
          <a:p>
            <a:pPr marL="0" indent="0" eaLnBrk="1" hangingPunct="1">
              <a:defRPr/>
            </a:pPr>
            <a:r>
              <a:rPr lang="es-ES_tradnl" altLang="es-ES" sz="1200" dirty="0" smtClean="0"/>
              <a:t>1/ 2	1,73 X 1,00</a:t>
            </a:r>
          </a:p>
          <a:p>
            <a:pPr marL="0" indent="0" eaLnBrk="1" hangingPunct="1">
              <a:defRPr/>
            </a:pPr>
            <a:r>
              <a:rPr lang="es-ES_tradnl" altLang="es-ES" sz="1200" dirty="0" smtClean="0"/>
              <a:t>Completa	1,73 X 2,00</a:t>
            </a:r>
          </a:p>
          <a:p>
            <a:pPr marL="0" indent="0" eaLnBrk="1" hangingPunct="1">
              <a:defRPr/>
            </a:pPr>
            <a:endParaRPr lang="es-ES_tradnl" altLang="es-ES" sz="1200" dirty="0" smtClean="0"/>
          </a:p>
          <a:p>
            <a:pPr marL="0" indent="0" eaLnBrk="1" hangingPunct="1">
              <a:defRPr/>
            </a:pPr>
            <a:endParaRPr lang="es-ES_tradnl" altLang="es-ES" sz="1200" dirty="0" smtClean="0"/>
          </a:p>
          <a:p>
            <a:pPr marL="0" indent="0" eaLnBrk="1" hangingPunct="1">
              <a:defRPr/>
            </a:pPr>
            <a:endParaRPr lang="es-ES_tradnl" altLang="es-ES" sz="1200" dirty="0" smtClean="0"/>
          </a:p>
          <a:p>
            <a:pPr marL="0" indent="0" eaLnBrk="1" hangingPunct="1">
              <a:defRPr/>
            </a:pPr>
            <a:endParaRPr lang="es-ES_tradnl" altLang="es-ES" sz="1200" dirty="0" smtClean="0"/>
          </a:p>
          <a:p>
            <a:pPr marL="0" indent="0" eaLnBrk="1" hangingPunct="1">
              <a:buFontTx/>
              <a:buChar char="-"/>
              <a:defRPr/>
            </a:pPr>
            <a:endParaRPr lang="es-ES" altLang="es-ES" sz="1200" dirty="0" smtClean="0"/>
          </a:p>
        </p:txBody>
      </p:sp>
      <p:sp>
        <p:nvSpPr>
          <p:cNvPr id="11271" name="Text Box 34"/>
          <p:cNvSpPr txBox="1">
            <a:spLocks noChangeArrowheads="1"/>
          </p:cNvSpPr>
          <p:nvPr/>
        </p:nvSpPr>
        <p:spPr bwMode="auto">
          <a:xfrm>
            <a:off x="1331913" y="5194300"/>
            <a:ext cx="865187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IMPAR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sp>
        <p:nvSpPr>
          <p:cNvPr id="11272" name="Text Box 34"/>
          <p:cNvSpPr txBox="1">
            <a:spLocks noChangeArrowheads="1"/>
          </p:cNvSpPr>
          <p:nvPr/>
        </p:nvSpPr>
        <p:spPr bwMode="auto">
          <a:xfrm>
            <a:off x="3851275" y="5202238"/>
            <a:ext cx="865188" cy="138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pic>
        <p:nvPicPr>
          <p:cNvPr id="11273" name="16 Imagen" descr="C:\Documents and Settings\vivo\Escritorio\ifema 001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763" y="4381500"/>
            <a:ext cx="2736850" cy="2058988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74" name="18 Imagen" descr="C:\Documents and Settings\vivo\Escritorio\ifema 003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3575" y="4381500"/>
            <a:ext cx="2984500" cy="2058988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275" name="Text Box 21"/>
          <p:cNvSpPr txBox="1">
            <a:spLocks noChangeArrowheads="1"/>
          </p:cNvSpPr>
          <p:nvPr/>
        </p:nvSpPr>
        <p:spPr bwMode="auto">
          <a:xfrm>
            <a:off x="2586038" y="4381500"/>
            <a:ext cx="527050" cy="21431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VPS1</a:t>
            </a:r>
            <a:endParaRPr lang="es-ES" altLang="es-ES" sz="1400" b="1" u="none"/>
          </a:p>
        </p:txBody>
      </p:sp>
      <p:sp>
        <p:nvSpPr>
          <p:cNvPr id="11276" name="Text Box 21"/>
          <p:cNvSpPr txBox="1">
            <a:spLocks noChangeArrowheads="1"/>
          </p:cNvSpPr>
          <p:nvPr/>
        </p:nvSpPr>
        <p:spPr bwMode="auto">
          <a:xfrm>
            <a:off x="5653088" y="4398963"/>
            <a:ext cx="527050" cy="21431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VPS2</a:t>
            </a:r>
            <a:endParaRPr lang="es-ES" altLang="es-ES" sz="1400" b="1" u="none"/>
          </a:p>
        </p:txBody>
      </p:sp>
      <p:pic>
        <p:nvPicPr>
          <p:cNvPr id="11277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754F33-E89C-46E0-96C1-6FE16FAA4C15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9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2291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CORNER PUERTA SUR (PAR E IMPAR)</a:t>
            </a:r>
            <a:endParaRPr lang="es-ES" altLang="es-ES" sz="1600" smtClean="0"/>
          </a:p>
        </p:txBody>
      </p:sp>
      <p:sp>
        <p:nvSpPr>
          <p:cNvPr id="12292" name="Rectangle 4"/>
          <p:cNvSpPr>
            <a:spLocks noGrp="1" noChangeArrowheads="1"/>
          </p:cNvSpPr>
          <p:nvPr>
            <p:ph type="body" sz="half" idx="1"/>
          </p:nvPr>
        </p:nvSpPr>
        <p:spPr>
          <a:noFill/>
        </p:spPr>
        <p:txBody>
          <a:bodyPr/>
          <a:lstStyle/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eaLnBrk="1" hangingPunct="1"/>
            <a:r>
              <a:rPr lang="es-ES_tradnl" altLang="es-ES" sz="1200" smtClean="0"/>
              <a:t>Foam 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>
                <a:solidFill>
                  <a:schemeClr val="accent1"/>
                </a:solidFill>
              </a:rPr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1,50 m x 2,30 m</a:t>
            </a:r>
          </a:p>
          <a:p>
            <a:pPr marL="0" indent="0" eaLnBrk="1" hangingPunct="1">
              <a:buFontTx/>
              <a:buChar char="-"/>
            </a:pPr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 </a:t>
            </a:r>
            <a:endParaRPr lang="es-ES" altLang="es-ES" sz="1200" smtClean="0"/>
          </a:p>
        </p:txBody>
      </p:sp>
      <p:pic>
        <p:nvPicPr>
          <p:cNvPr id="12293" name="Picture 1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25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4" name="Text Box 19"/>
          <p:cNvSpPr txBox="1">
            <a:spLocks noChangeArrowheads="1"/>
          </p:cNvSpPr>
          <p:nvPr/>
        </p:nvSpPr>
        <p:spPr bwMode="auto">
          <a:xfrm>
            <a:off x="6732588" y="5661025"/>
            <a:ext cx="10080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CC-1 y CC-2</a:t>
            </a:r>
            <a:endParaRPr lang="es-ES" altLang="es-ES" sz="800" b="1" u="none"/>
          </a:p>
        </p:txBody>
      </p:sp>
      <p:sp>
        <p:nvSpPr>
          <p:cNvPr id="12295" name="Line 20"/>
          <p:cNvSpPr>
            <a:spLocks noChangeShapeType="1"/>
          </p:cNvSpPr>
          <p:nvPr/>
        </p:nvSpPr>
        <p:spPr bwMode="auto">
          <a:xfrm flipV="1">
            <a:off x="7092950" y="5229225"/>
            <a:ext cx="287338" cy="43180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12296" name="Line 21"/>
          <p:cNvSpPr>
            <a:spLocks noChangeShapeType="1"/>
          </p:cNvSpPr>
          <p:nvPr/>
        </p:nvSpPr>
        <p:spPr bwMode="auto">
          <a:xfrm flipH="1" flipV="1">
            <a:off x="7524750" y="5300663"/>
            <a:ext cx="146050" cy="360362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12297" name="Picture 25" descr="IMG_020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3933825"/>
            <a:ext cx="2879725" cy="2232025"/>
          </a:xfrm>
          <a:prstGeom prst="rect">
            <a:avLst/>
          </a:prstGeom>
          <a:solidFill>
            <a:schemeClr val="tx2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12298" name="Text Box 26"/>
          <p:cNvSpPr txBox="1">
            <a:spLocks noChangeArrowheads="1"/>
          </p:cNvSpPr>
          <p:nvPr/>
        </p:nvSpPr>
        <p:spPr bwMode="auto">
          <a:xfrm>
            <a:off x="323850" y="3933825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CC-1 </a:t>
            </a:r>
            <a:endParaRPr lang="es-ES" altLang="es-ES" sz="1400" b="1" u="none"/>
          </a:p>
        </p:txBody>
      </p:sp>
      <p:pic>
        <p:nvPicPr>
          <p:cNvPr id="12299" name="Picture 27" descr="IMG_020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8038" y="3933825"/>
            <a:ext cx="2951162" cy="22320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300" name="Text Box 28"/>
          <p:cNvSpPr txBox="1">
            <a:spLocks noChangeArrowheads="1"/>
          </p:cNvSpPr>
          <p:nvPr/>
        </p:nvSpPr>
        <p:spPr bwMode="auto">
          <a:xfrm>
            <a:off x="3348038" y="3933825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CC-2 </a:t>
            </a:r>
            <a:endParaRPr lang="es-ES" altLang="es-ES" sz="1400" b="1" u="none"/>
          </a:p>
        </p:txBody>
      </p:sp>
      <p:sp>
        <p:nvSpPr>
          <p:cNvPr id="12301" name="Text Box 34"/>
          <p:cNvSpPr txBox="1">
            <a:spLocks noChangeArrowheads="1"/>
          </p:cNvSpPr>
          <p:nvPr/>
        </p:nvSpPr>
        <p:spPr bwMode="auto">
          <a:xfrm>
            <a:off x="2268538" y="3976688"/>
            <a:ext cx="865187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IMPAR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sp>
        <p:nvSpPr>
          <p:cNvPr id="12302" name="Text Box 34"/>
          <p:cNvSpPr txBox="1">
            <a:spLocks noChangeArrowheads="1"/>
          </p:cNvSpPr>
          <p:nvPr/>
        </p:nvSpPr>
        <p:spPr bwMode="auto">
          <a:xfrm>
            <a:off x="5389563" y="3933825"/>
            <a:ext cx="865187" cy="138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pic>
        <p:nvPicPr>
          <p:cNvPr id="12303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1 Título"/>
          <p:cNvSpPr>
            <a:spLocks noGrp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/>
            <a:r>
              <a:rPr lang="es-ES_tradnl" altLang="es-ES" sz="1600" smtClean="0"/>
              <a:t>SOPORTES</a:t>
            </a:r>
            <a:r>
              <a:rPr lang="es-ES_tradnl" altLang="es-ES" sz="1400" smtClean="0"/>
              <a:t> </a:t>
            </a:r>
            <a:r>
              <a:rPr lang="es-ES_tradnl" altLang="es-ES" sz="1600" smtClean="0"/>
              <a:t>PUERTA</a:t>
            </a:r>
            <a:r>
              <a:rPr lang="es-ES_tradnl" altLang="es-ES" sz="1400" smtClean="0"/>
              <a:t> </a:t>
            </a:r>
            <a:r>
              <a:rPr lang="es-ES_tradnl" altLang="es-ES" sz="1600" smtClean="0"/>
              <a:t>NORTE (PAR E IMPAR)</a:t>
            </a:r>
            <a:endParaRPr lang="es-ES" altLang="es-ES" sz="1600" smtClean="0"/>
          </a:p>
        </p:txBody>
      </p:sp>
      <p:sp>
        <p:nvSpPr>
          <p:cNvPr id="13315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1C25854-B63D-46E6-934D-9846A774EEAB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10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pic>
        <p:nvPicPr>
          <p:cNvPr id="13316" name="6 Imagen" descr="C:\Temp\Archivos temporales de Internet\Content.Word\Bastidores carteleria Norte Foto - 1 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2924175"/>
            <a:ext cx="4392613" cy="331311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7" name="Picture 18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8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536575" y="1268413"/>
            <a:ext cx="3832225" cy="4527550"/>
          </a:xfrm>
          <a:noFill/>
        </p:spPr>
        <p:txBody>
          <a:bodyPr/>
          <a:lstStyle/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eaLnBrk="1" hangingPunct="1"/>
            <a:r>
              <a:rPr lang="es-ES_tradnl" altLang="es-ES" sz="1200" smtClean="0"/>
              <a:t>Foam 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>
                <a:solidFill>
                  <a:schemeClr val="accent1"/>
                </a:solidFill>
              </a:rPr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1,60 m x 2,30 m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 </a:t>
            </a:r>
            <a:endParaRPr lang="es-ES" altLang="es-ES" sz="1200" smtClean="0"/>
          </a:p>
        </p:txBody>
      </p:sp>
      <p:sp>
        <p:nvSpPr>
          <p:cNvPr id="13319" name="Text Box 19"/>
          <p:cNvSpPr txBox="1">
            <a:spLocks noChangeArrowheads="1"/>
          </p:cNvSpPr>
          <p:nvPr/>
        </p:nvSpPr>
        <p:spPr bwMode="auto">
          <a:xfrm>
            <a:off x="7092950" y="4076700"/>
            <a:ext cx="1008063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SPN 1 ó 2</a:t>
            </a:r>
            <a:endParaRPr lang="es-ES" altLang="es-ES" sz="800" b="1" u="none"/>
          </a:p>
        </p:txBody>
      </p:sp>
      <p:sp>
        <p:nvSpPr>
          <p:cNvPr id="13320" name="Text Box 34"/>
          <p:cNvSpPr txBox="1">
            <a:spLocks noChangeArrowheads="1"/>
          </p:cNvSpPr>
          <p:nvPr/>
        </p:nvSpPr>
        <p:spPr bwMode="auto">
          <a:xfrm>
            <a:off x="3635375" y="3213100"/>
            <a:ext cx="86518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IMPAR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sp>
        <p:nvSpPr>
          <p:cNvPr id="13321" name="Text Box 34"/>
          <p:cNvSpPr txBox="1">
            <a:spLocks noChangeArrowheads="1"/>
          </p:cNvSpPr>
          <p:nvPr/>
        </p:nvSpPr>
        <p:spPr bwMode="auto">
          <a:xfrm>
            <a:off x="827088" y="3792538"/>
            <a:ext cx="865187" cy="138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sp>
        <p:nvSpPr>
          <p:cNvPr id="13322" name="Text Box 28"/>
          <p:cNvSpPr txBox="1">
            <a:spLocks noChangeArrowheads="1"/>
          </p:cNvSpPr>
          <p:nvPr/>
        </p:nvSpPr>
        <p:spPr bwMode="auto">
          <a:xfrm>
            <a:off x="536575" y="2924175"/>
            <a:ext cx="1011238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SPN- 1 ó 2 </a:t>
            </a:r>
            <a:endParaRPr lang="es-ES" altLang="es-ES" sz="1400" b="1" u="none"/>
          </a:p>
        </p:txBody>
      </p:sp>
      <p:pic>
        <p:nvPicPr>
          <p:cNvPr id="13323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1 Título"/>
          <p:cNvSpPr>
            <a:spLocks noGrp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/>
            <a:r>
              <a:rPr lang="es-ES" altLang="es-ES" sz="1600" smtClean="0"/>
              <a:t>COLUMNAS DE FOAM ENTRADA SUR Y NORTE. 1 x 3 M.</a:t>
            </a:r>
          </a:p>
        </p:txBody>
      </p:sp>
      <p:sp>
        <p:nvSpPr>
          <p:cNvPr id="14339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C97C743-0D45-477D-BE8A-20BF0EDDEC75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11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pic>
        <p:nvPicPr>
          <p:cNvPr id="14340" name="Picture 1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41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536575" y="1268413"/>
            <a:ext cx="3832225" cy="4527550"/>
          </a:xfrm>
          <a:noFill/>
        </p:spPr>
        <p:txBody>
          <a:bodyPr/>
          <a:lstStyle/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eaLnBrk="1" hangingPunct="1"/>
            <a:r>
              <a:rPr lang="es-ES_tradnl" altLang="es-ES" sz="1200" smtClean="0"/>
              <a:t>Foam 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>
                <a:solidFill>
                  <a:schemeClr val="accent1"/>
                </a:solidFill>
              </a:rPr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1 m x  3 m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 </a:t>
            </a:r>
            <a:endParaRPr lang="es-ES" altLang="es-ES" sz="1200" smtClean="0"/>
          </a:p>
        </p:txBody>
      </p:sp>
      <p:sp>
        <p:nvSpPr>
          <p:cNvPr id="14342" name="Text Box 19"/>
          <p:cNvSpPr txBox="1">
            <a:spLocks noChangeArrowheads="1"/>
          </p:cNvSpPr>
          <p:nvPr/>
        </p:nvSpPr>
        <p:spPr bwMode="auto">
          <a:xfrm>
            <a:off x="7092950" y="4076700"/>
            <a:ext cx="1008063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SPN 1 ó 2</a:t>
            </a:r>
            <a:endParaRPr lang="es-ES" altLang="es-ES" sz="800" b="1" u="none"/>
          </a:p>
        </p:txBody>
      </p:sp>
      <p:sp>
        <p:nvSpPr>
          <p:cNvPr id="14343" name="Text Box 34"/>
          <p:cNvSpPr txBox="1">
            <a:spLocks noChangeArrowheads="1"/>
          </p:cNvSpPr>
          <p:nvPr/>
        </p:nvSpPr>
        <p:spPr bwMode="auto">
          <a:xfrm>
            <a:off x="3635375" y="3213100"/>
            <a:ext cx="86518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IMPAR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sp>
        <p:nvSpPr>
          <p:cNvPr id="14344" name="Text Box 34"/>
          <p:cNvSpPr txBox="1">
            <a:spLocks noChangeArrowheads="1"/>
          </p:cNvSpPr>
          <p:nvPr/>
        </p:nvSpPr>
        <p:spPr bwMode="auto">
          <a:xfrm>
            <a:off x="827088" y="3792538"/>
            <a:ext cx="865187" cy="138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u="none">
                <a:solidFill>
                  <a:schemeClr val="bg1"/>
                </a:solidFill>
              </a:rPr>
              <a:t>LADO PAR</a:t>
            </a:r>
            <a:endParaRPr lang="es-ES" altLang="es-ES" sz="900" u="none">
              <a:solidFill>
                <a:schemeClr val="bg1"/>
              </a:solidFill>
            </a:endParaRPr>
          </a:p>
        </p:txBody>
      </p:sp>
      <p:pic>
        <p:nvPicPr>
          <p:cNvPr id="14345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46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2374900"/>
            <a:ext cx="3960812" cy="37671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E19A787-0D90-449E-ABE9-40929CAA46A2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12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5363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MOSTRADOR ACREDITACIÓN SUR AÉREO</a:t>
            </a:r>
            <a:endParaRPr lang="es-ES" altLang="es-ES" sz="1600" smtClean="0"/>
          </a:p>
        </p:txBody>
      </p:sp>
      <p:pic>
        <p:nvPicPr>
          <p:cNvPr id="15364" name="Picture 4" descr="CARTELES MOSTRADORES REGISTRO"/>
          <p:cNvPicPr>
            <a:picLocks noGrp="1" noChangeAspect="1" noChangeArrowheads="1"/>
          </p:cNvPicPr>
          <p:nvPr>
            <p:ph type="body"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195388" y="3622675"/>
            <a:ext cx="3683000" cy="2752725"/>
          </a:xfrm>
          <a:noFill/>
          <a:ln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5365" name="Picture 5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0488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6" name="Rectangle 18"/>
          <p:cNvSpPr>
            <a:spLocks noChangeArrowheads="1"/>
          </p:cNvSpPr>
          <p:nvPr/>
        </p:nvSpPr>
        <p:spPr bwMode="auto">
          <a:xfrm>
            <a:off x="647700" y="1579563"/>
            <a:ext cx="3832225" cy="452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buFontTx/>
              <a:buChar char="-"/>
            </a:pPr>
            <a:r>
              <a:rPr lang="es-ES_tradnl" altLang="es-ES" sz="1200" b="1"/>
              <a:t> MATERIAL:</a:t>
            </a:r>
          </a:p>
          <a:p>
            <a:pPr eaLnBrk="1" hangingPunct="1"/>
            <a:r>
              <a:rPr lang="es-ES_tradnl" altLang="es-ES" sz="1200" u="none"/>
              <a:t>Papel</a:t>
            </a:r>
          </a:p>
          <a:p>
            <a:pPr eaLnBrk="1" hangingPunct="1">
              <a:buFontTx/>
              <a:buChar char="-"/>
            </a:pPr>
            <a:r>
              <a:rPr lang="es-ES_tradnl" altLang="es-ES" sz="1200" u="none"/>
              <a:t> </a:t>
            </a:r>
            <a:r>
              <a:rPr lang="es-ES_tradnl" altLang="es-ES" sz="1200" b="1">
                <a:solidFill>
                  <a:schemeClr val="accent1"/>
                </a:solidFill>
              </a:rPr>
              <a:t> </a:t>
            </a:r>
            <a:r>
              <a:rPr lang="es-ES_tradnl" altLang="es-ES" sz="1200" b="1"/>
              <a:t>MEDIDAS:</a:t>
            </a:r>
          </a:p>
          <a:p>
            <a:pPr eaLnBrk="1" hangingPunct="1"/>
            <a:r>
              <a:rPr lang="es-ES_tradnl" altLang="es-ES" sz="1200" u="none"/>
              <a:t>1,07 X 0,22 m.</a:t>
            </a:r>
          </a:p>
          <a:p>
            <a:pPr eaLnBrk="1" hangingPunct="1"/>
            <a:r>
              <a:rPr lang="es-ES_tradnl" altLang="es-ES" sz="1200" u="none"/>
              <a:t>			</a:t>
            </a:r>
          </a:p>
          <a:p>
            <a:pPr eaLnBrk="1" hangingPunct="1"/>
            <a:endParaRPr lang="es-ES_tradnl" altLang="es-ES" sz="1200" u="none"/>
          </a:p>
          <a:p>
            <a:pPr eaLnBrk="1" hangingPunct="1"/>
            <a:endParaRPr lang="es-ES_tradnl" altLang="es-ES" sz="1200" u="none"/>
          </a:p>
          <a:p>
            <a:pPr eaLnBrk="1" hangingPunct="1">
              <a:buFontTx/>
              <a:buChar char="-"/>
            </a:pPr>
            <a:endParaRPr lang="es-ES_tradnl" altLang="es-ES" sz="1200" u="none"/>
          </a:p>
          <a:p>
            <a:pPr eaLnBrk="1" hangingPunct="1">
              <a:buFontTx/>
              <a:buChar char="-"/>
            </a:pPr>
            <a:endParaRPr lang="es-ES_tradnl" altLang="es-ES" sz="1200" b="1"/>
          </a:p>
          <a:p>
            <a:pPr eaLnBrk="1" hangingPunct="1"/>
            <a:r>
              <a:rPr lang="es-ES_tradnl" altLang="es-ES" sz="1200" u="none"/>
              <a:t> </a:t>
            </a:r>
            <a:endParaRPr lang="es-ES" altLang="es-ES" sz="1200" u="none"/>
          </a:p>
        </p:txBody>
      </p:sp>
      <p:sp>
        <p:nvSpPr>
          <p:cNvPr id="15367" name="Text Box 19"/>
          <p:cNvSpPr txBox="1">
            <a:spLocks noChangeArrowheads="1"/>
          </p:cNvSpPr>
          <p:nvPr/>
        </p:nvSpPr>
        <p:spPr bwMode="auto">
          <a:xfrm>
            <a:off x="6804025" y="5589588"/>
            <a:ext cx="504825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MSA-1</a:t>
            </a:r>
            <a:endParaRPr lang="es-ES" altLang="es-ES" sz="800" b="1" u="none"/>
          </a:p>
        </p:txBody>
      </p:sp>
      <p:sp>
        <p:nvSpPr>
          <p:cNvPr id="15368" name="Text Box 20"/>
          <p:cNvSpPr txBox="1">
            <a:spLocks noChangeArrowheads="1"/>
          </p:cNvSpPr>
          <p:nvPr/>
        </p:nvSpPr>
        <p:spPr bwMode="auto">
          <a:xfrm>
            <a:off x="7451725" y="5589588"/>
            <a:ext cx="504825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MSA-2</a:t>
            </a:r>
            <a:endParaRPr lang="es-ES" altLang="es-ES" sz="800" b="1" u="none"/>
          </a:p>
        </p:txBody>
      </p:sp>
      <p:sp>
        <p:nvSpPr>
          <p:cNvPr id="15369" name="Line 21"/>
          <p:cNvSpPr>
            <a:spLocks noChangeShapeType="1"/>
          </p:cNvSpPr>
          <p:nvPr/>
        </p:nvSpPr>
        <p:spPr bwMode="auto">
          <a:xfrm flipV="1">
            <a:off x="7164388" y="5300663"/>
            <a:ext cx="215900" cy="2889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15370" name="Line 22"/>
          <p:cNvSpPr>
            <a:spLocks noChangeShapeType="1"/>
          </p:cNvSpPr>
          <p:nvPr/>
        </p:nvSpPr>
        <p:spPr bwMode="auto">
          <a:xfrm flipH="1" flipV="1">
            <a:off x="7524750" y="5300663"/>
            <a:ext cx="71438" cy="2889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15371" name="Text Box 25"/>
          <p:cNvSpPr txBox="1">
            <a:spLocks noChangeArrowheads="1"/>
          </p:cNvSpPr>
          <p:nvPr/>
        </p:nvSpPr>
        <p:spPr bwMode="auto">
          <a:xfrm>
            <a:off x="1187450" y="3625850"/>
            <a:ext cx="935038" cy="21431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MSA-1 ó 2 </a:t>
            </a:r>
            <a:endParaRPr lang="es-ES" altLang="es-ES" sz="1400" b="1" u="none"/>
          </a:p>
        </p:txBody>
      </p:sp>
      <p:pic>
        <p:nvPicPr>
          <p:cNvPr id="15372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30EE0D0-2566-428E-B045-2E3A2D377466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13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6387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MOSTRADOR ACREDITACIÓN NORTE AÉREO</a:t>
            </a:r>
            <a:endParaRPr lang="es-ES" altLang="es-ES" sz="1600" smtClean="0"/>
          </a:p>
        </p:txBody>
      </p:sp>
      <p:sp>
        <p:nvSpPr>
          <p:cNvPr id="16388" name="Rectangle 4"/>
          <p:cNvSpPr>
            <a:spLocks noGrp="1" noChangeArrowheads="1"/>
          </p:cNvSpPr>
          <p:nvPr>
            <p:ph type="body" sz="half" idx="1"/>
          </p:nvPr>
        </p:nvSpPr>
        <p:spPr>
          <a:noFill/>
        </p:spPr>
        <p:txBody>
          <a:bodyPr/>
          <a:lstStyle/>
          <a:p>
            <a:pPr marL="0" indent="0" eaLnBrk="1" hangingPunct="1"/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/>
            <a:r>
              <a:rPr lang="es-ES_tradnl" altLang="es-ES" sz="1200" smtClean="0"/>
              <a:t>Papel</a:t>
            </a:r>
          </a:p>
          <a:p>
            <a:pPr marL="0" indent="0" eaLnBrk="1" hangingPunct="1"/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 MEDIDAS:</a:t>
            </a:r>
          </a:p>
          <a:p>
            <a:pPr marL="0" indent="0" eaLnBrk="1" hangingPunct="1"/>
            <a:r>
              <a:rPr lang="es-ES_tradnl" altLang="es-ES" sz="1200" smtClean="0"/>
              <a:t>1,07 X 0,22 m.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/>
            <a:r>
              <a:rPr lang="es-ES_tradnl" altLang="es-ES" sz="1200" smtClean="0"/>
              <a:t>			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/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 </a:t>
            </a:r>
            <a:endParaRPr lang="es-ES" altLang="es-ES" sz="1200" smtClean="0"/>
          </a:p>
        </p:txBody>
      </p:sp>
      <p:pic>
        <p:nvPicPr>
          <p:cNvPr id="16389" name="Picture 5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25" y="3856038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0" name="Text Box 18"/>
          <p:cNvSpPr txBox="1">
            <a:spLocks noChangeArrowheads="1"/>
          </p:cNvSpPr>
          <p:nvPr/>
        </p:nvSpPr>
        <p:spPr bwMode="auto">
          <a:xfrm>
            <a:off x="7164388" y="4076700"/>
            <a:ext cx="504825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MNA-1</a:t>
            </a:r>
            <a:endParaRPr lang="es-ES" altLang="es-ES" sz="800" b="1" u="none"/>
          </a:p>
        </p:txBody>
      </p:sp>
      <p:sp>
        <p:nvSpPr>
          <p:cNvPr id="16391" name="Text Box 19"/>
          <p:cNvSpPr txBox="1">
            <a:spLocks noChangeArrowheads="1"/>
          </p:cNvSpPr>
          <p:nvPr/>
        </p:nvSpPr>
        <p:spPr bwMode="auto">
          <a:xfrm>
            <a:off x="7740650" y="4076700"/>
            <a:ext cx="504825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MNA-2</a:t>
            </a:r>
            <a:endParaRPr lang="es-ES" altLang="es-ES" sz="800" b="1" u="none"/>
          </a:p>
        </p:txBody>
      </p:sp>
      <p:pic>
        <p:nvPicPr>
          <p:cNvPr id="16392" name="Picture 20" descr="Q:\02 FOTOS\01 FOTOS FERIAS\2013\03 MARZO\06 HOMSEC\REVISION CARTELERIA\CARTELES MOSTRADOR ACREDITACIÓN NORTE AÉREO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3700463"/>
            <a:ext cx="3648075" cy="27368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393" name="Text Box 22"/>
          <p:cNvSpPr txBox="1">
            <a:spLocks noChangeArrowheads="1"/>
          </p:cNvSpPr>
          <p:nvPr/>
        </p:nvSpPr>
        <p:spPr bwMode="auto">
          <a:xfrm>
            <a:off x="684213" y="3700463"/>
            <a:ext cx="2592387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MNA-1 lado impar ó 2 lado par </a:t>
            </a:r>
            <a:endParaRPr lang="es-ES" altLang="es-ES" sz="1400" b="1" u="none"/>
          </a:p>
        </p:txBody>
      </p:sp>
      <p:pic>
        <p:nvPicPr>
          <p:cNvPr id="16394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3F5EC7D-1E48-4B15-ABD4-FE5195C970DB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14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7411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SOPORTE CRISTAL PUERTA SUR</a:t>
            </a:r>
            <a:endParaRPr lang="es-ES" altLang="es-ES" sz="1600" smtClean="0"/>
          </a:p>
        </p:txBody>
      </p:sp>
      <p:sp>
        <p:nvSpPr>
          <p:cNvPr id="1741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501775"/>
            <a:ext cx="3832225" cy="4527550"/>
          </a:xfrm>
        </p:spPr>
        <p:txBody>
          <a:bodyPr/>
          <a:lstStyle/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Vinilo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smtClean="0"/>
              <a:t> </a:t>
            </a:r>
            <a:r>
              <a:rPr lang="es-ES_tradnl" altLang="es-ES" sz="1200" b="1" u="sng" smtClean="0"/>
              <a:t>FORMATOS: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1 Cara ó 2 caras.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0,90 m. X 1,70 m.</a:t>
            </a:r>
          </a:p>
        </p:txBody>
      </p:sp>
      <p:pic>
        <p:nvPicPr>
          <p:cNvPr id="17413" name="Picture 61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40449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4" name="Text Box 63"/>
          <p:cNvSpPr txBox="1">
            <a:spLocks noChangeArrowheads="1"/>
          </p:cNvSpPr>
          <p:nvPr/>
        </p:nvSpPr>
        <p:spPr bwMode="auto">
          <a:xfrm>
            <a:off x="7235825" y="5865813"/>
            <a:ext cx="576263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SR-G y P</a:t>
            </a:r>
            <a:endParaRPr lang="es-ES" altLang="es-ES" sz="800" b="1" u="none"/>
          </a:p>
        </p:txBody>
      </p:sp>
      <p:sp>
        <p:nvSpPr>
          <p:cNvPr id="17415" name="Line 66"/>
          <p:cNvSpPr>
            <a:spLocks noChangeShapeType="1"/>
          </p:cNvSpPr>
          <p:nvPr/>
        </p:nvSpPr>
        <p:spPr bwMode="auto">
          <a:xfrm flipV="1">
            <a:off x="7524750" y="5564188"/>
            <a:ext cx="73025" cy="2889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17416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3357563"/>
            <a:ext cx="2447925" cy="32639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417" name="Text Box 60"/>
          <p:cNvSpPr txBox="1">
            <a:spLocks noChangeArrowheads="1"/>
          </p:cNvSpPr>
          <p:nvPr/>
        </p:nvSpPr>
        <p:spPr bwMode="auto">
          <a:xfrm>
            <a:off x="3878263" y="3357563"/>
            <a:ext cx="555625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SC</a:t>
            </a:r>
            <a:endParaRPr lang="es-ES" altLang="es-ES" sz="1400" b="1" u="none"/>
          </a:p>
        </p:txBody>
      </p:sp>
      <p:pic>
        <p:nvPicPr>
          <p:cNvPr id="17418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B629A65-48CF-4E41-AEAB-C10B8BB1DBBA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15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PUERTA PRINCIPAL PABELLÓN 1 Y 2</a:t>
            </a:r>
            <a:endParaRPr lang="es-ES" altLang="es-ES" sz="1600" smtClean="0"/>
          </a:p>
        </p:txBody>
      </p:sp>
      <p:sp>
        <p:nvSpPr>
          <p:cNvPr id="18436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539750" y="1196975"/>
            <a:ext cx="4824413" cy="4297363"/>
          </a:xfrm>
          <a:noFill/>
        </p:spPr>
        <p:txBody>
          <a:bodyPr/>
          <a:lstStyle/>
          <a:p>
            <a:pPr marL="0" indent="0" algn="just" eaLnBrk="1" hangingPunct="1"/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MATERIAL:</a:t>
            </a:r>
          </a:p>
          <a:p>
            <a:pPr marL="0" indent="0" algn="just" eaLnBrk="1" hangingPunct="1"/>
            <a:r>
              <a:rPr lang="es-ES_tradnl" altLang="es-ES" sz="1200" smtClean="0"/>
              <a:t> Lona.	</a:t>
            </a:r>
          </a:p>
          <a:p>
            <a:pPr marL="0" indent="0" algn="just" eaLnBrk="1" hangingPunct="1"/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FORMATOS:  </a:t>
            </a:r>
          </a:p>
          <a:p>
            <a:pPr marL="0" indent="0" algn="just" eaLnBrk="1" hangingPunct="1"/>
            <a:r>
              <a:rPr lang="es-ES_tradnl" altLang="es-ES" sz="1200" smtClean="0"/>
              <a:t>Existen un total de 5 soportes para lona en cada puerta   principal:</a:t>
            </a:r>
          </a:p>
          <a:p>
            <a:pPr marL="0" indent="0" algn="just" eaLnBrk="1" hangingPunct="1"/>
            <a:r>
              <a:rPr lang="es-ES_tradnl" altLang="es-ES" sz="1200" smtClean="0"/>
              <a:t> - </a:t>
            </a:r>
            <a:r>
              <a:rPr lang="es-ES_tradnl" altLang="es-ES" sz="1200" b="1" smtClean="0"/>
              <a:t>En el pabellón 1</a:t>
            </a:r>
            <a:r>
              <a:rPr lang="es-ES_tradnl" altLang="es-ES" sz="1200" smtClean="0"/>
              <a:t>: 2 en el lado derecho y 3 en el lado izquierdo.</a:t>
            </a:r>
          </a:p>
          <a:p>
            <a:pPr marL="0" indent="0" algn="just" eaLnBrk="1" hangingPunct="1"/>
            <a:r>
              <a:rPr lang="es-ES_tradnl" altLang="es-ES" sz="1200" smtClean="0"/>
              <a:t> - </a:t>
            </a:r>
            <a:r>
              <a:rPr lang="es-ES_tradnl" altLang="es-ES" sz="1200" b="1" smtClean="0"/>
              <a:t>En el pabellón 2</a:t>
            </a:r>
            <a:r>
              <a:rPr lang="es-ES_tradnl" altLang="es-ES" sz="1200" smtClean="0"/>
              <a:t>: 3 en el lado derecho y 2 en el lado izquierdo.</a:t>
            </a:r>
          </a:p>
          <a:p>
            <a:pPr marL="0" indent="0" algn="just" eaLnBrk="1" hangingPunct="1"/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MEDIDAS:</a:t>
            </a:r>
          </a:p>
          <a:p>
            <a:pPr marL="0" indent="0" algn="just" eaLnBrk="1" hangingPunct="1"/>
            <a:r>
              <a:rPr lang="es-ES_tradnl" altLang="es-ES" sz="1200" smtClean="0"/>
              <a:t>  1,50 m. X 4,00 m.</a:t>
            </a:r>
          </a:p>
          <a:p>
            <a:pPr marL="0" indent="0" algn="just" eaLnBrk="1" hangingPunct="1"/>
            <a:endParaRPr lang="es-ES" altLang="es-ES" sz="1200" smtClean="0"/>
          </a:p>
        </p:txBody>
      </p:sp>
      <p:pic>
        <p:nvPicPr>
          <p:cNvPr id="18437" name="Picture 27" descr="P-2 (Lona una cara boulevard)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4775" y="3933825"/>
            <a:ext cx="2863850" cy="2519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438" name="Text Box 32"/>
          <p:cNvSpPr txBox="1">
            <a:spLocks noChangeArrowheads="1"/>
          </p:cNvSpPr>
          <p:nvPr/>
        </p:nvSpPr>
        <p:spPr bwMode="auto">
          <a:xfrm>
            <a:off x="4491038" y="3968750"/>
            <a:ext cx="7207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000"/>
              <a:t>PAB. 2</a:t>
            </a:r>
            <a:endParaRPr lang="es-ES" altLang="es-ES" sz="1000"/>
          </a:p>
        </p:txBody>
      </p:sp>
      <p:pic>
        <p:nvPicPr>
          <p:cNvPr id="18439" name="Picture 33" descr="05 V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3933825"/>
            <a:ext cx="1944687" cy="25209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440" name="Text Box 34"/>
          <p:cNvSpPr txBox="1">
            <a:spLocks noChangeArrowheads="1"/>
          </p:cNvSpPr>
          <p:nvPr/>
        </p:nvSpPr>
        <p:spPr bwMode="auto">
          <a:xfrm>
            <a:off x="1979613" y="3933825"/>
            <a:ext cx="649287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000">
                <a:solidFill>
                  <a:schemeClr val="bg1"/>
                </a:solidFill>
              </a:rPr>
              <a:t>PAB. 1</a:t>
            </a:r>
            <a:endParaRPr lang="es-ES" altLang="es-ES" sz="1000">
              <a:solidFill>
                <a:schemeClr val="bg1"/>
              </a:solidFill>
            </a:endParaRPr>
          </a:p>
        </p:txBody>
      </p:sp>
      <p:sp>
        <p:nvSpPr>
          <p:cNvPr id="18441" name="Text Box 35"/>
          <p:cNvSpPr txBox="1">
            <a:spLocks noChangeArrowheads="1"/>
          </p:cNvSpPr>
          <p:nvPr/>
        </p:nvSpPr>
        <p:spPr bwMode="auto">
          <a:xfrm>
            <a:off x="611188" y="3933825"/>
            <a:ext cx="504825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LF-1 </a:t>
            </a:r>
            <a:endParaRPr lang="es-ES" altLang="es-ES" sz="1400" b="1" u="none"/>
          </a:p>
        </p:txBody>
      </p:sp>
      <p:pic>
        <p:nvPicPr>
          <p:cNvPr id="18442" name="Picture 36" descr="PLANO IFEMA 3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8125" y="4005263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43" name="Text Box 37"/>
          <p:cNvSpPr txBox="1">
            <a:spLocks noChangeArrowheads="1"/>
          </p:cNvSpPr>
          <p:nvPr/>
        </p:nvSpPr>
        <p:spPr bwMode="auto">
          <a:xfrm>
            <a:off x="2987675" y="3933825"/>
            <a:ext cx="504825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LF-2 </a:t>
            </a:r>
            <a:endParaRPr lang="es-ES" altLang="es-ES" sz="1400" b="1" u="none"/>
          </a:p>
        </p:txBody>
      </p:sp>
      <p:sp>
        <p:nvSpPr>
          <p:cNvPr id="18444" name="Text Box 38"/>
          <p:cNvSpPr txBox="1">
            <a:spLocks noChangeArrowheads="1"/>
          </p:cNvSpPr>
          <p:nvPr/>
        </p:nvSpPr>
        <p:spPr bwMode="auto">
          <a:xfrm>
            <a:off x="6804025" y="5589588"/>
            <a:ext cx="288925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LF-1 </a:t>
            </a:r>
            <a:endParaRPr lang="es-ES" altLang="es-ES" sz="800" b="1" u="none"/>
          </a:p>
        </p:txBody>
      </p:sp>
      <p:sp>
        <p:nvSpPr>
          <p:cNvPr id="18445" name="Text Box 39"/>
          <p:cNvSpPr txBox="1">
            <a:spLocks noChangeArrowheads="1"/>
          </p:cNvSpPr>
          <p:nvPr/>
        </p:nvSpPr>
        <p:spPr bwMode="auto">
          <a:xfrm>
            <a:off x="7885113" y="5734050"/>
            <a:ext cx="288925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LF-2 </a:t>
            </a:r>
            <a:endParaRPr lang="es-ES" altLang="es-ES" sz="800" b="1" u="none"/>
          </a:p>
        </p:txBody>
      </p:sp>
      <p:sp>
        <p:nvSpPr>
          <p:cNvPr id="18446" name="Line 40"/>
          <p:cNvSpPr>
            <a:spLocks noChangeShapeType="1"/>
          </p:cNvSpPr>
          <p:nvPr/>
        </p:nvSpPr>
        <p:spPr bwMode="auto">
          <a:xfrm flipV="1">
            <a:off x="7092950" y="5373688"/>
            <a:ext cx="503238" cy="21590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18447" name="Line 41"/>
          <p:cNvSpPr>
            <a:spLocks noChangeShapeType="1"/>
          </p:cNvSpPr>
          <p:nvPr/>
        </p:nvSpPr>
        <p:spPr bwMode="auto">
          <a:xfrm flipH="1" flipV="1">
            <a:off x="7812088" y="5373688"/>
            <a:ext cx="215900" cy="360362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18448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3B761CE-C6EB-47FD-B0AB-16FEAB306E85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16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19459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PUERTA PRINCIPAL PABELLONES 3 AL10</a:t>
            </a:r>
            <a:endParaRPr lang="es-ES" altLang="es-ES" sz="1600" smtClean="0"/>
          </a:p>
        </p:txBody>
      </p:sp>
      <p:sp>
        <p:nvSpPr>
          <p:cNvPr id="19460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250825" y="1412875"/>
            <a:ext cx="3832225" cy="4103688"/>
          </a:xfrm>
          <a:noFill/>
        </p:spPr>
        <p:txBody>
          <a:bodyPr/>
          <a:lstStyle/>
          <a:p>
            <a:pPr marL="0" indent="0" algn="just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algn="just" eaLnBrk="1" hangingPunct="1"/>
            <a:r>
              <a:rPr lang="es-ES_tradnl" altLang="es-ES" sz="1200" smtClean="0"/>
              <a:t> Lona.			</a:t>
            </a:r>
          </a:p>
          <a:p>
            <a:pPr marL="0" indent="0" algn="just" eaLnBrk="1" hangingPunct="1">
              <a:buFontTx/>
              <a:buChar char="-"/>
            </a:pPr>
            <a:r>
              <a:rPr lang="es-ES_tradnl" altLang="es-ES" sz="1200" b="1" u="sng" smtClean="0"/>
              <a:t> FORMATOS:  </a:t>
            </a:r>
          </a:p>
          <a:p>
            <a:pPr marL="0" indent="0" algn="just" eaLnBrk="1" hangingPunct="1">
              <a:buFontTx/>
              <a:buChar char="-"/>
            </a:pPr>
            <a:r>
              <a:rPr lang="es-ES_tradnl" altLang="es-ES" sz="1200" smtClean="0"/>
              <a:t>Lado par: </a:t>
            </a:r>
          </a:p>
          <a:p>
            <a:pPr lvl="1" algn="just" eaLnBrk="1" hangingPunct="1">
              <a:buFontTx/>
              <a:buNone/>
            </a:pPr>
            <a:r>
              <a:rPr lang="es-ES_tradnl" altLang="es-ES" sz="1200" smtClean="0"/>
              <a:t>-     Lona  en banderola (2 caras).</a:t>
            </a:r>
          </a:p>
          <a:p>
            <a:pPr lvl="1" algn="just" eaLnBrk="1" hangingPunct="1">
              <a:buFontTx/>
              <a:buChar char="-"/>
            </a:pPr>
            <a:r>
              <a:rPr lang="es-ES_tradnl" altLang="es-ES" sz="1200" smtClean="0"/>
              <a:t>Lona en puerta principal sobre fachada (1 cara)</a:t>
            </a:r>
          </a:p>
          <a:p>
            <a:pPr lvl="1" algn="just" eaLnBrk="1" hangingPunct="1">
              <a:buFontTx/>
              <a:buNone/>
            </a:pPr>
            <a:r>
              <a:rPr lang="es-ES_tradnl" altLang="es-ES" sz="1200" smtClean="0"/>
              <a:t>       en 	lado derecho o izquierdo, o en ambos lados.</a:t>
            </a:r>
          </a:p>
          <a:p>
            <a:pPr marL="0" indent="0" algn="just" eaLnBrk="1" hangingPunct="1">
              <a:buFontTx/>
              <a:buChar char="-"/>
            </a:pPr>
            <a:r>
              <a:rPr lang="es-ES_tradnl" altLang="es-ES" sz="1200" smtClean="0"/>
              <a:t>Lado impar:</a:t>
            </a:r>
          </a:p>
          <a:p>
            <a:pPr lvl="1" algn="just" eaLnBrk="1" hangingPunct="1">
              <a:buFontTx/>
              <a:buChar char="-"/>
            </a:pPr>
            <a:r>
              <a:rPr lang="es-ES_tradnl" altLang="es-ES" sz="1200" smtClean="0"/>
              <a:t>Lona en puerta principal sobre fachada (1 cara) en 	lado derecho o izquierdo, o en ambos lados.</a:t>
            </a:r>
          </a:p>
          <a:p>
            <a:pPr lvl="1" algn="just" eaLnBrk="1" hangingPunct="1">
              <a:buFontTx/>
              <a:buNone/>
            </a:pPr>
            <a:endParaRPr lang="es-ES_tradnl" altLang="es-ES" sz="800" smtClean="0"/>
          </a:p>
          <a:p>
            <a:pPr marL="0" indent="0" algn="just" eaLnBrk="1" hangingPunct="1"/>
            <a:r>
              <a:rPr lang="es-ES_tradnl" altLang="es-ES" sz="1200" b="1" u="sng" smtClean="0"/>
              <a:t>- MEDIDAS:</a:t>
            </a:r>
          </a:p>
          <a:p>
            <a:pPr marL="0" indent="0" algn="just" eaLnBrk="1" hangingPunct="1"/>
            <a:r>
              <a:rPr lang="es-ES_tradnl" altLang="es-ES" sz="1200" smtClean="0"/>
              <a:t>  Lona principal 1 cara 2,00 m. X 5,00 m.</a:t>
            </a:r>
          </a:p>
          <a:p>
            <a:pPr marL="0" indent="0" algn="just" eaLnBrk="1" hangingPunct="1"/>
            <a:r>
              <a:rPr lang="es-ES_tradnl" altLang="es-ES" sz="1200" smtClean="0"/>
              <a:t>  Lona banderola  principal 2 caras ( </a:t>
            </a:r>
            <a:r>
              <a:rPr lang="es-ES_tradnl" altLang="es-ES" sz="1200" b="1" smtClean="0"/>
              <a:t>solo lado par</a:t>
            </a:r>
            <a:r>
              <a:rPr lang="es-ES_tradnl" altLang="es-ES" sz="1200" smtClean="0"/>
              <a:t>)</a:t>
            </a:r>
          </a:p>
          <a:p>
            <a:pPr marL="0" indent="0" algn="just" eaLnBrk="1" hangingPunct="1"/>
            <a:r>
              <a:rPr lang="es-ES_tradnl" altLang="es-ES" sz="1200" smtClean="0"/>
              <a:t>  1,5 m. X 6 m.</a:t>
            </a:r>
          </a:p>
          <a:p>
            <a:pPr marL="0" indent="0" algn="just" eaLnBrk="1" hangingPunct="1"/>
            <a:endParaRPr lang="es-ES" altLang="es-ES" sz="1200" smtClean="0"/>
          </a:p>
        </p:txBody>
      </p:sp>
      <p:pic>
        <p:nvPicPr>
          <p:cNvPr id="19461" name="Picture 5" descr="LONAS PUERTAS PRINCIPALE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7538" y="1341438"/>
            <a:ext cx="2232025" cy="24495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462" name="Picture 6" descr="0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2588" y="1341438"/>
            <a:ext cx="2230437" cy="24479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463" name="Text Box 36"/>
          <p:cNvSpPr txBox="1">
            <a:spLocks noChangeArrowheads="1"/>
          </p:cNvSpPr>
          <p:nvPr/>
        </p:nvSpPr>
        <p:spPr bwMode="auto">
          <a:xfrm>
            <a:off x="7885113" y="3573463"/>
            <a:ext cx="936625" cy="182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LADO</a:t>
            </a:r>
            <a:r>
              <a:rPr lang="es-ES_tradnl" altLang="es-ES" sz="1200"/>
              <a:t> </a:t>
            </a:r>
            <a:r>
              <a:rPr lang="es-ES_tradnl" altLang="es-ES" sz="1200">
                <a:solidFill>
                  <a:schemeClr val="bg1"/>
                </a:solidFill>
              </a:rPr>
              <a:t>PAR</a:t>
            </a:r>
            <a:endParaRPr lang="es-ES" altLang="es-ES" sz="1200">
              <a:solidFill>
                <a:schemeClr val="bg1"/>
              </a:solidFill>
            </a:endParaRPr>
          </a:p>
        </p:txBody>
      </p:sp>
      <p:pic>
        <p:nvPicPr>
          <p:cNvPr id="19464" name="Picture 39" descr="PLANO IFEMA 3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65" name="Line 41"/>
          <p:cNvSpPr>
            <a:spLocks noChangeShapeType="1"/>
          </p:cNvSpPr>
          <p:nvPr/>
        </p:nvSpPr>
        <p:spPr bwMode="auto">
          <a:xfrm flipV="1">
            <a:off x="7596188" y="5084763"/>
            <a:ext cx="0" cy="649287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 type="triangl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19466" name="Text Box 46"/>
          <p:cNvSpPr txBox="1">
            <a:spLocks noChangeArrowheads="1"/>
          </p:cNvSpPr>
          <p:nvPr/>
        </p:nvSpPr>
        <p:spPr bwMode="auto">
          <a:xfrm>
            <a:off x="7308850" y="50133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LF-3</a:t>
            </a:r>
            <a:endParaRPr lang="es-ES" altLang="es-ES" sz="800" b="1" u="none"/>
          </a:p>
        </p:txBody>
      </p:sp>
      <p:sp>
        <p:nvSpPr>
          <p:cNvPr id="19467" name="Text Box 47"/>
          <p:cNvSpPr txBox="1">
            <a:spLocks noChangeArrowheads="1"/>
          </p:cNvSpPr>
          <p:nvPr/>
        </p:nvSpPr>
        <p:spPr bwMode="auto">
          <a:xfrm>
            <a:off x="7740650" y="5084763"/>
            <a:ext cx="647700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LF-LFB-4</a:t>
            </a:r>
            <a:endParaRPr lang="es-ES" altLang="es-ES" sz="800" b="1" u="none"/>
          </a:p>
        </p:txBody>
      </p:sp>
      <p:sp>
        <p:nvSpPr>
          <p:cNvPr id="19468" name="Text Box 48"/>
          <p:cNvSpPr txBox="1">
            <a:spLocks noChangeArrowheads="1"/>
          </p:cNvSpPr>
          <p:nvPr/>
        </p:nvSpPr>
        <p:spPr bwMode="auto">
          <a:xfrm>
            <a:off x="7308850" y="47974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LF-5</a:t>
            </a:r>
            <a:endParaRPr lang="es-ES" altLang="es-ES" sz="800" b="1" u="none"/>
          </a:p>
        </p:txBody>
      </p:sp>
      <p:sp>
        <p:nvSpPr>
          <p:cNvPr id="19469" name="Text Box 49"/>
          <p:cNvSpPr txBox="1">
            <a:spLocks noChangeArrowheads="1"/>
          </p:cNvSpPr>
          <p:nvPr/>
        </p:nvSpPr>
        <p:spPr bwMode="auto">
          <a:xfrm>
            <a:off x="7740650" y="4868863"/>
            <a:ext cx="576263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LF-LFB-6</a:t>
            </a:r>
            <a:endParaRPr lang="es-ES" altLang="es-ES" sz="800" b="1" u="none"/>
          </a:p>
        </p:txBody>
      </p:sp>
      <p:sp>
        <p:nvSpPr>
          <p:cNvPr id="19470" name="Text Box 50"/>
          <p:cNvSpPr txBox="1">
            <a:spLocks noChangeArrowheads="1"/>
          </p:cNvSpPr>
          <p:nvPr/>
        </p:nvSpPr>
        <p:spPr bwMode="auto">
          <a:xfrm>
            <a:off x="7380288" y="4581525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LF-7</a:t>
            </a:r>
            <a:endParaRPr lang="es-ES" altLang="es-ES" sz="800" b="1" u="none"/>
          </a:p>
        </p:txBody>
      </p:sp>
      <p:sp>
        <p:nvSpPr>
          <p:cNvPr id="19471" name="Text Box 51"/>
          <p:cNvSpPr txBox="1">
            <a:spLocks noChangeArrowheads="1"/>
          </p:cNvSpPr>
          <p:nvPr/>
        </p:nvSpPr>
        <p:spPr bwMode="auto">
          <a:xfrm>
            <a:off x="7812088" y="4652963"/>
            <a:ext cx="5762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LF-LFB-8</a:t>
            </a:r>
            <a:endParaRPr lang="es-ES" altLang="es-ES" sz="800" b="1" u="none"/>
          </a:p>
        </p:txBody>
      </p:sp>
      <p:sp>
        <p:nvSpPr>
          <p:cNvPr id="19472" name="Text Box 52"/>
          <p:cNvSpPr txBox="1">
            <a:spLocks noChangeArrowheads="1"/>
          </p:cNvSpPr>
          <p:nvPr/>
        </p:nvSpPr>
        <p:spPr bwMode="auto">
          <a:xfrm>
            <a:off x="7451725" y="43656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LF-9</a:t>
            </a:r>
            <a:endParaRPr lang="es-ES" altLang="es-ES" sz="800" b="1" u="none"/>
          </a:p>
        </p:txBody>
      </p:sp>
      <p:sp>
        <p:nvSpPr>
          <p:cNvPr id="19473" name="Text Box 53"/>
          <p:cNvSpPr txBox="1">
            <a:spLocks noChangeArrowheads="1"/>
          </p:cNvSpPr>
          <p:nvPr/>
        </p:nvSpPr>
        <p:spPr bwMode="auto">
          <a:xfrm>
            <a:off x="7885113" y="4437063"/>
            <a:ext cx="574675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LF-LFB-10</a:t>
            </a:r>
            <a:endParaRPr lang="es-ES" altLang="es-ES" sz="800" b="1" u="none"/>
          </a:p>
        </p:txBody>
      </p:sp>
      <p:sp>
        <p:nvSpPr>
          <p:cNvPr id="19474" name="Text Box 54"/>
          <p:cNvSpPr txBox="1">
            <a:spLocks noChangeArrowheads="1"/>
          </p:cNvSpPr>
          <p:nvPr/>
        </p:nvSpPr>
        <p:spPr bwMode="auto">
          <a:xfrm>
            <a:off x="4427538" y="1341438"/>
            <a:ext cx="1223962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LF- Nº PAB.</a:t>
            </a:r>
            <a:endParaRPr lang="es-ES" altLang="es-ES" sz="1400" b="1" u="none"/>
          </a:p>
        </p:txBody>
      </p:sp>
      <p:sp>
        <p:nvSpPr>
          <p:cNvPr id="19475" name="Text Box 55"/>
          <p:cNvSpPr txBox="1">
            <a:spLocks noChangeArrowheads="1"/>
          </p:cNvSpPr>
          <p:nvPr/>
        </p:nvSpPr>
        <p:spPr bwMode="auto">
          <a:xfrm>
            <a:off x="6804025" y="1341438"/>
            <a:ext cx="1223963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LFB- Nº PAB.</a:t>
            </a:r>
            <a:endParaRPr lang="es-ES" altLang="es-ES" sz="1400" b="1" u="none"/>
          </a:p>
        </p:txBody>
      </p:sp>
      <p:pic>
        <p:nvPicPr>
          <p:cNvPr id="19476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27F1A37-230C-4326-BA39-6CA775E92A5B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17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0483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PUERTA PRINCIPAL PABELLÓN 12</a:t>
            </a:r>
            <a:endParaRPr lang="es-ES" altLang="es-ES" sz="1600" smtClean="0"/>
          </a:p>
        </p:txBody>
      </p:sp>
      <p:pic>
        <p:nvPicPr>
          <p:cNvPr id="20484" name="Picture 39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5" name="Text Box 53"/>
          <p:cNvSpPr txBox="1">
            <a:spLocks noChangeArrowheads="1"/>
          </p:cNvSpPr>
          <p:nvPr/>
        </p:nvSpPr>
        <p:spPr bwMode="auto">
          <a:xfrm>
            <a:off x="7885113" y="5353050"/>
            <a:ext cx="574675" cy="122238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LF-LFB-12</a:t>
            </a:r>
            <a:endParaRPr lang="es-ES" altLang="es-ES" sz="800" b="1" u="none"/>
          </a:p>
        </p:txBody>
      </p:sp>
      <p:sp>
        <p:nvSpPr>
          <p:cNvPr id="20486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539750" y="1628775"/>
            <a:ext cx="3832225" cy="4103688"/>
          </a:xfrm>
          <a:noFill/>
        </p:spPr>
        <p:txBody>
          <a:bodyPr/>
          <a:lstStyle/>
          <a:p>
            <a:pPr marL="0" indent="0" algn="just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algn="just" eaLnBrk="1" hangingPunct="1"/>
            <a:r>
              <a:rPr lang="es-ES_tradnl" altLang="es-ES" sz="1200" smtClean="0"/>
              <a:t> Lona.			</a:t>
            </a:r>
          </a:p>
          <a:p>
            <a:pPr marL="0" indent="0" algn="just" eaLnBrk="1" hangingPunct="1"/>
            <a:r>
              <a:rPr lang="es-ES_tradnl" altLang="es-ES" sz="1200" b="1" u="sng" smtClean="0"/>
              <a:t>- MEDIDAS:</a:t>
            </a:r>
          </a:p>
          <a:p>
            <a:pPr marL="0" indent="0" algn="just" eaLnBrk="1" hangingPunct="1"/>
            <a:r>
              <a:rPr lang="es-ES_tradnl" altLang="es-ES" sz="1200" smtClean="0"/>
              <a:t>  Lona 4,72 m. X 4,90 m.</a:t>
            </a:r>
          </a:p>
          <a:p>
            <a:pPr marL="0" indent="0" algn="just" eaLnBrk="1" hangingPunct="1"/>
            <a:endParaRPr lang="es-ES_tradnl" altLang="es-ES" sz="1200" b="1" u="sng" smtClean="0"/>
          </a:p>
        </p:txBody>
      </p:sp>
      <p:pic>
        <p:nvPicPr>
          <p:cNvPr id="20487" name="Picture 18" descr="Imágenes integradas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788" y="2843213"/>
            <a:ext cx="4905375" cy="367823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488" name="Text Box 54"/>
          <p:cNvSpPr txBox="1">
            <a:spLocks noChangeArrowheads="1"/>
          </p:cNvSpPr>
          <p:nvPr/>
        </p:nvSpPr>
        <p:spPr bwMode="auto">
          <a:xfrm>
            <a:off x="458788" y="2843213"/>
            <a:ext cx="122555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LF- Nº 12.</a:t>
            </a:r>
            <a:endParaRPr lang="es-ES" altLang="es-ES" sz="1400" b="1" u="none"/>
          </a:p>
        </p:txBody>
      </p:sp>
      <p:pic>
        <p:nvPicPr>
          <p:cNvPr id="20489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75CD934-1C0D-477E-AE3F-A438F790BD0B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18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1507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FACHADA PUERTA PRINCIPAL PABELLÓN 14</a:t>
            </a:r>
            <a:endParaRPr lang="es-ES" altLang="es-ES" sz="1600" smtClean="0"/>
          </a:p>
        </p:txBody>
      </p:sp>
      <p:sp>
        <p:nvSpPr>
          <p:cNvPr id="21508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523875" y="1628775"/>
            <a:ext cx="3832225" cy="4527550"/>
          </a:xfrm>
          <a:noFill/>
        </p:spPr>
        <p:txBody>
          <a:bodyPr/>
          <a:lstStyle/>
          <a:p>
            <a:pPr marL="0" indent="0" algn="just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algn="just" eaLnBrk="1" hangingPunct="1"/>
            <a:r>
              <a:rPr lang="es-ES_tradnl" altLang="es-ES" sz="1200" smtClean="0"/>
              <a:t> Lona.			</a:t>
            </a:r>
          </a:p>
          <a:p>
            <a:pPr marL="0" indent="0" algn="just" eaLnBrk="1" hangingPunct="1"/>
            <a:r>
              <a:rPr lang="es-ES_tradnl" altLang="es-ES" sz="1200" b="1" u="sng" smtClean="0"/>
              <a:t>- MEDIDAS:</a:t>
            </a:r>
          </a:p>
          <a:p>
            <a:pPr marL="0" indent="0" algn="just" eaLnBrk="1" hangingPunct="1"/>
            <a:r>
              <a:rPr lang="es-ES_tradnl" altLang="es-ES" sz="1200" smtClean="0"/>
              <a:t>  Lona 4,70 m. X 5,70 m.</a:t>
            </a:r>
          </a:p>
          <a:p>
            <a:pPr marL="0" indent="0" algn="just" eaLnBrk="1" hangingPunct="1"/>
            <a:endParaRPr lang="es-ES_tradnl" altLang="es-ES" sz="1200" smtClean="0"/>
          </a:p>
          <a:p>
            <a:pPr marL="0" indent="0" algn="just" eaLnBrk="1" hangingPunct="1"/>
            <a:r>
              <a:rPr lang="es-ES_tradnl" altLang="es-ES" sz="1200" smtClean="0"/>
              <a:t>  </a:t>
            </a:r>
            <a:endParaRPr lang="es-ES" altLang="es-ES" sz="1200" smtClean="0"/>
          </a:p>
        </p:txBody>
      </p:sp>
      <p:pic>
        <p:nvPicPr>
          <p:cNvPr id="21509" name="Picture 39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10" name="Text Box 53"/>
          <p:cNvSpPr txBox="1">
            <a:spLocks noChangeArrowheads="1"/>
          </p:cNvSpPr>
          <p:nvPr/>
        </p:nvSpPr>
        <p:spPr bwMode="auto">
          <a:xfrm>
            <a:off x="8027988" y="5013325"/>
            <a:ext cx="574675" cy="122238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LF-LFB-14</a:t>
            </a:r>
            <a:endParaRPr lang="es-ES" altLang="es-ES" sz="800" b="1" u="none"/>
          </a:p>
        </p:txBody>
      </p:sp>
      <p:pic>
        <p:nvPicPr>
          <p:cNvPr id="21511" name="Picture 19" descr="Imágenes integradas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2559050"/>
            <a:ext cx="2930525" cy="392271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12" name="Text Box 54"/>
          <p:cNvSpPr txBox="1">
            <a:spLocks noChangeArrowheads="1"/>
          </p:cNvSpPr>
          <p:nvPr/>
        </p:nvSpPr>
        <p:spPr bwMode="auto">
          <a:xfrm>
            <a:off x="684213" y="2559050"/>
            <a:ext cx="1223962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LF- Nº 14.</a:t>
            </a:r>
            <a:endParaRPr lang="es-ES" altLang="es-ES" sz="1400" b="1" u="none"/>
          </a:p>
        </p:txBody>
      </p:sp>
      <p:pic>
        <p:nvPicPr>
          <p:cNvPr id="21513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2 Marcador de texto"/>
          <p:cNvSpPr>
            <a:spLocks noGrp="1"/>
          </p:cNvSpPr>
          <p:nvPr>
            <p:ph type="body" sz="half" idx="1"/>
          </p:nvPr>
        </p:nvSpPr>
        <p:spPr>
          <a:xfrm>
            <a:off x="468313" y="1557338"/>
            <a:ext cx="3832225" cy="1008062"/>
          </a:xfrm>
        </p:spPr>
        <p:txBody>
          <a:bodyPr/>
          <a:lstStyle/>
          <a:p>
            <a:pPr marL="0" indent="0" eaLnBrk="1" hangingPunct="1">
              <a:defRPr/>
            </a:pPr>
            <a:r>
              <a:rPr lang="es-ES_tradnl" sz="1200" dirty="0" smtClean="0"/>
              <a:t>- </a:t>
            </a:r>
            <a:r>
              <a:rPr lang="es-ES_tradnl" sz="1200" b="1" u="sng" dirty="0" smtClean="0"/>
              <a:t>MATERIAL</a:t>
            </a:r>
            <a:r>
              <a:rPr lang="es-ES_tradnl" sz="1200" dirty="0" smtClean="0"/>
              <a:t>: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 Lona.</a:t>
            </a:r>
          </a:p>
          <a:p>
            <a:pPr marL="0" indent="0" eaLnBrk="1" hangingPunct="1">
              <a:buFontTx/>
              <a:buChar char="-"/>
              <a:defRPr/>
            </a:pPr>
            <a:r>
              <a:rPr lang="es-ES_tradnl" sz="1200" dirty="0" smtClean="0"/>
              <a:t> </a:t>
            </a:r>
            <a:r>
              <a:rPr lang="es-ES_tradnl" sz="1200" b="1" u="sng" dirty="0" smtClean="0"/>
              <a:t>MEDIDAS: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 9,93 m. X 3,15 m.</a:t>
            </a:r>
          </a:p>
          <a:p>
            <a:pPr>
              <a:defRPr/>
            </a:pPr>
            <a:endParaRPr lang="es-ES" sz="1200" dirty="0"/>
          </a:p>
        </p:txBody>
      </p:sp>
      <p:sp>
        <p:nvSpPr>
          <p:cNvPr id="22531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19C710E-5824-4B5A-84E4-F5224BC1D1D7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19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2532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PRINCIPAL IZQUIERDA PABELLÓN 14</a:t>
            </a:r>
            <a:endParaRPr lang="es-ES" altLang="es-ES" sz="1600" smtClean="0"/>
          </a:p>
        </p:txBody>
      </p:sp>
      <p:pic>
        <p:nvPicPr>
          <p:cNvPr id="22533" name="Picture 2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9179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4" name="Text Box 29"/>
          <p:cNvSpPr txBox="1">
            <a:spLocks noChangeArrowheads="1"/>
          </p:cNvSpPr>
          <p:nvPr/>
        </p:nvSpPr>
        <p:spPr bwMode="auto">
          <a:xfrm>
            <a:off x="6692900" y="4868863"/>
            <a:ext cx="712788" cy="2460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FACHADA IZQUIERDA</a:t>
            </a:r>
            <a:endParaRPr lang="es-ES" altLang="es-ES" sz="800" b="1" u="none"/>
          </a:p>
        </p:txBody>
      </p:sp>
      <p:sp>
        <p:nvSpPr>
          <p:cNvPr id="22535" name="Line 19"/>
          <p:cNvSpPr>
            <a:spLocks noChangeShapeType="1"/>
          </p:cNvSpPr>
          <p:nvPr/>
        </p:nvSpPr>
        <p:spPr bwMode="auto">
          <a:xfrm>
            <a:off x="7404100" y="4960938"/>
            <a:ext cx="768350" cy="3175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22536" name="Picture 19" descr="Imágenes integradas 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675" y="3141663"/>
            <a:ext cx="4157663" cy="31178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537" name="Text Box 27"/>
          <p:cNvSpPr txBox="1">
            <a:spLocks noChangeArrowheads="1"/>
          </p:cNvSpPr>
          <p:nvPr/>
        </p:nvSpPr>
        <p:spPr bwMode="auto">
          <a:xfrm>
            <a:off x="701675" y="3141663"/>
            <a:ext cx="647700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FI-14</a:t>
            </a:r>
            <a:endParaRPr lang="es-ES" altLang="es-ES" sz="1400" b="1" u="none"/>
          </a:p>
        </p:txBody>
      </p:sp>
      <p:pic>
        <p:nvPicPr>
          <p:cNvPr id="22538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2 Marcador de texto"/>
          <p:cNvSpPr>
            <a:spLocks noGrp="1"/>
          </p:cNvSpPr>
          <p:nvPr>
            <p:ph type="body" sz="half" idx="1"/>
          </p:nvPr>
        </p:nvSpPr>
        <p:spPr>
          <a:xfrm>
            <a:off x="395288" y="1412875"/>
            <a:ext cx="3832225" cy="1152525"/>
          </a:xfrm>
        </p:spPr>
        <p:txBody>
          <a:bodyPr/>
          <a:lstStyle/>
          <a:p>
            <a:pPr marL="0" indent="0" eaLnBrk="1" hangingPunct="1">
              <a:defRPr/>
            </a:pPr>
            <a:r>
              <a:rPr lang="es-ES_tradnl" sz="1200" dirty="0" smtClean="0"/>
              <a:t>-</a:t>
            </a:r>
            <a:r>
              <a:rPr lang="es-ES_tradnl" dirty="0" smtClean="0"/>
              <a:t> </a:t>
            </a:r>
            <a:r>
              <a:rPr lang="es-ES_tradnl" sz="1200" b="1" u="sng" dirty="0" smtClean="0"/>
              <a:t>MATERIAL</a:t>
            </a:r>
            <a:r>
              <a:rPr lang="es-ES_tradnl" sz="1200" dirty="0" smtClean="0"/>
              <a:t>: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 Lona.</a:t>
            </a:r>
          </a:p>
          <a:p>
            <a:pPr marL="0" indent="0" eaLnBrk="1" hangingPunct="1">
              <a:buFontTx/>
              <a:buChar char="-"/>
              <a:defRPr/>
            </a:pPr>
            <a:r>
              <a:rPr lang="es-ES_tradnl" sz="1200" dirty="0" smtClean="0"/>
              <a:t> </a:t>
            </a:r>
            <a:r>
              <a:rPr lang="es-ES_tradnl" sz="1200" b="1" u="sng" dirty="0" smtClean="0"/>
              <a:t>MEDIDAS: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 19,90 m. X 4,05 m.</a:t>
            </a:r>
          </a:p>
          <a:p>
            <a:pPr>
              <a:defRPr/>
            </a:pPr>
            <a:endParaRPr lang="es-ES" dirty="0"/>
          </a:p>
        </p:txBody>
      </p:sp>
      <p:sp>
        <p:nvSpPr>
          <p:cNvPr id="23555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E8D8A7D-9578-4E34-A4A6-4D58F36CE672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20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3556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CRISTALERA NORTE PABELLÓN 14</a:t>
            </a:r>
            <a:endParaRPr lang="es-ES" altLang="es-ES" sz="1600" smtClean="0"/>
          </a:p>
        </p:txBody>
      </p:sp>
      <p:pic>
        <p:nvPicPr>
          <p:cNvPr id="23557" name="Picture 2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9179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8" name="Text Box 29"/>
          <p:cNvSpPr txBox="1">
            <a:spLocks noChangeArrowheads="1"/>
          </p:cNvSpPr>
          <p:nvPr/>
        </p:nvSpPr>
        <p:spPr bwMode="auto">
          <a:xfrm>
            <a:off x="7486650" y="4065588"/>
            <a:ext cx="712788" cy="2460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CRISTALERA NORTE</a:t>
            </a:r>
            <a:endParaRPr lang="es-ES" altLang="es-ES" sz="800" b="1" u="none"/>
          </a:p>
        </p:txBody>
      </p:sp>
      <p:sp>
        <p:nvSpPr>
          <p:cNvPr id="23559" name="Line 19"/>
          <p:cNvSpPr>
            <a:spLocks noChangeShapeType="1"/>
          </p:cNvSpPr>
          <p:nvPr/>
        </p:nvSpPr>
        <p:spPr bwMode="auto">
          <a:xfrm>
            <a:off x="7983538" y="4311650"/>
            <a:ext cx="433387" cy="649288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23560" name="Picture 19" descr="Imágenes integradas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3206750"/>
            <a:ext cx="4360862" cy="32718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561" name="Text Box 27"/>
          <p:cNvSpPr txBox="1">
            <a:spLocks noChangeArrowheads="1"/>
          </p:cNvSpPr>
          <p:nvPr/>
        </p:nvSpPr>
        <p:spPr bwMode="auto">
          <a:xfrm>
            <a:off x="684213" y="3221038"/>
            <a:ext cx="647700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CN-14</a:t>
            </a:r>
            <a:endParaRPr lang="es-ES" altLang="es-ES" sz="1400" b="1" u="none"/>
          </a:p>
        </p:txBody>
      </p:sp>
      <p:pic>
        <p:nvPicPr>
          <p:cNvPr id="23562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2 Marcador de texto"/>
          <p:cNvSpPr>
            <a:spLocks noGrp="1"/>
          </p:cNvSpPr>
          <p:nvPr>
            <p:ph type="body" sz="half" idx="1"/>
          </p:nvPr>
        </p:nvSpPr>
        <p:spPr>
          <a:xfrm>
            <a:off x="647700" y="1579563"/>
            <a:ext cx="3636963" cy="1344612"/>
          </a:xfrm>
        </p:spPr>
        <p:txBody>
          <a:bodyPr/>
          <a:lstStyle/>
          <a:p>
            <a:pPr marL="0" indent="0" eaLnBrk="1" hangingPunct="1">
              <a:defRPr/>
            </a:pPr>
            <a:r>
              <a:rPr lang="es-ES_tradnl" sz="1200" b="1" u="sng" dirty="0" smtClean="0"/>
              <a:t>- MATERIAL: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Lona</a:t>
            </a:r>
            <a:r>
              <a:rPr lang="es-ES_tradnl" sz="1200" dirty="0"/>
              <a:t>.</a:t>
            </a:r>
            <a:endParaRPr lang="es-ES_tradnl" sz="1200" b="1" u="sng" dirty="0" smtClean="0"/>
          </a:p>
          <a:p>
            <a:pPr marL="0" indent="0" eaLnBrk="1" hangingPunct="1">
              <a:defRPr/>
            </a:pPr>
            <a:r>
              <a:rPr lang="es-ES_tradnl" sz="1200" dirty="0" smtClean="0"/>
              <a:t>- </a:t>
            </a:r>
            <a:r>
              <a:rPr lang="es-ES_tradnl" sz="1200" b="1" u="sng" dirty="0" smtClean="0"/>
              <a:t>MEDIDAS: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   CARA SUR	 15.18 m. x 3.12 m.</a:t>
            </a:r>
          </a:p>
          <a:p>
            <a:pPr marL="0" indent="0" eaLnBrk="1" hangingPunct="1">
              <a:defRPr/>
            </a:pPr>
            <a:r>
              <a:rPr lang="es-ES_tradnl" sz="1200" dirty="0" smtClean="0"/>
              <a:t>   CARA OESTE	 12.00 m. x 3.12 m.</a:t>
            </a:r>
          </a:p>
          <a:p>
            <a:pPr marL="0" indent="0" eaLnBrk="1" hangingPunct="1">
              <a:defRPr/>
            </a:pPr>
            <a:endParaRPr lang="es-ES_tradnl" sz="1200" dirty="0" smtClean="0"/>
          </a:p>
          <a:p>
            <a:pPr marL="0" indent="0" eaLnBrk="1" hangingPunct="1">
              <a:defRPr/>
            </a:pPr>
            <a:endParaRPr lang="es-ES_tradnl" sz="1200" dirty="0" smtClean="0"/>
          </a:p>
          <a:p>
            <a:pPr>
              <a:defRPr/>
            </a:pPr>
            <a:endParaRPr lang="es-ES" sz="1200" dirty="0"/>
          </a:p>
        </p:txBody>
      </p:sp>
      <p:sp>
        <p:nvSpPr>
          <p:cNvPr id="24579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DD9D8B1-0EAD-4F6D-B152-34253944E94A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21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4580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ESQUINA PABELLÓN 12</a:t>
            </a:r>
            <a:endParaRPr lang="es-ES" altLang="es-ES" sz="1600" smtClean="0"/>
          </a:p>
        </p:txBody>
      </p:sp>
      <p:pic>
        <p:nvPicPr>
          <p:cNvPr id="24581" name="Picture 2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9179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2" name="Text Box 29"/>
          <p:cNvSpPr txBox="1">
            <a:spLocks noChangeArrowheads="1"/>
          </p:cNvSpPr>
          <p:nvPr/>
        </p:nvSpPr>
        <p:spPr bwMode="auto">
          <a:xfrm>
            <a:off x="6875463" y="5876925"/>
            <a:ext cx="979487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ESQUINA PAB 12</a:t>
            </a:r>
            <a:endParaRPr lang="es-ES" altLang="es-ES" sz="800" b="1" u="none"/>
          </a:p>
        </p:txBody>
      </p:sp>
      <p:sp>
        <p:nvSpPr>
          <p:cNvPr id="24583" name="Line 19"/>
          <p:cNvSpPr>
            <a:spLocks noChangeShapeType="1"/>
          </p:cNvSpPr>
          <p:nvPr/>
        </p:nvSpPr>
        <p:spPr bwMode="auto">
          <a:xfrm flipV="1">
            <a:off x="7596188" y="5516563"/>
            <a:ext cx="504825" cy="360362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24584" name="Picture 25" descr="D:\03 MARZO\05 SALON NAUTICO\PAB. 12\REPORTAJE\PABELLON - 12 LONAS SUR Y OESTE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7350" y="3192463"/>
            <a:ext cx="4321175" cy="32400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585" name="Text Box 27"/>
          <p:cNvSpPr txBox="1">
            <a:spLocks noChangeArrowheads="1"/>
          </p:cNvSpPr>
          <p:nvPr/>
        </p:nvSpPr>
        <p:spPr bwMode="auto">
          <a:xfrm>
            <a:off x="395288" y="3189288"/>
            <a:ext cx="863600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EQ-S ú O</a:t>
            </a:r>
            <a:endParaRPr lang="es-ES" altLang="es-ES" sz="1400" b="1" u="none"/>
          </a:p>
        </p:txBody>
      </p:sp>
      <p:sp>
        <p:nvSpPr>
          <p:cNvPr id="24586" name="Text Box 27"/>
          <p:cNvSpPr txBox="1">
            <a:spLocks noChangeArrowheads="1"/>
          </p:cNvSpPr>
          <p:nvPr/>
        </p:nvSpPr>
        <p:spPr bwMode="auto">
          <a:xfrm>
            <a:off x="3409950" y="4581525"/>
            <a:ext cx="1008063" cy="153988"/>
          </a:xfrm>
          <a:prstGeom prst="rect">
            <a:avLst/>
          </a:prstGeom>
          <a:solidFill>
            <a:schemeClr val="bg1">
              <a:alpha val="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000" b="1" u="none"/>
              <a:t>CARA SUR</a:t>
            </a:r>
            <a:endParaRPr lang="es-ES" altLang="es-ES" sz="1000" b="1" u="none"/>
          </a:p>
        </p:txBody>
      </p:sp>
      <p:sp>
        <p:nvSpPr>
          <p:cNvPr id="24587" name="Text Box 27"/>
          <p:cNvSpPr txBox="1">
            <a:spLocks noChangeArrowheads="1"/>
          </p:cNvSpPr>
          <p:nvPr/>
        </p:nvSpPr>
        <p:spPr bwMode="auto">
          <a:xfrm>
            <a:off x="611188" y="4652963"/>
            <a:ext cx="1008062" cy="153987"/>
          </a:xfrm>
          <a:prstGeom prst="rect">
            <a:avLst/>
          </a:prstGeom>
          <a:solidFill>
            <a:schemeClr val="bg1">
              <a:alpha val="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000" b="1" u="none"/>
              <a:t>CARA OESTE</a:t>
            </a:r>
            <a:endParaRPr lang="es-ES" altLang="es-ES" sz="1000" b="1" u="none"/>
          </a:p>
        </p:txBody>
      </p:sp>
      <p:pic>
        <p:nvPicPr>
          <p:cNvPr id="24588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2 Marcador de texto"/>
          <p:cNvSpPr>
            <a:spLocks noGrp="1"/>
          </p:cNvSpPr>
          <p:nvPr>
            <p:ph type="body" sz="half" idx="1"/>
          </p:nvPr>
        </p:nvSpPr>
        <p:spPr>
          <a:xfrm>
            <a:off x="647700" y="1579563"/>
            <a:ext cx="3832225" cy="985837"/>
          </a:xfrm>
        </p:spPr>
        <p:txBody>
          <a:bodyPr/>
          <a:lstStyle/>
          <a:p>
            <a:pPr marL="0" indent="0" eaLnBrk="1" hangingPunct="1"/>
            <a:r>
              <a:rPr lang="es-ES_tradnl" altLang="es-ES" sz="1200" b="1" u="sng" smtClean="0"/>
              <a:t>- MATERIAL:</a:t>
            </a:r>
          </a:p>
          <a:p>
            <a:pPr marL="0" indent="0" eaLnBrk="1" hangingPunct="1"/>
            <a:r>
              <a:rPr lang="es-ES_tradnl" altLang="es-ES" sz="1200" smtClean="0"/>
              <a:t>Lona.</a:t>
            </a: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   13,97 m. x 4,04 m.</a:t>
            </a:r>
            <a:endParaRPr lang="es-ES" altLang="es-ES" sz="1200" smtClean="0"/>
          </a:p>
        </p:txBody>
      </p:sp>
      <p:sp>
        <p:nvSpPr>
          <p:cNvPr id="25603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5EF3002-50E5-4186-8F7A-52889BAB3D3C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22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5604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SUR PABELLÓN 12</a:t>
            </a:r>
            <a:endParaRPr lang="es-ES" altLang="es-ES" sz="1600" smtClean="0"/>
          </a:p>
        </p:txBody>
      </p:sp>
      <p:pic>
        <p:nvPicPr>
          <p:cNvPr id="25605" name="Picture 2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9179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6" name="Text Box 29"/>
          <p:cNvSpPr txBox="1">
            <a:spLocks noChangeArrowheads="1"/>
          </p:cNvSpPr>
          <p:nvPr/>
        </p:nvSpPr>
        <p:spPr bwMode="auto">
          <a:xfrm>
            <a:off x="7019925" y="5888038"/>
            <a:ext cx="979488" cy="2460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FACHADA SUR  PAB. 12</a:t>
            </a:r>
            <a:endParaRPr lang="es-ES" altLang="es-ES" sz="800" b="1" u="none"/>
          </a:p>
        </p:txBody>
      </p:sp>
      <p:sp>
        <p:nvSpPr>
          <p:cNvPr id="25607" name="Line 19"/>
          <p:cNvSpPr>
            <a:spLocks noChangeShapeType="1"/>
          </p:cNvSpPr>
          <p:nvPr/>
        </p:nvSpPr>
        <p:spPr bwMode="auto">
          <a:xfrm flipV="1">
            <a:off x="7747000" y="5529263"/>
            <a:ext cx="504825" cy="35877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25608" name="Picture 2" descr="Imágenes integradas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350" y="2727325"/>
            <a:ext cx="4938713" cy="37036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609" name="Text Box 27"/>
          <p:cNvSpPr txBox="1">
            <a:spLocks noChangeArrowheads="1"/>
          </p:cNvSpPr>
          <p:nvPr/>
        </p:nvSpPr>
        <p:spPr bwMode="auto">
          <a:xfrm>
            <a:off x="641350" y="2727325"/>
            <a:ext cx="647700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FS-12</a:t>
            </a:r>
            <a:endParaRPr lang="es-ES" altLang="es-ES" sz="1400" b="1" u="none"/>
          </a:p>
        </p:txBody>
      </p:sp>
      <p:pic>
        <p:nvPicPr>
          <p:cNvPr id="25610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B386132-05C6-45CE-936B-45FA572847CC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23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6627" name="Rectangle 2"/>
          <p:cNvSpPr>
            <a:spLocks noGrp="1" noChangeArrowheads="1"/>
          </p:cNvSpPr>
          <p:nvPr>
            <p:ph type="title"/>
          </p:nvPr>
        </p:nvSpPr>
        <p:spPr>
          <a:xfrm>
            <a:off x="611188" y="836613"/>
            <a:ext cx="7418387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SALA ORIENTE</a:t>
            </a:r>
            <a:endParaRPr lang="es-ES" altLang="es-ES" sz="1600" smtClean="0"/>
          </a:p>
        </p:txBody>
      </p:sp>
      <p:sp>
        <p:nvSpPr>
          <p:cNvPr id="26628" name="2 Marcador de texto"/>
          <p:cNvSpPr>
            <a:spLocks noGrp="1"/>
          </p:cNvSpPr>
          <p:nvPr>
            <p:ph type="body" sz="half" idx="1"/>
          </p:nvPr>
        </p:nvSpPr>
        <p:spPr>
          <a:xfrm>
            <a:off x="647700" y="1579563"/>
            <a:ext cx="3832225" cy="985837"/>
          </a:xfrm>
        </p:spPr>
        <p:txBody>
          <a:bodyPr/>
          <a:lstStyle/>
          <a:p>
            <a:pPr marL="0" indent="0" eaLnBrk="1" hangingPunct="1"/>
            <a:r>
              <a:rPr lang="es-ES_tradnl" altLang="es-ES" sz="1200" b="1" u="sng" smtClean="0"/>
              <a:t>- MATERIAL:</a:t>
            </a:r>
          </a:p>
          <a:p>
            <a:pPr marL="0" indent="0" eaLnBrk="1" hangingPunct="1"/>
            <a:r>
              <a:rPr lang="es-ES_tradnl" altLang="es-ES" sz="1200" smtClean="0"/>
              <a:t>Lona.</a:t>
            </a: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   15,95 m. x 4,50 m.</a:t>
            </a:r>
            <a:endParaRPr lang="es-ES" altLang="es-ES" sz="1200" smtClean="0"/>
          </a:p>
        </p:txBody>
      </p:sp>
      <p:pic>
        <p:nvPicPr>
          <p:cNvPr id="26629" name="Picture 2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91795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0" name="Text Box 29"/>
          <p:cNvSpPr txBox="1">
            <a:spLocks noChangeArrowheads="1"/>
          </p:cNvSpPr>
          <p:nvPr/>
        </p:nvSpPr>
        <p:spPr bwMode="auto">
          <a:xfrm>
            <a:off x="6807200" y="5113338"/>
            <a:ext cx="788988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SALA ORIENTE</a:t>
            </a:r>
            <a:endParaRPr lang="es-ES" altLang="es-ES" sz="800" b="1" u="none"/>
          </a:p>
        </p:txBody>
      </p:sp>
      <p:sp>
        <p:nvSpPr>
          <p:cNvPr id="26631" name="Line 19"/>
          <p:cNvSpPr>
            <a:spLocks noChangeShapeType="1"/>
          </p:cNvSpPr>
          <p:nvPr/>
        </p:nvSpPr>
        <p:spPr bwMode="auto">
          <a:xfrm>
            <a:off x="7596188" y="5175250"/>
            <a:ext cx="5842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26632" name="Text Box 27"/>
          <p:cNvSpPr txBox="1">
            <a:spLocks noChangeArrowheads="1"/>
          </p:cNvSpPr>
          <p:nvPr/>
        </p:nvSpPr>
        <p:spPr bwMode="auto">
          <a:xfrm>
            <a:off x="900113" y="3151188"/>
            <a:ext cx="431800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SO</a:t>
            </a:r>
            <a:endParaRPr lang="es-ES" altLang="es-ES" sz="1400" b="1" u="none"/>
          </a:p>
        </p:txBody>
      </p:sp>
      <p:pic>
        <p:nvPicPr>
          <p:cNvPr id="26633" name="Picture 19" descr="Imágenes integradas 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2924175"/>
            <a:ext cx="4465637" cy="33496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634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5" name="Text Box 27"/>
          <p:cNvSpPr txBox="1">
            <a:spLocks noChangeArrowheads="1"/>
          </p:cNvSpPr>
          <p:nvPr/>
        </p:nvSpPr>
        <p:spPr bwMode="auto">
          <a:xfrm>
            <a:off x="4429125" y="2943225"/>
            <a:ext cx="647700" cy="21590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FSO</a:t>
            </a:r>
            <a:endParaRPr lang="es-ES" altLang="es-ES" sz="1400" b="1" u="none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3EDA3D4-BF5E-4415-8DDC-EF839A10B888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24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pic>
        <p:nvPicPr>
          <p:cNvPr id="27651" name="5 Imagen" descr="C:\Documents and Settings\vivo\Escritorio\Lona puerta sala Oriente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2997200"/>
            <a:ext cx="4679950" cy="33305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652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FACHADA PEQUEÑA SALA ORIENTE</a:t>
            </a:r>
            <a:endParaRPr lang="es-ES" altLang="es-ES" sz="1600" smtClean="0"/>
          </a:p>
        </p:txBody>
      </p:sp>
      <p:sp>
        <p:nvSpPr>
          <p:cNvPr id="27653" name="2 Marcador de texto"/>
          <p:cNvSpPr>
            <a:spLocks noGrp="1"/>
          </p:cNvSpPr>
          <p:nvPr>
            <p:ph type="body" sz="half" idx="1"/>
          </p:nvPr>
        </p:nvSpPr>
        <p:spPr>
          <a:xfrm>
            <a:off x="647700" y="1579563"/>
            <a:ext cx="3832225" cy="985837"/>
          </a:xfrm>
        </p:spPr>
        <p:txBody>
          <a:bodyPr/>
          <a:lstStyle/>
          <a:p>
            <a:pPr marL="0" indent="0" eaLnBrk="1" hangingPunct="1"/>
            <a:r>
              <a:rPr lang="es-ES_tradnl" altLang="es-ES" sz="1200" b="1" u="sng" smtClean="0"/>
              <a:t>- MATERIAL:</a:t>
            </a:r>
          </a:p>
          <a:p>
            <a:pPr marL="0" indent="0" eaLnBrk="1" hangingPunct="1"/>
            <a:r>
              <a:rPr lang="es-ES_tradnl" altLang="es-ES" sz="1200" smtClean="0"/>
              <a:t>   Lona.</a:t>
            </a: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   4,50 m. x 3,00 m.</a:t>
            </a:r>
            <a:endParaRPr lang="es-ES" altLang="es-ES" sz="1200" smtClean="0"/>
          </a:p>
        </p:txBody>
      </p:sp>
      <p:pic>
        <p:nvPicPr>
          <p:cNvPr id="27654" name="Picture 28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25" y="4005263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5" name="Text Box 29"/>
          <p:cNvSpPr txBox="1">
            <a:spLocks noChangeArrowheads="1"/>
          </p:cNvSpPr>
          <p:nvPr/>
        </p:nvSpPr>
        <p:spPr bwMode="auto">
          <a:xfrm>
            <a:off x="6807200" y="5175250"/>
            <a:ext cx="788988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SALA ORIENTE</a:t>
            </a:r>
            <a:endParaRPr lang="es-ES" altLang="es-ES" sz="800" b="1" u="none"/>
          </a:p>
        </p:txBody>
      </p:sp>
      <p:sp>
        <p:nvSpPr>
          <p:cNvPr id="27656" name="Line 19"/>
          <p:cNvSpPr>
            <a:spLocks noChangeShapeType="1"/>
          </p:cNvSpPr>
          <p:nvPr/>
        </p:nvSpPr>
        <p:spPr bwMode="auto">
          <a:xfrm>
            <a:off x="7596188" y="5221288"/>
            <a:ext cx="4318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27657" name="Text Box 31"/>
          <p:cNvSpPr txBox="1">
            <a:spLocks noChangeArrowheads="1"/>
          </p:cNvSpPr>
          <p:nvPr/>
        </p:nvSpPr>
        <p:spPr bwMode="auto">
          <a:xfrm>
            <a:off x="539750" y="2997200"/>
            <a:ext cx="882650" cy="1841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FP-12</a:t>
            </a:r>
            <a:endParaRPr lang="es-ES" altLang="es-ES" sz="1200" b="1" u="none"/>
          </a:p>
        </p:txBody>
      </p:sp>
      <p:pic>
        <p:nvPicPr>
          <p:cNvPr id="27658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587EA27-4F8C-4744-AB1F-21CB8BBAE336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25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pic>
        <p:nvPicPr>
          <p:cNvPr id="28675" name="Picture 31" descr="PLANO IFEMA 3D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759575" y="4238625"/>
            <a:ext cx="2016125" cy="22669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6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 LATERALES EXTERIORES CAFETERÍA PAB. 4 </a:t>
            </a:r>
            <a:endParaRPr lang="es-ES" altLang="es-ES" sz="1600" smtClean="0"/>
          </a:p>
        </p:txBody>
      </p:sp>
      <p:sp>
        <p:nvSpPr>
          <p:cNvPr id="28677" name="2 Marcador de texto"/>
          <p:cNvSpPr>
            <a:spLocks noGrp="1"/>
          </p:cNvSpPr>
          <p:nvPr>
            <p:ph type="body" sz="half" idx="1"/>
          </p:nvPr>
        </p:nvSpPr>
        <p:spPr>
          <a:xfrm>
            <a:off x="611188" y="1557338"/>
            <a:ext cx="3832225" cy="4527550"/>
          </a:xfrm>
        </p:spPr>
        <p:txBody>
          <a:bodyPr/>
          <a:lstStyle/>
          <a:p>
            <a:pPr marL="0" indent="0" eaLnBrk="1" hangingPunct="1"/>
            <a:r>
              <a:rPr lang="es-ES_tradnl" altLang="es-ES" sz="1200" b="1" u="sng" smtClean="0"/>
              <a:t>- MATERIAL:</a:t>
            </a:r>
          </a:p>
          <a:p>
            <a:pPr marL="0" indent="0" eaLnBrk="1" hangingPunct="1"/>
            <a:r>
              <a:rPr lang="es-ES_tradnl" altLang="es-ES" sz="1200" smtClean="0"/>
              <a:t>Lona.</a:t>
            </a: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  4,80 m. x 4,80 m.</a:t>
            </a:r>
            <a:endParaRPr lang="es-ES" altLang="es-ES" sz="1200" smtClean="0"/>
          </a:p>
        </p:txBody>
      </p:sp>
      <p:pic>
        <p:nvPicPr>
          <p:cNvPr id="28678" name="Picture 2" descr="C:\Documents and Settings\vivo\Escritorio\LONA PRINCIPAL  PAB-4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3794125"/>
            <a:ext cx="3097212" cy="2322513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679" name="Picture 3" descr="C:\Documents and Settings\vivo\Escritorio\LONA PRINCIPAL PAB-4.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5050" y="3792538"/>
            <a:ext cx="3097213" cy="2322512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680" name="Line 43"/>
          <p:cNvSpPr>
            <a:spLocks noChangeShapeType="1"/>
          </p:cNvSpPr>
          <p:nvPr/>
        </p:nvSpPr>
        <p:spPr bwMode="auto">
          <a:xfrm flipH="1">
            <a:off x="8243888" y="5013325"/>
            <a:ext cx="498475" cy="35877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28681" name="Line 43"/>
          <p:cNvSpPr>
            <a:spLocks noChangeShapeType="1"/>
          </p:cNvSpPr>
          <p:nvPr/>
        </p:nvSpPr>
        <p:spPr bwMode="auto">
          <a:xfrm flipV="1">
            <a:off x="7667625" y="5516563"/>
            <a:ext cx="576263" cy="71437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28682" name="Text Box 29"/>
          <p:cNvSpPr txBox="1">
            <a:spLocks noChangeArrowheads="1"/>
          </p:cNvSpPr>
          <p:nvPr/>
        </p:nvSpPr>
        <p:spPr bwMode="auto">
          <a:xfrm>
            <a:off x="7956550" y="4883150"/>
            <a:ext cx="788988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CARA NORTE</a:t>
            </a:r>
            <a:endParaRPr lang="es-ES" altLang="es-ES" sz="800" b="1" u="none"/>
          </a:p>
        </p:txBody>
      </p:sp>
      <p:sp>
        <p:nvSpPr>
          <p:cNvPr id="28683" name="Text Box 29"/>
          <p:cNvSpPr txBox="1">
            <a:spLocks noChangeArrowheads="1"/>
          </p:cNvSpPr>
          <p:nvPr/>
        </p:nvSpPr>
        <p:spPr bwMode="auto">
          <a:xfrm>
            <a:off x="6878638" y="5553075"/>
            <a:ext cx="788987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CARA SUR</a:t>
            </a:r>
            <a:endParaRPr lang="es-ES" altLang="es-ES" sz="800" b="1" u="none"/>
          </a:p>
        </p:txBody>
      </p:sp>
      <p:sp>
        <p:nvSpPr>
          <p:cNvPr id="28684" name="Text Box 31"/>
          <p:cNvSpPr txBox="1">
            <a:spLocks noChangeArrowheads="1"/>
          </p:cNvSpPr>
          <p:nvPr/>
        </p:nvSpPr>
        <p:spPr bwMode="auto">
          <a:xfrm>
            <a:off x="395288" y="3794125"/>
            <a:ext cx="882650" cy="1841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LC-N.</a:t>
            </a:r>
            <a:endParaRPr lang="es-ES" altLang="es-ES" sz="1200" b="1" u="none"/>
          </a:p>
        </p:txBody>
      </p:sp>
      <p:sp>
        <p:nvSpPr>
          <p:cNvPr id="28685" name="Text Box 31"/>
          <p:cNvSpPr txBox="1">
            <a:spLocks noChangeArrowheads="1"/>
          </p:cNvSpPr>
          <p:nvPr/>
        </p:nvSpPr>
        <p:spPr bwMode="auto">
          <a:xfrm>
            <a:off x="3563938" y="3794125"/>
            <a:ext cx="882650" cy="1841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LC-S.</a:t>
            </a:r>
            <a:endParaRPr lang="es-ES" altLang="es-ES" sz="1200" b="1" u="none"/>
          </a:p>
        </p:txBody>
      </p:sp>
      <p:sp>
        <p:nvSpPr>
          <p:cNvPr id="28686" name="Text Box 27"/>
          <p:cNvSpPr txBox="1">
            <a:spLocks noChangeArrowheads="1"/>
          </p:cNvSpPr>
          <p:nvPr/>
        </p:nvSpPr>
        <p:spPr bwMode="auto">
          <a:xfrm>
            <a:off x="4572000" y="3792538"/>
            <a:ext cx="1008063" cy="153987"/>
          </a:xfrm>
          <a:prstGeom prst="rect">
            <a:avLst/>
          </a:prstGeom>
          <a:solidFill>
            <a:schemeClr val="bg1">
              <a:alpha val="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000" b="1" u="none"/>
              <a:t>CARA SUR</a:t>
            </a:r>
            <a:endParaRPr lang="es-ES" altLang="es-ES" sz="1000" b="1" u="none"/>
          </a:p>
        </p:txBody>
      </p:sp>
      <p:sp>
        <p:nvSpPr>
          <p:cNvPr id="28687" name="Text Box 27"/>
          <p:cNvSpPr txBox="1">
            <a:spLocks noChangeArrowheads="1"/>
          </p:cNvSpPr>
          <p:nvPr/>
        </p:nvSpPr>
        <p:spPr bwMode="auto">
          <a:xfrm>
            <a:off x="2484438" y="3802063"/>
            <a:ext cx="1008062" cy="153987"/>
          </a:xfrm>
          <a:prstGeom prst="rect">
            <a:avLst/>
          </a:prstGeom>
          <a:solidFill>
            <a:schemeClr val="bg1">
              <a:alpha val="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000" b="1" u="none"/>
              <a:t>CARA NORTE</a:t>
            </a:r>
            <a:endParaRPr lang="es-ES" altLang="es-ES" sz="1000" b="1" u="none"/>
          </a:p>
        </p:txBody>
      </p:sp>
      <p:pic>
        <p:nvPicPr>
          <p:cNvPr id="28688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23891A8-3D12-45CF-A645-915E4AEFF699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26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>
          <a:xfrm>
            <a:off x="669925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/>
            </a:r>
            <a:br>
              <a:rPr lang="es-ES_tradnl" altLang="es-ES" sz="1600" smtClean="0"/>
            </a:br>
            <a:r>
              <a:rPr lang="es-ES_tradnl" altLang="es-ES" sz="1600" smtClean="0"/>
              <a:t> PUERTA ESTE</a:t>
            </a:r>
            <a:endParaRPr lang="es-ES" altLang="es-ES" sz="1600" smtClean="0"/>
          </a:p>
        </p:txBody>
      </p:sp>
      <p:sp>
        <p:nvSpPr>
          <p:cNvPr id="29700" name="Rectangle 3"/>
          <p:cNvSpPr>
            <a:spLocks noGrp="1" noChangeArrowheads="1"/>
          </p:cNvSpPr>
          <p:nvPr>
            <p:ph type="body" sz="half" idx="1"/>
          </p:nvPr>
        </p:nvSpPr>
        <p:spPr>
          <a:noFill/>
        </p:spPr>
        <p:txBody>
          <a:bodyPr/>
          <a:lstStyle/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smtClean="0"/>
              <a:t>			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Vinilo.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 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1,66 m. X 0, 83 m. cada vinilo.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</a:t>
            </a:r>
            <a:endParaRPr lang="es-ES" altLang="es-ES" sz="1200" smtClean="0"/>
          </a:p>
        </p:txBody>
      </p:sp>
      <p:pic>
        <p:nvPicPr>
          <p:cNvPr id="29701" name="Picture 31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9575" y="4238625"/>
            <a:ext cx="2016125" cy="2266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9702" name="Line 43"/>
          <p:cNvSpPr>
            <a:spLocks noChangeShapeType="1"/>
          </p:cNvSpPr>
          <p:nvPr/>
        </p:nvSpPr>
        <p:spPr bwMode="auto">
          <a:xfrm flipH="1">
            <a:off x="8243888" y="5014913"/>
            <a:ext cx="249237" cy="179387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29703" name="Text Box 29"/>
          <p:cNvSpPr txBox="1">
            <a:spLocks noChangeArrowheads="1"/>
          </p:cNvSpPr>
          <p:nvPr/>
        </p:nvSpPr>
        <p:spPr bwMode="auto">
          <a:xfrm>
            <a:off x="8097838" y="4818063"/>
            <a:ext cx="788987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PUERTA ESTE</a:t>
            </a:r>
            <a:endParaRPr lang="es-ES" altLang="es-ES" sz="800" b="1" u="none"/>
          </a:p>
        </p:txBody>
      </p:sp>
      <p:pic>
        <p:nvPicPr>
          <p:cNvPr id="29704" name="14 Imagen" descr="C:\Documents and Settings\vivo\Escritorio\alejandro 004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3140075"/>
            <a:ext cx="4464050" cy="35464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3 Rectángulo"/>
          <p:cNvSpPr/>
          <p:nvPr/>
        </p:nvSpPr>
        <p:spPr>
          <a:xfrm>
            <a:off x="1882775" y="4560888"/>
            <a:ext cx="465138" cy="222250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s-ES"/>
          </a:p>
        </p:txBody>
      </p:sp>
      <p:sp>
        <p:nvSpPr>
          <p:cNvPr id="17" name="3 Rectángulo"/>
          <p:cNvSpPr/>
          <p:nvPr/>
        </p:nvSpPr>
        <p:spPr>
          <a:xfrm>
            <a:off x="2425700" y="4560888"/>
            <a:ext cx="466725" cy="222250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s-ES"/>
          </a:p>
        </p:txBody>
      </p:sp>
      <p:sp>
        <p:nvSpPr>
          <p:cNvPr id="29707" name="Text Box 31"/>
          <p:cNvSpPr txBox="1">
            <a:spLocks noChangeArrowheads="1"/>
          </p:cNvSpPr>
          <p:nvPr/>
        </p:nvSpPr>
        <p:spPr bwMode="auto">
          <a:xfrm>
            <a:off x="323850" y="3140075"/>
            <a:ext cx="882650" cy="1841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PE 1 y 2</a:t>
            </a:r>
            <a:endParaRPr lang="es-ES" altLang="es-ES" sz="1200" b="1" u="none"/>
          </a:p>
        </p:txBody>
      </p:sp>
      <p:sp>
        <p:nvSpPr>
          <p:cNvPr id="19" name="18 Rectángulo"/>
          <p:cNvSpPr/>
          <p:nvPr/>
        </p:nvSpPr>
        <p:spPr>
          <a:xfrm>
            <a:off x="5364163" y="2678113"/>
            <a:ext cx="287337" cy="319087"/>
          </a:xfrm>
          <a:prstGeom prst="rect">
            <a:avLst/>
          </a:prstGeom>
          <a:noFill/>
        </p:spPr>
        <p:txBody>
          <a:bodyPr>
            <a:spAutoFit/>
            <a:scene3d>
              <a:camera prst="orthographicFront">
                <a:rot lat="0" lon="0" rev="0"/>
              </a:camera>
              <a:lightRig rig="contrasting" dir="t">
                <a:rot lat="0" lon="0" rev="4500000"/>
              </a:lightRig>
            </a:scene3d>
            <a:sp3d contourW="6350" prstMaterial="metal">
              <a:bevelT w="127000" h="31750" prst="relaxedInset"/>
              <a:contourClr>
                <a:schemeClr val="accent1">
                  <a:shade val="75000"/>
                </a:schemeClr>
              </a:contourClr>
            </a:sp3d>
          </a:bodyPr>
          <a:lstStyle/>
          <a:p>
            <a:pPr>
              <a:defRPr/>
            </a:pPr>
            <a:endParaRPr lang="es-ES" sz="5400" b="1" cap="all" dirty="0">
              <a:ln w="0"/>
              <a:gradFill flip="none">
                <a:gsLst>
                  <a:gs pos="0">
                    <a:schemeClr val="accent1">
                      <a:tint val="75000"/>
                      <a:shade val="75000"/>
                      <a:satMod val="170000"/>
                    </a:schemeClr>
                  </a:gs>
                  <a:gs pos="49000">
                    <a:schemeClr val="accent1">
                      <a:tint val="88000"/>
                      <a:shade val="65000"/>
                      <a:satMod val="172000"/>
                    </a:schemeClr>
                  </a:gs>
                  <a:gs pos="50000">
                    <a:schemeClr val="accent1">
                      <a:shade val="65000"/>
                      <a:satMod val="130000"/>
                    </a:schemeClr>
                  </a:gs>
                  <a:gs pos="92000">
                    <a:schemeClr val="accent1">
                      <a:shade val="50000"/>
                      <a:satMod val="120000"/>
                    </a:schemeClr>
                  </a:gs>
                  <a:gs pos="100000">
                    <a:schemeClr val="accent1">
                      <a:shade val="48000"/>
                      <a:satMod val="120000"/>
                    </a:schemeClr>
                  </a:gs>
                </a:gsLst>
                <a:lin ang="5400000"/>
              </a:gradFill>
              <a:effectLst>
                <a:reflection blurRad="12700" stA="50000" endPos="50000" dist="5000" dir="5400000" sy="-100000" rotWithShape="0"/>
              </a:effectLst>
            </a:endParaRPr>
          </a:p>
        </p:txBody>
      </p:sp>
      <p:sp>
        <p:nvSpPr>
          <p:cNvPr id="29709" name="24 CuadroTexto"/>
          <p:cNvSpPr txBox="1">
            <a:spLocks noChangeArrowheads="1"/>
          </p:cNvSpPr>
          <p:nvPr/>
        </p:nvSpPr>
        <p:spPr bwMode="auto">
          <a:xfrm>
            <a:off x="2008188" y="4343400"/>
            <a:ext cx="2159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s-ES_tradnl" altLang="es-ES" sz="1200" b="1" u="none">
                <a:solidFill>
                  <a:srgbClr val="FFFF00"/>
                </a:solidFill>
              </a:rPr>
              <a:t>1</a:t>
            </a:r>
            <a:endParaRPr lang="es-ES" altLang="es-ES" sz="1200" b="1" u="none">
              <a:solidFill>
                <a:srgbClr val="FFFF00"/>
              </a:solidFill>
            </a:endParaRPr>
          </a:p>
        </p:txBody>
      </p:sp>
      <p:sp>
        <p:nvSpPr>
          <p:cNvPr id="29710" name="25 CuadroTexto"/>
          <p:cNvSpPr txBox="1">
            <a:spLocks noChangeArrowheads="1"/>
          </p:cNvSpPr>
          <p:nvPr/>
        </p:nvSpPr>
        <p:spPr bwMode="auto">
          <a:xfrm>
            <a:off x="2513013" y="4349750"/>
            <a:ext cx="2159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s-ES_tradnl" altLang="es-ES" sz="1200" b="1" u="none">
                <a:solidFill>
                  <a:srgbClr val="FFFF00"/>
                </a:solidFill>
              </a:rPr>
              <a:t>2</a:t>
            </a:r>
            <a:endParaRPr lang="es-ES" altLang="es-ES" sz="1200" b="1" u="none">
              <a:solidFill>
                <a:srgbClr val="FFFF00"/>
              </a:solidFill>
            </a:endParaRPr>
          </a:p>
        </p:txBody>
      </p:sp>
      <p:pic>
        <p:nvPicPr>
          <p:cNvPr id="29711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4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6F168AF-DDF5-4F3B-968D-7164CCC15607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27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908050"/>
            <a:ext cx="792003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DINTELES PUERTAS PRINCIPALES PABELLONES </a:t>
            </a:r>
            <a:endParaRPr lang="es-ES" altLang="es-ES" sz="1600" smtClean="0"/>
          </a:p>
        </p:txBody>
      </p:sp>
      <p:sp>
        <p:nvSpPr>
          <p:cNvPr id="30724" name="Rectangle 3"/>
          <p:cNvSpPr>
            <a:spLocks noGrp="1" noChangeArrowheads="1"/>
          </p:cNvSpPr>
          <p:nvPr>
            <p:ph type="body" sz="half" idx="1"/>
          </p:nvPr>
        </p:nvSpPr>
        <p:spPr>
          <a:noFill/>
        </p:spPr>
        <p:txBody>
          <a:bodyPr/>
          <a:lstStyle/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smtClean="0"/>
              <a:t>			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Vinilo.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 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Pabellones 1 y 2: 9,50 m. X 1, 23 m.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Pabellones del 3 al 8:13,00 m. X 3,74 m.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Pabellones 9 y 10: 17,80 X 3,33 m.</a:t>
            </a:r>
            <a:endParaRPr lang="es-ES" altLang="es-ES" sz="1200" smtClean="0"/>
          </a:p>
        </p:txBody>
      </p:sp>
      <p:pic>
        <p:nvPicPr>
          <p:cNvPr id="30725" name="Picture 31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6" name="Line 43"/>
          <p:cNvSpPr>
            <a:spLocks noChangeShapeType="1"/>
          </p:cNvSpPr>
          <p:nvPr/>
        </p:nvSpPr>
        <p:spPr bwMode="auto">
          <a:xfrm flipV="1">
            <a:off x="7148513" y="5119688"/>
            <a:ext cx="576262" cy="71437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0727" name="Line 43"/>
          <p:cNvSpPr>
            <a:spLocks noChangeShapeType="1"/>
          </p:cNvSpPr>
          <p:nvPr/>
        </p:nvSpPr>
        <p:spPr bwMode="auto">
          <a:xfrm flipV="1">
            <a:off x="7180263" y="4922838"/>
            <a:ext cx="576262" cy="71437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0728" name="Line 43"/>
          <p:cNvSpPr>
            <a:spLocks noChangeShapeType="1"/>
          </p:cNvSpPr>
          <p:nvPr/>
        </p:nvSpPr>
        <p:spPr bwMode="auto">
          <a:xfrm flipV="1">
            <a:off x="7199313" y="4724400"/>
            <a:ext cx="576262" cy="71438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0729" name="Line 43"/>
          <p:cNvSpPr>
            <a:spLocks noChangeShapeType="1"/>
          </p:cNvSpPr>
          <p:nvPr/>
        </p:nvSpPr>
        <p:spPr bwMode="auto">
          <a:xfrm flipV="1">
            <a:off x="7242175" y="4508500"/>
            <a:ext cx="576263" cy="71438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0730" name="Text Box 31"/>
          <p:cNvSpPr txBox="1">
            <a:spLocks noChangeArrowheads="1"/>
          </p:cNvSpPr>
          <p:nvPr/>
        </p:nvSpPr>
        <p:spPr bwMode="auto">
          <a:xfrm>
            <a:off x="6516688" y="4932363"/>
            <a:ext cx="638175" cy="122237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DP Nº PAB.</a:t>
            </a:r>
            <a:endParaRPr lang="es-ES" altLang="es-ES" sz="800" b="1" u="none"/>
          </a:p>
        </p:txBody>
      </p:sp>
      <p:pic>
        <p:nvPicPr>
          <p:cNvPr id="30731" name="Picture 2" descr="C:\Documents and Settings\vivo\Escritorio\DINTEL PORTÓN EXTERIOR PAB-4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50" y="2924175"/>
            <a:ext cx="4679950" cy="33956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32" name="Text Box 31"/>
          <p:cNvSpPr txBox="1">
            <a:spLocks noChangeArrowheads="1"/>
          </p:cNvSpPr>
          <p:nvPr/>
        </p:nvSpPr>
        <p:spPr bwMode="auto">
          <a:xfrm>
            <a:off x="755650" y="2917825"/>
            <a:ext cx="882650" cy="1841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DP NºPAB.</a:t>
            </a:r>
            <a:endParaRPr lang="es-ES" altLang="es-ES" sz="1200" b="1" u="none"/>
          </a:p>
        </p:txBody>
      </p:sp>
      <p:sp>
        <p:nvSpPr>
          <p:cNvPr id="30733" name="Line 43"/>
          <p:cNvSpPr>
            <a:spLocks noChangeShapeType="1"/>
          </p:cNvSpPr>
          <p:nvPr/>
        </p:nvSpPr>
        <p:spPr bwMode="auto">
          <a:xfrm flipV="1">
            <a:off x="6910388" y="5300663"/>
            <a:ext cx="576262" cy="71437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0734" name="Line 43"/>
          <p:cNvSpPr>
            <a:spLocks noChangeShapeType="1"/>
          </p:cNvSpPr>
          <p:nvPr/>
        </p:nvSpPr>
        <p:spPr bwMode="auto">
          <a:xfrm flipV="1">
            <a:off x="7164388" y="5343525"/>
            <a:ext cx="576262" cy="71438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30735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06C6CD0-41B5-4876-AE18-48227094552F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28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1747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908050"/>
            <a:ext cx="792003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NÚCLEOS DE CONEXIÓN DE LOS PABELLONES </a:t>
            </a:r>
            <a:endParaRPr lang="es-ES" altLang="es-ES" sz="1600" smtClean="0"/>
          </a:p>
        </p:txBody>
      </p:sp>
      <p:sp>
        <p:nvSpPr>
          <p:cNvPr id="3174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341438"/>
            <a:ext cx="3832225" cy="1562100"/>
          </a:xfrm>
          <a:noFill/>
        </p:spPr>
        <p:txBody>
          <a:bodyPr/>
          <a:lstStyle/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smtClean="0"/>
              <a:t>			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 Lona.</a:t>
            </a:r>
          </a:p>
          <a:p>
            <a:pPr marL="0" indent="0" eaLnBrk="1" hangingPunct="1">
              <a:lnSpc>
                <a:spcPct val="80000"/>
              </a:lnSpc>
            </a:pPr>
            <a:endParaRPr lang="es-ES_tradnl" altLang="es-ES" sz="1200" smtClean="0"/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 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8,80 m. X 3,00 m. (huecos normales).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4 m. X 3,00 m. (huecos pequeños) 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endParaRPr lang="es-ES" altLang="es-ES" sz="1200" b="1" u="sng" smtClean="0"/>
          </a:p>
        </p:txBody>
      </p:sp>
      <p:pic>
        <p:nvPicPr>
          <p:cNvPr id="31749" name="Picture 22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0" name="Text Box 24"/>
          <p:cNvSpPr txBox="1">
            <a:spLocks noChangeArrowheads="1"/>
          </p:cNvSpPr>
          <p:nvPr/>
        </p:nvSpPr>
        <p:spPr bwMode="auto">
          <a:xfrm>
            <a:off x="8243888" y="5949950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NC-4/2</a:t>
            </a:r>
            <a:endParaRPr lang="es-ES" altLang="es-ES" sz="800" b="1" u="none"/>
          </a:p>
        </p:txBody>
      </p:sp>
      <p:sp>
        <p:nvSpPr>
          <p:cNvPr id="31751" name="Line 26"/>
          <p:cNvSpPr>
            <a:spLocks noChangeShapeType="1"/>
          </p:cNvSpPr>
          <p:nvPr/>
        </p:nvSpPr>
        <p:spPr bwMode="auto">
          <a:xfrm flipH="1" flipV="1">
            <a:off x="7812088" y="5229225"/>
            <a:ext cx="647700" cy="7207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52" name="Text Box 27"/>
          <p:cNvSpPr txBox="1">
            <a:spLocks noChangeArrowheads="1"/>
          </p:cNvSpPr>
          <p:nvPr/>
        </p:nvSpPr>
        <p:spPr bwMode="auto">
          <a:xfrm>
            <a:off x="8316913" y="5373688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NC-4/6</a:t>
            </a:r>
            <a:endParaRPr lang="es-ES" altLang="es-ES" sz="800" b="1" u="none"/>
          </a:p>
        </p:txBody>
      </p:sp>
      <p:sp>
        <p:nvSpPr>
          <p:cNvPr id="31753" name="Text Box 28"/>
          <p:cNvSpPr txBox="1">
            <a:spLocks noChangeArrowheads="1"/>
          </p:cNvSpPr>
          <p:nvPr/>
        </p:nvSpPr>
        <p:spPr bwMode="auto">
          <a:xfrm>
            <a:off x="8316913" y="4652963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NC-8/6</a:t>
            </a:r>
            <a:endParaRPr lang="es-ES" altLang="es-ES" sz="800" b="1" u="none"/>
          </a:p>
        </p:txBody>
      </p:sp>
      <p:sp>
        <p:nvSpPr>
          <p:cNvPr id="31754" name="Line 29"/>
          <p:cNvSpPr>
            <a:spLocks noChangeShapeType="1"/>
          </p:cNvSpPr>
          <p:nvPr/>
        </p:nvSpPr>
        <p:spPr bwMode="auto">
          <a:xfrm flipH="1" flipV="1">
            <a:off x="7812088" y="5084763"/>
            <a:ext cx="576262" cy="2889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55" name="Line 30"/>
          <p:cNvSpPr>
            <a:spLocks noChangeShapeType="1"/>
          </p:cNvSpPr>
          <p:nvPr/>
        </p:nvSpPr>
        <p:spPr bwMode="auto">
          <a:xfrm flipH="1">
            <a:off x="7812088" y="4724400"/>
            <a:ext cx="504825" cy="730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56" name="Text Box 31"/>
          <p:cNvSpPr txBox="1">
            <a:spLocks noChangeArrowheads="1"/>
          </p:cNvSpPr>
          <p:nvPr/>
        </p:nvSpPr>
        <p:spPr bwMode="auto">
          <a:xfrm>
            <a:off x="7524750" y="4005263"/>
            <a:ext cx="503238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NC-8/10</a:t>
            </a:r>
            <a:endParaRPr lang="es-ES" altLang="es-ES" sz="800" b="1" u="none"/>
          </a:p>
        </p:txBody>
      </p:sp>
      <p:sp>
        <p:nvSpPr>
          <p:cNvPr id="31757" name="Line 33"/>
          <p:cNvSpPr>
            <a:spLocks noChangeShapeType="1"/>
          </p:cNvSpPr>
          <p:nvPr/>
        </p:nvSpPr>
        <p:spPr bwMode="auto">
          <a:xfrm>
            <a:off x="7740650" y="4149725"/>
            <a:ext cx="144463" cy="503238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58" name="Text Box 35"/>
          <p:cNvSpPr txBox="1">
            <a:spLocks noChangeArrowheads="1"/>
          </p:cNvSpPr>
          <p:nvPr/>
        </p:nvSpPr>
        <p:spPr bwMode="auto">
          <a:xfrm>
            <a:off x="6588125" y="5949950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NC-3/1</a:t>
            </a:r>
            <a:endParaRPr lang="es-ES" altLang="es-ES" sz="800" b="1" u="none"/>
          </a:p>
        </p:txBody>
      </p:sp>
      <p:sp>
        <p:nvSpPr>
          <p:cNvPr id="31759" name="Text Box 36"/>
          <p:cNvSpPr txBox="1">
            <a:spLocks noChangeArrowheads="1"/>
          </p:cNvSpPr>
          <p:nvPr/>
        </p:nvSpPr>
        <p:spPr bwMode="auto">
          <a:xfrm>
            <a:off x="6732588" y="5300663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NC-3/5</a:t>
            </a:r>
            <a:endParaRPr lang="es-ES" altLang="es-ES" sz="800" b="1" u="none"/>
          </a:p>
        </p:txBody>
      </p:sp>
      <p:sp>
        <p:nvSpPr>
          <p:cNvPr id="31760" name="Text Box 37"/>
          <p:cNvSpPr txBox="1">
            <a:spLocks noChangeArrowheads="1"/>
          </p:cNvSpPr>
          <p:nvPr/>
        </p:nvSpPr>
        <p:spPr bwMode="auto">
          <a:xfrm>
            <a:off x="6659563" y="5013325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NC-5/3</a:t>
            </a:r>
            <a:endParaRPr lang="es-ES" altLang="es-ES" sz="800" b="1" u="none"/>
          </a:p>
        </p:txBody>
      </p:sp>
      <p:sp>
        <p:nvSpPr>
          <p:cNvPr id="31761" name="Text Box 38"/>
          <p:cNvSpPr txBox="1">
            <a:spLocks noChangeArrowheads="1"/>
          </p:cNvSpPr>
          <p:nvPr/>
        </p:nvSpPr>
        <p:spPr bwMode="auto">
          <a:xfrm>
            <a:off x="6732588" y="4437063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NC-7/5</a:t>
            </a:r>
            <a:endParaRPr lang="es-ES" altLang="es-ES" sz="800" b="1" u="none"/>
          </a:p>
        </p:txBody>
      </p:sp>
      <p:sp>
        <p:nvSpPr>
          <p:cNvPr id="31762" name="Text Box 39"/>
          <p:cNvSpPr txBox="1">
            <a:spLocks noChangeArrowheads="1"/>
          </p:cNvSpPr>
          <p:nvPr/>
        </p:nvSpPr>
        <p:spPr bwMode="auto">
          <a:xfrm>
            <a:off x="6804025" y="41497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NC-7/9</a:t>
            </a:r>
            <a:endParaRPr lang="es-ES" altLang="es-ES" sz="800" b="1" u="none"/>
          </a:p>
        </p:txBody>
      </p:sp>
      <p:sp>
        <p:nvSpPr>
          <p:cNvPr id="31763" name="Line 41"/>
          <p:cNvSpPr>
            <a:spLocks noChangeShapeType="1"/>
          </p:cNvSpPr>
          <p:nvPr/>
        </p:nvSpPr>
        <p:spPr bwMode="auto">
          <a:xfrm flipV="1">
            <a:off x="6948488" y="5229225"/>
            <a:ext cx="503237" cy="7207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64" name="Line 42"/>
          <p:cNvSpPr>
            <a:spLocks noChangeShapeType="1"/>
          </p:cNvSpPr>
          <p:nvPr/>
        </p:nvSpPr>
        <p:spPr bwMode="auto">
          <a:xfrm flipV="1">
            <a:off x="7092950" y="5013325"/>
            <a:ext cx="503238" cy="287338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65" name="Line 43"/>
          <p:cNvSpPr>
            <a:spLocks noChangeShapeType="1"/>
          </p:cNvSpPr>
          <p:nvPr/>
        </p:nvSpPr>
        <p:spPr bwMode="auto">
          <a:xfrm flipV="1">
            <a:off x="7019925" y="4941888"/>
            <a:ext cx="576263" cy="71437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66" name="Text Box 44"/>
          <p:cNvSpPr txBox="1">
            <a:spLocks noChangeArrowheads="1"/>
          </p:cNvSpPr>
          <p:nvPr/>
        </p:nvSpPr>
        <p:spPr bwMode="auto">
          <a:xfrm>
            <a:off x="6732588" y="4652963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NC-5/7</a:t>
            </a:r>
            <a:endParaRPr lang="es-ES" altLang="es-ES" sz="800" b="1" u="none"/>
          </a:p>
        </p:txBody>
      </p:sp>
      <p:sp>
        <p:nvSpPr>
          <p:cNvPr id="31767" name="Line 45"/>
          <p:cNvSpPr>
            <a:spLocks noChangeShapeType="1"/>
          </p:cNvSpPr>
          <p:nvPr/>
        </p:nvSpPr>
        <p:spPr bwMode="auto">
          <a:xfrm>
            <a:off x="7092950" y="4724400"/>
            <a:ext cx="574675" cy="73025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68" name="Line 46"/>
          <p:cNvSpPr>
            <a:spLocks noChangeShapeType="1"/>
          </p:cNvSpPr>
          <p:nvPr/>
        </p:nvSpPr>
        <p:spPr bwMode="auto">
          <a:xfrm>
            <a:off x="7092950" y="4508500"/>
            <a:ext cx="574675" cy="21590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69" name="Line 47"/>
          <p:cNvSpPr>
            <a:spLocks noChangeShapeType="1"/>
          </p:cNvSpPr>
          <p:nvPr/>
        </p:nvSpPr>
        <p:spPr bwMode="auto">
          <a:xfrm>
            <a:off x="7164388" y="4221163"/>
            <a:ext cx="503237" cy="360362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70" name="Text Box 51"/>
          <p:cNvSpPr txBox="1">
            <a:spLocks noChangeArrowheads="1"/>
          </p:cNvSpPr>
          <p:nvPr/>
        </p:nvSpPr>
        <p:spPr bwMode="auto">
          <a:xfrm>
            <a:off x="8172450" y="50133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NC-6/4</a:t>
            </a:r>
            <a:endParaRPr lang="es-ES" altLang="es-ES" sz="800" b="1" u="none"/>
          </a:p>
        </p:txBody>
      </p:sp>
      <p:sp>
        <p:nvSpPr>
          <p:cNvPr id="31771" name="Line 52"/>
          <p:cNvSpPr>
            <a:spLocks noChangeShapeType="1"/>
          </p:cNvSpPr>
          <p:nvPr/>
        </p:nvSpPr>
        <p:spPr bwMode="auto">
          <a:xfrm flipH="1" flipV="1">
            <a:off x="7812088" y="5013325"/>
            <a:ext cx="360362" cy="144463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1772" name="Text Box 53"/>
          <p:cNvSpPr txBox="1">
            <a:spLocks noChangeArrowheads="1"/>
          </p:cNvSpPr>
          <p:nvPr/>
        </p:nvSpPr>
        <p:spPr bwMode="auto">
          <a:xfrm>
            <a:off x="8027988" y="4868863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NC-6/8</a:t>
            </a:r>
            <a:endParaRPr lang="es-ES" altLang="es-ES" sz="800" b="1" u="none"/>
          </a:p>
        </p:txBody>
      </p:sp>
      <p:sp>
        <p:nvSpPr>
          <p:cNvPr id="31773" name="Line 54"/>
          <p:cNvSpPr>
            <a:spLocks noChangeShapeType="1"/>
          </p:cNvSpPr>
          <p:nvPr/>
        </p:nvSpPr>
        <p:spPr bwMode="auto">
          <a:xfrm flipH="1" flipV="1">
            <a:off x="7812088" y="4797425"/>
            <a:ext cx="215900" cy="21590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pic>
        <p:nvPicPr>
          <p:cNvPr id="31774" name="Picture 55" descr="acceso a nucle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813" y="3143250"/>
            <a:ext cx="4217987" cy="33702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75" name="Text Box 56"/>
          <p:cNvSpPr txBox="1">
            <a:spLocks noChangeArrowheads="1"/>
          </p:cNvSpPr>
          <p:nvPr/>
        </p:nvSpPr>
        <p:spPr bwMode="auto">
          <a:xfrm>
            <a:off x="785813" y="3143250"/>
            <a:ext cx="946150" cy="139700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900" b="1" u="none"/>
              <a:t>NC-Nº NUCLEO</a:t>
            </a:r>
            <a:endParaRPr lang="es-ES" altLang="es-ES" sz="900" b="1" u="none"/>
          </a:p>
        </p:txBody>
      </p:sp>
      <p:pic>
        <p:nvPicPr>
          <p:cNvPr id="31776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CF9B5D4-9B48-4D92-8670-2AF0EEEB0CDF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29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2771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NÚCLEO EXTERIOR 1/3 y 2/4</a:t>
            </a:r>
            <a:endParaRPr lang="es-ES" altLang="es-ES" sz="1600" smtClean="0"/>
          </a:p>
        </p:txBody>
      </p:sp>
      <p:sp>
        <p:nvSpPr>
          <p:cNvPr id="32772" name="Rectangle 4"/>
          <p:cNvSpPr>
            <a:spLocks noGrp="1" noChangeArrowheads="1"/>
          </p:cNvSpPr>
          <p:nvPr>
            <p:ph type="body" sz="half" idx="1"/>
          </p:nvPr>
        </p:nvSpPr>
        <p:spPr>
          <a:noFill/>
        </p:spPr>
        <p:txBody>
          <a:bodyPr/>
          <a:lstStyle/>
          <a:p>
            <a:pPr marL="0" indent="0" eaLnBrk="1" hangingPunct="1"/>
            <a:r>
              <a:rPr lang="es-ES_tradnl" altLang="es-ES" sz="1300" b="1" u="sng" smtClean="0"/>
              <a:t>- MATERIAL:</a:t>
            </a:r>
          </a:p>
          <a:p>
            <a:pPr marL="0" indent="0" eaLnBrk="1" hangingPunct="1"/>
            <a:r>
              <a:rPr lang="es-ES_tradnl" altLang="es-ES" sz="1300" smtClean="0"/>
              <a:t>Lona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300" b="1" u="sng" smtClean="0"/>
              <a:t>MEDIDAS: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300" smtClean="0"/>
              <a:t>7,40 X 2,00 m.</a:t>
            </a:r>
          </a:p>
          <a:p>
            <a:pPr marL="0" indent="0" eaLnBrk="1" hangingPunct="1"/>
            <a:r>
              <a:rPr lang="es-ES_tradnl" altLang="es-ES" sz="1300" smtClean="0"/>
              <a:t>  </a:t>
            </a:r>
            <a:endParaRPr lang="es-ES" altLang="es-ES" sz="1300" smtClean="0"/>
          </a:p>
        </p:txBody>
      </p:sp>
      <p:pic>
        <p:nvPicPr>
          <p:cNvPr id="32773" name="Picture 18" descr="Imagen0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3657600"/>
            <a:ext cx="2881312" cy="23034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774" name="Text Box 30"/>
          <p:cNvSpPr txBox="1">
            <a:spLocks noChangeArrowheads="1"/>
          </p:cNvSpPr>
          <p:nvPr/>
        </p:nvSpPr>
        <p:spPr bwMode="auto">
          <a:xfrm>
            <a:off x="385763" y="3668713"/>
            <a:ext cx="1152525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NE- Nº DE NUCLEO</a:t>
            </a:r>
            <a:endParaRPr lang="es-ES" altLang="es-ES" sz="800" b="1" u="none"/>
          </a:p>
        </p:txBody>
      </p:sp>
      <p:pic>
        <p:nvPicPr>
          <p:cNvPr id="32775" name="Picture 31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6" name="Text Box 32"/>
          <p:cNvSpPr txBox="1">
            <a:spLocks noChangeArrowheads="1"/>
          </p:cNvSpPr>
          <p:nvPr/>
        </p:nvSpPr>
        <p:spPr bwMode="auto">
          <a:xfrm>
            <a:off x="7235825" y="5157788"/>
            <a:ext cx="360363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NE-1/3</a:t>
            </a:r>
            <a:endParaRPr lang="es-ES" altLang="es-ES" sz="800" b="1" u="none"/>
          </a:p>
        </p:txBody>
      </p:sp>
      <p:sp>
        <p:nvSpPr>
          <p:cNvPr id="32777" name="Text Box 33"/>
          <p:cNvSpPr txBox="1">
            <a:spLocks noChangeArrowheads="1"/>
          </p:cNvSpPr>
          <p:nvPr/>
        </p:nvSpPr>
        <p:spPr bwMode="auto">
          <a:xfrm>
            <a:off x="7667625" y="5157788"/>
            <a:ext cx="360363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NE-2/4</a:t>
            </a:r>
            <a:endParaRPr lang="es-ES" altLang="es-ES" sz="800" b="1" u="none"/>
          </a:p>
        </p:txBody>
      </p:sp>
      <p:pic>
        <p:nvPicPr>
          <p:cNvPr id="32778" name="3 Imagen" descr="C:\Documents and Settings\vivo\Escritorio\REVISION CARTELERIA\FRUIT\LONA EXTERIOR 1-3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9938" y="3648075"/>
            <a:ext cx="2846387" cy="23129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779" name="Text Box 30"/>
          <p:cNvSpPr txBox="1">
            <a:spLocks noChangeArrowheads="1"/>
          </p:cNvSpPr>
          <p:nvPr/>
        </p:nvSpPr>
        <p:spPr bwMode="auto">
          <a:xfrm>
            <a:off x="3309938" y="3657600"/>
            <a:ext cx="1152525" cy="122238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NE- Nº DE NUCLEO</a:t>
            </a:r>
            <a:endParaRPr lang="es-ES" altLang="es-ES" sz="800" b="1" u="none"/>
          </a:p>
        </p:txBody>
      </p:sp>
      <p:pic>
        <p:nvPicPr>
          <p:cNvPr id="32780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5AB64E-95DF-47F9-8D8F-53EE0DE4DE6A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30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3795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NÚCLEO DE CONEXIÓN 12 - 14</a:t>
            </a:r>
            <a:endParaRPr lang="es-ES" altLang="es-ES" sz="1600" smtClean="0"/>
          </a:p>
        </p:txBody>
      </p:sp>
      <p:sp>
        <p:nvSpPr>
          <p:cNvPr id="33796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611188" y="1557338"/>
            <a:ext cx="3832225" cy="4527550"/>
          </a:xfrm>
          <a:noFill/>
        </p:spPr>
        <p:txBody>
          <a:bodyPr/>
          <a:lstStyle/>
          <a:p>
            <a:pPr marL="0" indent="0" eaLnBrk="1" hangingPunct="1"/>
            <a:r>
              <a:rPr lang="es-ES_tradnl" altLang="es-ES" sz="1200" b="1" smtClean="0"/>
              <a:t>-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b="1" smtClean="0"/>
              <a:t>			</a:t>
            </a:r>
          </a:p>
          <a:p>
            <a:pPr marL="0" indent="0" eaLnBrk="1" hangingPunct="1"/>
            <a:r>
              <a:rPr lang="es-ES_tradnl" altLang="es-ES" sz="1200" b="1" smtClean="0"/>
              <a:t>  </a:t>
            </a:r>
            <a:r>
              <a:rPr lang="es-ES_tradnl" altLang="es-ES" sz="1200" smtClean="0"/>
              <a:t>Lona.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FORMATO: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smtClean="0"/>
              <a:t> Huecos enumerados del 2 al 4 (empezando desde la izquierda).</a:t>
            </a:r>
          </a:p>
          <a:p>
            <a:pPr marL="0" indent="0" eaLnBrk="1" hangingPunct="1"/>
            <a:endParaRPr lang="es-ES_tradnl" altLang="es-ES" sz="1200" b="1" u="sng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>
              <a:buFontTx/>
              <a:buChar char="-"/>
            </a:pPr>
            <a:endParaRPr lang="es-ES_tradnl" altLang="es-ES" sz="1200" b="1" u="sng" smtClean="0"/>
          </a:p>
          <a:p>
            <a:pPr marL="0" indent="0" eaLnBrk="1" hangingPunct="1"/>
            <a:r>
              <a:rPr lang="es-ES_tradnl" altLang="es-ES" sz="1200" b="1" smtClean="0"/>
              <a:t>  </a:t>
            </a:r>
            <a:endParaRPr lang="es-ES" altLang="es-ES" sz="1200" smtClean="0">
              <a:solidFill>
                <a:schemeClr val="tx2"/>
              </a:solidFill>
            </a:endParaRPr>
          </a:p>
        </p:txBody>
      </p:sp>
      <p:pic>
        <p:nvPicPr>
          <p:cNvPr id="33797" name="Picture 1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798" name="Line 22"/>
          <p:cNvSpPr>
            <a:spLocks noChangeShapeType="1"/>
          </p:cNvSpPr>
          <p:nvPr/>
        </p:nvSpPr>
        <p:spPr bwMode="auto">
          <a:xfrm>
            <a:off x="8027988" y="4581525"/>
            <a:ext cx="73025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 type="triangl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3799" name="Text Box 24"/>
          <p:cNvSpPr txBox="1">
            <a:spLocks noChangeArrowheads="1"/>
          </p:cNvSpPr>
          <p:nvPr/>
        </p:nvSpPr>
        <p:spPr bwMode="auto">
          <a:xfrm>
            <a:off x="7524750" y="5589588"/>
            <a:ext cx="503238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NC-12/14</a:t>
            </a:r>
            <a:endParaRPr lang="es-ES" altLang="es-ES" sz="800" b="1" u="none"/>
          </a:p>
        </p:txBody>
      </p:sp>
      <p:sp>
        <p:nvSpPr>
          <p:cNvPr id="33800" name="Line 25"/>
          <p:cNvSpPr>
            <a:spLocks noChangeShapeType="1"/>
          </p:cNvSpPr>
          <p:nvPr/>
        </p:nvSpPr>
        <p:spPr bwMode="auto">
          <a:xfrm flipV="1">
            <a:off x="7956550" y="5229225"/>
            <a:ext cx="287338" cy="360363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3801" name="Text Box 42"/>
          <p:cNvSpPr txBox="1">
            <a:spLocks noChangeArrowheads="1"/>
          </p:cNvSpPr>
          <p:nvPr/>
        </p:nvSpPr>
        <p:spPr bwMode="auto">
          <a:xfrm>
            <a:off x="1692275" y="3716338"/>
            <a:ext cx="792163" cy="192087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NC-12/14</a:t>
            </a:r>
            <a:endParaRPr lang="es-ES" altLang="es-ES" sz="1200" b="1" u="none"/>
          </a:p>
        </p:txBody>
      </p:sp>
      <p:pic>
        <p:nvPicPr>
          <p:cNvPr id="33802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" name="3 Tabla"/>
          <p:cNvGraphicFramePr>
            <a:graphicFrameLocks noGrp="1"/>
          </p:cNvGraphicFramePr>
          <p:nvPr/>
        </p:nvGraphicFramePr>
        <p:xfrm>
          <a:off x="5075238" y="1628775"/>
          <a:ext cx="3457575" cy="1655763"/>
        </p:xfrm>
        <a:graphic>
          <a:graphicData uri="http://schemas.openxmlformats.org/drawingml/2006/table">
            <a:tbl>
              <a:tblPr/>
              <a:tblGrid>
                <a:gridCol w="3457575"/>
              </a:tblGrid>
              <a:tr h="534694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 DE CONEXIÓN 12/14 (8,80 x 3,00)</a:t>
                      </a:r>
                    </a:p>
                  </a:txBody>
                  <a:tcPr marL="85737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586375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NÚCLEOS DE CONEXIÓN 12/14 (9,25 x 3,00)</a:t>
                      </a:r>
                    </a:p>
                  </a:txBody>
                  <a:tcPr marL="85737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534694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 DE CONEXIÓN 12/14 (9,10 x 3,00)</a:t>
                      </a:r>
                    </a:p>
                  </a:txBody>
                  <a:tcPr marL="85737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" name="4 Rectángulo"/>
          <p:cNvSpPr/>
          <p:nvPr/>
        </p:nvSpPr>
        <p:spPr>
          <a:xfrm>
            <a:off x="4978400" y="1279525"/>
            <a:ext cx="944563" cy="27781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s-ES_tradnl" altLang="es-ES" b="1" kern="0" dirty="0">
                <a:solidFill>
                  <a:srgbClr val="000000"/>
                </a:solidFill>
                <a:latin typeface="Arial"/>
              </a:rPr>
              <a:t>MEDIDAS:</a:t>
            </a:r>
            <a:endParaRPr lang="es-ES" dirty="0"/>
          </a:p>
        </p:txBody>
      </p:sp>
      <p:pic>
        <p:nvPicPr>
          <p:cNvPr id="33814" name="Picture 41" descr="NUCLEO 12-1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2924175"/>
            <a:ext cx="3959225" cy="28892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815" name="24 CuadroTexto"/>
          <p:cNvSpPr txBox="1">
            <a:spLocks noChangeArrowheads="1"/>
          </p:cNvSpPr>
          <p:nvPr/>
        </p:nvSpPr>
        <p:spPr bwMode="auto">
          <a:xfrm>
            <a:off x="1619250" y="4171950"/>
            <a:ext cx="792163" cy="141288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2</a:t>
            </a:r>
          </a:p>
        </p:txBody>
      </p:sp>
      <p:sp>
        <p:nvSpPr>
          <p:cNvPr id="33816" name="25 CuadroTexto"/>
          <p:cNvSpPr txBox="1">
            <a:spLocks noChangeArrowheads="1"/>
          </p:cNvSpPr>
          <p:nvPr/>
        </p:nvSpPr>
        <p:spPr bwMode="auto">
          <a:xfrm>
            <a:off x="2627313" y="4191000"/>
            <a:ext cx="792162" cy="141288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3</a:t>
            </a:r>
          </a:p>
        </p:txBody>
      </p:sp>
      <p:sp>
        <p:nvSpPr>
          <p:cNvPr id="33817" name="26 CuadroTexto"/>
          <p:cNvSpPr txBox="1">
            <a:spLocks noChangeArrowheads="1"/>
          </p:cNvSpPr>
          <p:nvPr/>
        </p:nvSpPr>
        <p:spPr bwMode="auto">
          <a:xfrm>
            <a:off x="3851275" y="4206875"/>
            <a:ext cx="504825" cy="141288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4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C48BD1D-F607-4084-ACBB-7AAB2F89D7C8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31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NÚCLEO DE CONEXIÓN 14 - 12</a:t>
            </a:r>
            <a:endParaRPr lang="es-ES" altLang="es-ES" sz="1600" smtClean="0"/>
          </a:p>
        </p:txBody>
      </p:sp>
      <p:sp>
        <p:nvSpPr>
          <p:cNvPr id="3482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11188" y="1557338"/>
            <a:ext cx="3832225" cy="4527550"/>
          </a:xfrm>
          <a:noFill/>
        </p:spPr>
        <p:txBody>
          <a:bodyPr/>
          <a:lstStyle/>
          <a:p>
            <a:pPr marL="0" indent="0" eaLnBrk="1" hangingPunct="1"/>
            <a:r>
              <a:rPr lang="es-ES_tradnl" altLang="es-ES" sz="1200" b="1" smtClean="0"/>
              <a:t>- </a:t>
            </a:r>
            <a:r>
              <a:rPr lang="es-ES_tradnl" altLang="es-ES" sz="1200" b="1" u="sng" smtClean="0"/>
              <a:t>MATERIAL:</a:t>
            </a:r>
            <a:r>
              <a:rPr lang="es-ES_tradnl" altLang="es-ES" sz="1200" b="1" smtClean="0"/>
              <a:t>			</a:t>
            </a:r>
          </a:p>
          <a:p>
            <a:pPr marL="0" indent="0" eaLnBrk="1" hangingPunct="1"/>
            <a:r>
              <a:rPr lang="es-ES_tradnl" altLang="es-ES" sz="1200" b="1" smtClean="0"/>
              <a:t>  </a:t>
            </a:r>
            <a:r>
              <a:rPr lang="es-ES_tradnl" altLang="es-ES" sz="1200" smtClean="0"/>
              <a:t>Lona.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FORMATO: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smtClean="0"/>
              <a:t> Huecos enumerados del 1 al 4 (empezando desde la izquierda).</a:t>
            </a:r>
          </a:p>
          <a:p>
            <a:pPr marL="0" indent="0" eaLnBrk="1" hangingPunct="1">
              <a:buFontTx/>
              <a:buChar char="-"/>
            </a:pPr>
            <a:endParaRPr lang="es-ES" altLang="es-ES" sz="1200" smtClean="0"/>
          </a:p>
        </p:txBody>
      </p:sp>
      <p:pic>
        <p:nvPicPr>
          <p:cNvPr id="34821" name="Picture 22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2" name="Line 23"/>
          <p:cNvSpPr>
            <a:spLocks noChangeShapeType="1"/>
          </p:cNvSpPr>
          <p:nvPr/>
        </p:nvSpPr>
        <p:spPr bwMode="auto">
          <a:xfrm>
            <a:off x="8027988" y="4581525"/>
            <a:ext cx="73025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 type="triangl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4823" name="Text Box 24"/>
          <p:cNvSpPr txBox="1">
            <a:spLocks noChangeArrowheads="1"/>
          </p:cNvSpPr>
          <p:nvPr/>
        </p:nvSpPr>
        <p:spPr bwMode="auto">
          <a:xfrm>
            <a:off x="7524750" y="5589588"/>
            <a:ext cx="503238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NC-14/12</a:t>
            </a:r>
            <a:endParaRPr lang="es-ES" altLang="es-ES" sz="800" b="1" u="none"/>
          </a:p>
        </p:txBody>
      </p:sp>
      <p:sp>
        <p:nvSpPr>
          <p:cNvPr id="34824" name="Line 25"/>
          <p:cNvSpPr>
            <a:spLocks noChangeShapeType="1"/>
          </p:cNvSpPr>
          <p:nvPr/>
        </p:nvSpPr>
        <p:spPr bwMode="auto">
          <a:xfrm flipV="1">
            <a:off x="7956550" y="5157788"/>
            <a:ext cx="360363" cy="43180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es-ES"/>
          </a:p>
        </p:txBody>
      </p:sp>
      <p:sp>
        <p:nvSpPr>
          <p:cNvPr id="34825" name="Text Box 42"/>
          <p:cNvSpPr txBox="1">
            <a:spLocks noChangeArrowheads="1"/>
          </p:cNvSpPr>
          <p:nvPr/>
        </p:nvSpPr>
        <p:spPr bwMode="auto">
          <a:xfrm>
            <a:off x="1547813" y="3644900"/>
            <a:ext cx="792162" cy="192088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 b="1" u="none"/>
              <a:t>NC-14/12</a:t>
            </a:r>
            <a:endParaRPr lang="es-ES" altLang="es-ES" sz="1200" b="1" u="none"/>
          </a:p>
        </p:txBody>
      </p:sp>
      <p:pic>
        <p:nvPicPr>
          <p:cNvPr id="34826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" name="2 Tabla"/>
          <p:cNvGraphicFramePr>
            <a:graphicFrameLocks noGrp="1"/>
          </p:cNvGraphicFramePr>
          <p:nvPr/>
        </p:nvGraphicFramePr>
        <p:xfrm>
          <a:off x="4784725" y="1628775"/>
          <a:ext cx="4035425" cy="1871664"/>
        </p:xfrm>
        <a:graphic>
          <a:graphicData uri="http://schemas.openxmlformats.org/drawingml/2006/table">
            <a:tbl>
              <a:tblPr/>
              <a:tblGrid>
                <a:gridCol w="4035425"/>
              </a:tblGrid>
              <a:tr h="4679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NÚCLEOS DE CONEXIÓN 14/12 (8,40 x 2,20)</a:t>
                      </a:r>
                    </a:p>
                  </a:txBody>
                  <a:tcPr marL="85711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4679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NÚCLEOS DE CONEXIÓN 14/12 (10,90 X 2,20)</a:t>
                      </a:r>
                    </a:p>
                  </a:txBody>
                  <a:tcPr marL="85711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4679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NÚCLEOS DE CONEXIÓN 14/12 (7,40 X 2,20)</a:t>
                      </a:r>
                    </a:p>
                  </a:txBody>
                  <a:tcPr marL="85711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4679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NÚCLEOS DE CONEXIÓN 14/12 (6,00 X 2,20)</a:t>
                      </a:r>
                    </a:p>
                  </a:txBody>
                  <a:tcPr marL="85711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" name="4 Rectángulo"/>
          <p:cNvSpPr/>
          <p:nvPr/>
        </p:nvSpPr>
        <p:spPr>
          <a:xfrm>
            <a:off x="4572000" y="1352550"/>
            <a:ext cx="108267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spcBef>
                <a:spcPct val="30000"/>
              </a:spcBef>
              <a:defRPr/>
            </a:pPr>
            <a:r>
              <a:rPr lang="es-ES_tradnl" altLang="es-ES" b="1" u="none" kern="0" dirty="0">
                <a:solidFill>
                  <a:srgbClr val="000000"/>
                </a:solidFill>
                <a:latin typeface="Arial"/>
              </a:rPr>
              <a:t>- </a:t>
            </a:r>
            <a:r>
              <a:rPr lang="es-ES_tradnl" altLang="es-ES" b="1" kern="0" dirty="0">
                <a:solidFill>
                  <a:srgbClr val="000000"/>
                </a:solidFill>
                <a:latin typeface="Arial"/>
              </a:rPr>
              <a:t> MEDIDAS:</a:t>
            </a:r>
          </a:p>
        </p:txBody>
      </p:sp>
      <p:pic>
        <p:nvPicPr>
          <p:cNvPr id="34840" name="Picture 37" descr="NUCLEO 14-12 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3051175"/>
            <a:ext cx="3959225" cy="297021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841" name="20 CuadroTexto"/>
          <p:cNvSpPr txBox="1">
            <a:spLocks noChangeArrowheads="1"/>
          </p:cNvSpPr>
          <p:nvPr/>
        </p:nvSpPr>
        <p:spPr bwMode="auto">
          <a:xfrm>
            <a:off x="1619250" y="4332288"/>
            <a:ext cx="431800" cy="138112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2</a:t>
            </a:r>
          </a:p>
        </p:txBody>
      </p:sp>
      <p:sp>
        <p:nvSpPr>
          <p:cNvPr id="34842" name="21 CuadroTexto"/>
          <p:cNvSpPr txBox="1">
            <a:spLocks noChangeArrowheads="1"/>
          </p:cNvSpPr>
          <p:nvPr/>
        </p:nvSpPr>
        <p:spPr bwMode="auto">
          <a:xfrm>
            <a:off x="2843213" y="4338638"/>
            <a:ext cx="433387" cy="138112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3</a:t>
            </a:r>
          </a:p>
        </p:txBody>
      </p:sp>
      <p:sp>
        <p:nvSpPr>
          <p:cNvPr id="34843" name="22 CuadroTexto"/>
          <p:cNvSpPr txBox="1">
            <a:spLocks noChangeArrowheads="1"/>
          </p:cNvSpPr>
          <p:nvPr/>
        </p:nvSpPr>
        <p:spPr bwMode="auto">
          <a:xfrm>
            <a:off x="3814763" y="4332288"/>
            <a:ext cx="433387" cy="136525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4</a:t>
            </a:r>
          </a:p>
        </p:txBody>
      </p:sp>
      <p:sp>
        <p:nvSpPr>
          <p:cNvPr id="34844" name="23 CuadroTexto"/>
          <p:cNvSpPr txBox="1">
            <a:spLocks noChangeArrowheads="1"/>
          </p:cNvSpPr>
          <p:nvPr/>
        </p:nvSpPr>
        <p:spPr bwMode="auto">
          <a:xfrm>
            <a:off x="684213" y="4338638"/>
            <a:ext cx="431800" cy="138112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631825" indent="-2825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985838" indent="-17462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336675" indent="-1714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1684338" indent="-168275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1415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5987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0559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513138" indent="-168275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s-ES" altLang="es-ES" sz="1100" u="none"/>
              <a:t>1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BE6A545-E56A-4E82-84E4-7A2B8610C7B3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32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5843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431800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PASOS 7/9, 9/7, 8/10 Y 10/8</a:t>
            </a:r>
            <a:endParaRPr lang="es-ES" altLang="es-ES" sz="1600" smtClean="0"/>
          </a:p>
        </p:txBody>
      </p:sp>
      <p:sp>
        <p:nvSpPr>
          <p:cNvPr id="35844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647700" y="1579563"/>
            <a:ext cx="4932363" cy="4527550"/>
          </a:xfrm>
          <a:noFill/>
        </p:spPr>
        <p:txBody>
          <a:bodyPr/>
          <a:lstStyle/>
          <a:p>
            <a:pPr marL="0" indent="0" eaLnBrk="1" hangingPunct="1"/>
            <a:r>
              <a:rPr lang="es-ES_tradnl" altLang="es-ES" sz="1200" smtClean="0"/>
              <a:t> -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/>
            <a:r>
              <a:rPr lang="es-ES_tradnl" altLang="es-ES" sz="1200" smtClean="0"/>
              <a:t>  Lona..</a:t>
            </a:r>
          </a:p>
          <a:p>
            <a:pPr marL="0" indent="0" eaLnBrk="1" hangingPunct="1"/>
            <a:r>
              <a:rPr lang="es-ES_tradnl" altLang="es-ES" sz="1200" smtClean="0"/>
              <a:t>  </a:t>
            </a:r>
            <a:r>
              <a:rPr lang="es-ES_tradnl" altLang="es-ES" sz="1200" b="1" u="sng" smtClean="0"/>
              <a:t>- MEDIDAS:</a:t>
            </a:r>
          </a:p>
          <a:p>
            <a:pPr marL="0" indent="0" eaLnBrk="1" hangingPunct="1"/>
            <a:r>
              <a:rPr lang="es-ES_tradnl" altLang="es-ES" sz="1200" smtClean="0"/>
              <a:t> 6,00 m. X 4,80 m.</a:t>
            </a:r>
            <a:endParaRPr lang="es-ES" altLang="es-ES" sz="1200" smtClean="0"/>
          </a:p>
        </p:txBody>
      </p:sp>
      <p:pic>
        <p:nvPicPr>
          <p:cNvPr id="35845" name="Picture 1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9563" y="3716338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6" name="Text Box 19"/>
          <p:cNvSpPr txBox="1">
            <a:spLocks noChangeArrowheads="1"/>
          </p:cNvSpPr>
          <p:nvPr/>
        </p:nvSpPr>
        <p:spPr bwMode="auto">
          <a:xfrm>
            <a:off x="7380288" y="4365625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PS-7/9</a:t>
            </a:r>
            <a:endParaRPr lang="es-ES" altLang="es-ES" sz="800" b="1" u="none"/>
          </a:p>
        </p:txBody>
      </p:sp>
      <p:sp>
        <p:nvSpPr>
          <p:cNvPr id="35847" name="Text Box 20"/>
          <p:cNvSpPr txBox="1">
            <a:spLocks noChangeArrowheads="1"/>
          </p:cNvSpPr>
          <p:nvPr/>
        </p:nvSpPr>
        <p:spPr bwMode="auto">
          <a:xfrm rot="10718165" flipV="1">
            <a:off x="7380288" y="4076700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PS-9/7</a:t>
            </a:r>
            <a:endParaRPr lang="es-ES" altLang="es-ES" sz="800" b="1" u="none"/>
          </a:p>
        </p:txBody>
      </p:sp>
      <p:sp>
        <p:nvSpPr>
          <p:cNvPr id="35848" name="Text Box 21"/>
          <p:cNvSpPr txBox="1">
            <a:spLocks noChangeArrowheads="1"/>
          </p:cNvSpPr>
          <p:nvPr/>
        </p:nvSpPr>
        <p:spPr bwMode="auto">
          <a:xfrm>
            <a:off x="8101013" y="4221163"/>
            <a:ext cx="503237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PS-10/8</a:t>
            </a:r>
            <a:endParaRPr lang="es-ES" altLang="es-ES" sz="800" b="1" u="none"/>
          </a:p>
        </p:txBody>
      </p:sp>
      <p:sp>
        <p:nvSpPr>
          <p:cNvPr id="35849" name="Text Box 22"/>
          <p:cNvSpPr txBox="1">
            <a:spLocks noChangeArrowheads="1"/>
          </p:cNvSpPr>
          <p:nvPr/>
        </p:nvSpPr>
        <p:spPr bwMode="auto">
          <a:xfrm>
            <a:off x="8101013" y="4508500"/>
            <a:ext cx="4318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PS-8/10</a:t>
            </a:r>
            <a:endParaRPr lang="es-ES" altLang="es-ES" sz="800" b="1" u="none"/>
          </a:p>
        </p:txBody>
      </p:sp>
      <p:pic>
        <p:nvPicPr>
          <p:cNvPr id="35850" name="Picture 23" descr="lona paso pab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088" y="3429000"/>
            <a:ext cx="3848100" cy="28860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851" name="Text Box 24"/>
          <p:cNvSpPr txBox="1">
            <a:spLocks noChangeArrowheads="1"/>
          </p:cNvSpPr>
          <p:nvPr/>
        </p:nvSpPr>
        <p:spPr bwMode="auto">
          <a:xfrm>
            <a:off x="827088" y="3429000"/>
            <a:ext cx="1296987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PS-Nº PASO</a:t>
            </a:r>
            <a:endParaRPr lang="es-ES" altLang="es-ES" sz="1400" b="1" u="none"/>
          </a:p>
        </p:txBody>
      </p:sp>
      <p:pic>
        <p:nvPicPr>
          <p:cNvPr id="35852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095AB39-101F-4D27-9778-0A8A5567D61E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33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6867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LONAS SEÑALIZACIÓN INTERIOR DE PABELLONES A CERCHAS</a:t>
            </a:r>
            <a:endParaRPr lang="es-ES" altLang="es-ES" sz="1600" smtClean="0"/>
          </a:p>
        </p:txBody>
      </p:sp>
      <p:sp>
        <p:nvSpPr>
          <p:cNvPr id="3686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11188" y="1341438"/>
            <a:ext cx="4681537" cy="3362325"/>
          </a:xfrm>
        </p:spPr>
        <p:txBody>
          <a:bodyPr/>
          <a:lstStyle/>
          <a:p>
            <a:pPr marL="0" indent="0" eaLnBrk="1" hangingPunct="1"/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/>
            <a:r>
              <a:rPr lang="es-ES_tradnl" altLang="es-ES" sz="1200" smtClean="0"/>
              <a:t> Lona.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FORMATOS:</a:t>
            </a:r>
          </a:p>
          <a:p>
            <a:pPr marL="0" indent="0" eaLnBrk="1" hangingPunct="1"/>
            <a:r>
              <a:rPr lang="es-ES_tradnl" altLang="es-ES" sz="1200" smtClean="0"/>
              <a:t>1 cara o doble cara.</a:t>
            </a:r>
          </a:p>
          <a:p>
            <a:pPr marL="0" indent="0" eaLnBrk="1" hangingPunct="1"/>
            <a:r>
              <a:rPr lang="es-ES_tradnl" altLang="es-ES" sz="1200" smtClean="0"/>
              <a:t>Horizontal o vertical.</a:t>
            </a:r>
          </a:p>
          <a:p>
            <a:pPr marL="0" indent="0" eaLnBrk="1" hangingPunct="1"/>
            <a:r>
              <a:rPr lang="es-ES_tradnl" altLang="es-ES" sz="1200" smtClean="0"/>
              <a:t>.</a:t>
            </a:r>
            <a:endParaRPr lang="es-ES_tradnl" altLang="es-ES" sz="1200" b="1" u="sng" smtClean="0"/>
          </a:p>
          <a:p>
            <a:pPr marL="0" indent="0" eaLnBrk="1" hangingPunct="1">
              <a:buFontTx/>
              <a:buChar char="-"/>
            </a:pPr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" altLang="es-ES" sz="1200" smtClean="0"/>
          </a:p>
        </p:txBody>
      </p:sp>
      <p:graphicFrame>
        <p:nvGraphicFramePr>
          <p:cNvPr id="178278" name="Group 102"/>
          <p:cNvGraphicFramePr>
            <a:graphicFrameLocks noGrp="1"/>
          </p:cNvGraphicFramePr>
          <p:nvPr>
            <p:ph sz="half" idx="2"/>
          </p:nvPr>
        </p:nvGraphicFramePr>
        <p:xfrm>
          <a:off x="5795963" y="1484313"/>
          <a:ext cx="1360487" cy="2163763"/>
        </p:xfrm>
        <a:graphic>
          <a:graphicData uri="http://schemas.openxmlformats.org/drawingml/2006/table">
            <a:tbl>
              <a:tblPr/>
              <a:tblGrid>
                <a:gridCol w="1360487"/>
              </a:tblGrid>
              <a:tr h="32691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MEDIDAS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4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2 x 6 (1 cara)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4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2 x 6 (2 caras)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4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3 x 6 (1 cara)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1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3 x 6 (2 caras)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4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4 x 6 (1 cara)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40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4 x 6 (2 caras)</a:t>
                      </a:r>
                      <a:endParaRPr kumimoji="0" lang="es-E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36887" name="Picture 104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3663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88" name="Text Box 105"/>
          <p:cNvSpPr txBox="1">
            <a:spLocks noChangeArrowheads="1"/>
          </p:cNvSpPr>
          <p:nvPr/>
        </p:nvSpPr>
        <p:spPr bwMode="auto">
          <a:xfrm>
            <a:off x="6443663" y="6308725"/>
            <a:ext cx="1368425" cy="123825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LO, SIN UBICACIÓN FIJA</a:t>
            </a:r>
            <a:endParaRPr lang="es-ES" altLang="es-ES" sz="800" b="1" u="none"/>
          </a:p>
        </p:txBody>
      </p:sp>
      <p:pic>
        <p:nvPicPr>
          <p:cNvPr id="36889" name="Picture 110" descr="LONA INDICATIVA PB8 GALERIA INNOVACION 00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4005263"/>
            <a:ext cx="3416300" cy="25622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890" name="Text Box 111"/>
          <p:cNvSpPr txBox="1">
            <a:spLocks noChangeArrowheads="1"/>
          </p:cNvSpPr>
          <p:nvPr/>
        </p:nvSpPr>
        <p:spPr bwMode="auto">
          <a:xfrm>
            <a:off x="1908175" y="4005263"/>
            <a:ext cx="4318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LO</a:t>
            </a:r>
            <a:endParaRPr lang="es-ES" altLang="es-ES" sz="1400" b="1" u="none"/>
          </a:p>
        </p:txBody>
      </p:sp>
      <p:pic>
        <p:nvPicPr>
          <p:cNvPr id="36891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5217B11-E4E0-4D40-98B4-F11882692993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34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7891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CUBO INTERIOR DE PABELLÓN  A CERCHAS</a:t>
            </a:r>
            <a:endParaRPr lang="es-ES" altLang="es-ES" sz="1600" smtClean="0"/>
          </a:p>
        </p:txBody>
      </p:sp>
      <p:sp>
        <p:nvSpPr>
          <p:cNvPr id="3789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0" indent="0" eaLnBrk="1" hangingPunct="1">
              <a:buFontTx/>
              <a:buChar char="-"/>
            </a:pPr>
            <a:r>
              <a:rPr lang="es-ES_tradnl" altLang="es-ES" sz="1400" smtClean="0"/>
              <a:t>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/>
            <a:r>
              <a:rPr lang="es-ES_tradnl" altLang="es-ES" sz="1200" smtClean="0"/>
              <a:t>Lona a cuatro caras. ( más una de base)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 2,0 m. x 2,0 m.</a:t>
            </a:r>
          </a:p>
          <a:p>
            <a:pPr marL="0" indent="0" eaLnBrk="1" hangingPunct="1"/>
            <a:endParaRPr lang="es-ES_tradnl" altLang="es-ES" sz="1200" smtClean="0"/>
          </a:p>
          <a:p>
            <a:pPr marL="0" indent="0" eaLnBrk="1" hangingPunct="1">
              <a:buFontTx/>
              <a:buChar char="-"/>
            </a:pPr>
            <a:endParaRPr lang="es-ES" altLang="es-ES" sz="2200" smtClean="0"/>
          </a:p>
        </p:txBody>
      </p:sp>
      <p:pic>
        <p:nvPicPr>
          <p:cNvPr id="37893" name="Picture 22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3663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4" name="Text Box 23"/>
          <p:cNvSpPr txBox="1">
            <a:spLocks noChangeArrowheads="1"/>
          </p:cNvSpPr>
          <p:nvPr/>
        </p:nvSpPr>
        <p:spPr bwMode="auto">
          <a:xfrm>
            <a:off x="6443663" y="6308725"/>
            <a:ext cx="1512887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CB, SIN UBICACIÓN FIJA</a:t>
            </a:r>
            <a:endParaRPr lang="es-ES" altLang="es-ES" sz="800" b="1" u="none"/>
          </a:p>
        </p:txBody>
      </p:sp>
      <p:pic>
        <p:nvPicPr>
          <p:cNvPr id="37895" name="Picture 19" descr="Q:\02 FOTOS\01 FOTOS FERIAS\2013\01 ENERO\05 FITUR\REVISION CARTELERIA\CARTELERIA FITUR ´13\CUBO SEÑALIZACION PAB-9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3348038"/>
            <a:ext cx="4135437" cy="31019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896" name="Text Box 28"/>
          <p:cNvSpPr txBox="1">
            <a:spLocks noChangeArrowheads="1"/>
          </p:cNvSpPr>
          <p:nvPr/>
        </p:nvSpPr>
        <p:spPr bwMode="auto">
          <a:xfrm>
            <a:off x="4456113" y="3373438"/>
            <a:ext cx="360362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CB</a:t>
            </a:r>
            <a:endParaRPr lang="es-ES" altLang="es-ES" sz="1400" b="1" u="none"/>
          </a:p>
        </p:txBody>
      </p:sp>
      <p:pic>
        <p:nvPicPr>
          <p:cNvPr id="37897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E6E1CF8-3D7B-4101-B59A-9146D1915E5F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35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8915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PLANEROS LUMINOSOS</a:t>
            </a:r>
            <a:endParaRPr lang="es-ES" altLang="es-ES" sz="1600" smtClean="0"/>
          </a:p>
        </p:txBody>
      </p:sp>
      <p:sp>
        <p:nvSpPr>
          <p:cNvPr id="3891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0" indent="0" eaLnBrk="1" hangingPunct="1"/>
            <a:r>
              <a:rPr lang="es-ES_tradnl" altLang="es-ES" sz="1200" b="1" u="sng" smtClean="0"/>
              <a:t>- MATERIAL:</a:t>
            </a:r>
          </a:p>
          <a:p>
            <a:pPr marL="0" indent="0" eaLnBrk="1" hangingPunct="1"/>
            <a:r>
              <a:rPr lang="es-ES_tradnl" altLang="es-ES" sz="1200" smtClean="0"/>
              <a:t>PROLIPOPILENO.</a:t>
            </a:r>
          </a:p>
          <a:p>
            <a:pPr marL="0" indent="0" eaLnBrk="1" hangingPunct="1"/>
            <a:r>
              <a:rPr lang="es-ES_tradnl" altLang="es-ES" sz="1200" b="1" u="sng" smtClean="0"/>
              <a:t>- MEDIDAS:</a:t>
            </a:r>
          </a:p>
          <a:p>
            <a:pPr marL="0" indent="0" eaLnBrk="1" hangingPunct="1"/>
            <a:r>
              <a:rPr lang="es-ES_tradnl" altLang="es-ES" sz="1200" smtClean="0"/>
              <a:t> 0,75 m X 1,15 m.</a:t>
            </a:r>
          </a:p>
          <a:p>
            <a:pPr marL="0" indent="0" eaLnBrk="1" hangingPunct="1"/>
            <a:endParaRPr lang="es-ES" altLang="es-ES" sz="1200" smtClean="0"/>
          </a:p>
        </p:txBody>
      </p:sp>
      <p:pic>
        <p:nvPicPr>
          <p:cNvPr id="38917" name="Picture 15" descr="PLANER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550" y="3230563"/>
            <a:ext cx="4248150" cy="31861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918" name="Text Box 17"/>
          <p:cNvSpPr txBox="1">
            <a:spLocks noChangeArrowheads="1"/>
          </p:cNvSpPr>
          <p:nvPr/>
        </p:nvSpPr>
        <p:spPr bwMode="auto">
          <a:xfrm>
            <a:off x="971550" y="3213100"/>
            <a:ext cx="1584325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PL-Nº PABELLON</a:t>
            </a:r>
            <a:endParaRPr lang="es-ES" altLang="es-ES" sz="1400" b="1" u="none"/>
          </a:p>
        </p:txBody>
      </p:sp>
      <p:pic>
        <p:nvPicPr>
          <p:cNvPr id="38919" name="Picture 20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0" name="Text Box 21"/>
          <p:cNvSpPr txBox="1">
            <a:spLocks noChangeArrowheads="1"/>
          </p:cNvSpPr>
          <p:nvPr/>
        </p:nvSpPr>
        <p:spPr bwMode="auto">
          <a:xfrm>
            <a:off x="7308850" y="50133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PL-3</a:t>
            </a:r>
            <a:endParaRPr lang="es-ES" altLang="es-ES" sz="800" b="1" u="none"/>
          </a:p>
        </p:txBody>
      </p:sp>
      <p:sp>
        <p:nvSpPr>
          <p:cNvPr id="38921" name="Text Box 22"/>
          <p:cNvSpPr txBox="1">
            <a:spLocks noChangeArrowheads="1"/>
          </p:cNvSpPr>
          <p:nvPr/>
        </p:nvSpPr>
        <p:spPr bwMode="auto">
          <a:xfrm>
            <a:off x="7308850" y="5300663"/>
            <a:ext cx="360363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PL-1</a:t>
            </a:r>
            <a:endParaRPr lang="es-ES" altLang="es-ES" sz="800" b="1" u="none"/>
          </a:p>
        </p:txBody>
      </p:sp>
      <p:sp>
        <p:nvSpPr>
          <p:cNvPr id="38922" name="Text Box 23"/>
          <p:cNvSpPr txBox="1">
            <a:spLocks noChangeArrowheads="1"/>
          </p:cNvSpPr>
          <p:nvPr/>
        </p:nvSpPr>
        <p:spPr bwMode="auto">
          <a:xfrm>
            <a:off x="7380288" y="4797425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PL-5</a:t>
            </a:r>
            <a:endParaRPr lang="es-ES" altLang="es-ES" sz="800" b="1" u="none"/>
          </a:p>
        </p:txBody>
      </p:sp>
      <p:sp>
        <p:nvSpPr>
          <p:cNvPr id="38923" name="Text Box 24"/>
          <p:cNvSpPr txBox="1">
            <a:spLocks noChangeArrowheads="1"/>
          </p:cNvSpPr>
          <p:nvPr/>
        </p:nvSpPr>
        <p:spPr bwMode="auto">
          <a:xfrm>
            <a:off x="7380288" y="4581525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PL-7</a:t>
            </a:r>
            <a:endParaRPr lang="es-ES" altLang="es-ES" sz="800" b="1" u="none"/>
          </a:p>
        </p:txBody>
      </p:sp>
      <p:sp>
        <p:nvSpPr>
          <p:cNvPr id="38924" name="Text Box 25"/>
          <p:cNvSpPr txBox="1">
            <a:spLocks noChangeArrowheads="1"/>
          </p:cNvSpPr>
          <p:nvPr/>
        </p:nvSpPr>
        <p:spPr bwMode="auto">
          <a:xfrm>
            <a:off x="7451725" y="43656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PL-9</a:t>
            </a:r>
            <a:endParaRPr lang="es-ES" altLang="es-ES" sz="800" b="1" u="none"/>
          </a:p>
        </p:txBody>
      </p:sp>
      <p:sp>
        <p:nvSpPr>
          <p:cNvPr id="38925" name="Text Box 26"/>
          <p:cNvSpPr txBox="1">
            <a:spLocks noChangeArrowheads="1"/>
          </p:cNvSpPr>
          <p:nvPr/>
        </p:nvSpPr>
        <p:spPr bwMode="auto">
          <a:xfrm>
            <a:off x="7667625" y="5300663"/>
            <a:ext cx="360363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PL-2</a:t>
            </a:r>
            <a:endParaRPr lang="es-ES" altLang="es-ES" sz="800" b="1" u="none"/>
          </a:p>
        </p:txBody>
      </p:sp>
      <p:sp>
        <p:nvSpPr>
          <p:cNvPr id="38926" name="Text Box 27"/>
          <p:cNvSpPr txBox="1">
            <a:spLocks noChangeArrowheads="1"/>
          </p:cNvSpPr>
          <p:nvPr/>
        </p:nvSpPr>
        <p:spPr bwMode="auto">
          <a:xfrm>
            <a:off x="7667625" y="50133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PL-4</a:t>
            </a:r>
            <a:endParaRPr lang="es-ES" altLang="es-ES" sz="800" b="1" u="none"/>
          </a:p>
        </p:txBody>
      </p:sp>
      <p:sp>
        <p:nvSpPr>
          <p:cNvPr id="38927" name="Text Box 28"/>
          <p:cNvSpPr txBox="1">
            <a:spLocks noChangeArrowheads="1"/>
          </p:cNvSpPr>
          <p:nvPr/>
        </p:nvSpPr>
        <p:spPr bwMode="auto">
          <a:xfrm>
            <a:off x="7740650" y="47974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PL-6</a:t>
            </a:r>
            <a:endParaRPr lang="es-ES" altLang="es-ES" sz="800" b="1" u="none"/>
          </a:p>
        </p:txBody>
      </p:sp>
      <p:sp>
        <p:nvSpPr>
          <p:cNvPr id="38928" name="Text Box 29"/>
          <p:cNvSpPr txBox="1">
            <a:spLocks noChangeArrowheads="1"/>
          </p:cNvSpPr>
          <p:nvPr/>
        </p:nvSpPr>
        <p:spPr bwMode="auto">
          <a:xfrm>
            <a:off x="7740650" y="4581525"/>
            <a:ext cx="360363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PL-8</a:t>
            </a:r>
            <a:endParaRPr lang="es-ES" altLang="es-ES" sz="800" b="1" u="none"/>
          </a:p>
        </p:txBody>
      </p:sp>
      <p:sp>
        <p:nvSpPr>
          <p:cNvPr id="38929" name="Text Box 30"/>
          <p:cNvSpPr txBox="1">
            <a:spLocks noChangeArrowheads="1"/>
          </p:cNvSpPr>
          <p:nvPr/>
        </p:nvSpPr>
        <p:spPr bwMode="auto">
          <a:xfrm>
            <a:off x="7812088" y="4365625"/>
            <a:ext cx="360362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PL-10</a:t>
            </a:r>
            <a:endParaRPr lang="es-ES" altLang="es-ES" sz="800" b="1" u="none"/>
          </a:p>
        </p:txBody>
      </p:sp>
      <p:sp>
        <p:nvSpPr>
          <p:cNvPr id="38930" name="Text Box 31"/>
          <p:cNvSpPr txBox="1">
            <a:spLocks noChangeArrowheads="1"/>
          </p:cNvSpPr>
          <p:nvPr/>
        </p:nvSpPr>
        <p:spPr bwMode="auto">
          <a:xfrm>
            <a:off x="8101013" y="5300663"/>
            <a:ext cx="360362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PL-12</a:t>
            </a:r>
            <a:endParaRPr lang="es-ES" altLang="es-ES" sz="800" b="1" u="none"/>
          </a:p>
        </p:txBody>
      </p:sp>
      <p:sp>
        <p:nvSpPr>
          <p:cNvPr id="38931" name="Text Box 32"/>
          <p:cNvSpPr txBox="1">
            <a:spLocks noChangeArrowheads="1"/>
          </p:cNvSpPr>
          <p:nvPr/>
        </p:nvSpPr>
        <p:spPr bwMode="auto">
          <a:xfrm>
            <a:off x="8172450" y="5013325"/>
            <a:ext cx="503238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PL-14.0</a:t>
            </a:r>
            <a:endParaRPr lang="es-ES" altLang="es-ES" sz="800" b="1" u="none"/>
          </a:p>
        </p:txBody>
      </p:sp>
      <p:sp>
        <p:nvSpPr>
          <p:cNvPr id="38932" name="Text Box 33"/>
          <p:cNvSpPr txBox="1">
            <a:spLocks noChangeArrowheads="1"/>
          </p:cNvSpPr>
          <p:nvPr/>
        </p:nvSpPr>
        <p:spPr bwMode="auto">
          <a:xfrm>
            <a:off x="8243888" y="4868863"/>
            <a:ext cx="503237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PL-14.1</a:t>
            </a:r>
            <a:endParaRPr lang="es-ES" altLang="es-ES" sz="800" b="1" u="none"/>
          </a:p>
        </p:txBody>
      </p:sp>
      <p:pic>
        <p:nvPicPr>
          <p:cNvPr id="38933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9C5C81E-0465-43B1-81BA-ECBFF28502D3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36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39939" name="Rectangle 2"/>
          <p:cNvSpPr>
            <a:spLocks noGrp="1" noChangeArrowheads="1"/>
          </p:cNvSpPr>
          <p:nvPr>
            <p:ph type="title"/>
          </p:nvPr>
        </p:nvSpPr>
        <p:spPr>
          <a:xfrm>
            <a:off x="660400" y="836613"/>
            <a:ext cx="7418388" cy="288925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DU-ERRES  </a:t>
            </a:r>
            <a:endParaRPr lang="es-ES" altLang="es-ES" sz="1600" smtClean="0"/>
          </a:p>
        </p:txBody>
      </p:sp>
      <p:sp>
        <p:nvSpPr>
          <p:cNvPr id="3994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23850" y="1196975"/>
            <a:ext cx="4048125" cy="4527550"/>
          </a:xfrm>
        </p:spPr>
        <p:txBody>
          <a:bodyPr/>
          <a:lstStyle/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 MATERIAL:</a:t>
            </a:r>
          </a:p>
          <a:p>
            <a:pPr marL="0" indent="0" eaLnBrk="1" hangingPunct="1"/>
            <a:r>
              <a:rPr lang="es-ES_tradnl" altLang="es-ES" sz="1200" smtClean="0"/>
              <a:t> Lona o foam en cristal.</a:t>
            </a:r>
          </a:p>
          <a:p>
            <a:pPr marL="0" indent="0" eaLnBrk="1" hangingPunct="1">
              <a:buFontTx/>
              <a:buChar char="-"/>
            </a:pPr>
            <a:r>
              <a:rPr lang="es-ES_tradnl" altLang="es-ES" sz="1200" b="1" u="sng" smtClean="0"/>
              <a:t> FORMATOS:</a:t>
            </a:r>
          </a:p>
          <a:p>
            <a:pPr marL="0" indent="0" eaLnBrk="1" hangingPunct="1"/>
            <a:r>
              <a:rPr lang="es-ES_tradnl" altLang="es-ES" sz="1200" smtClean="0"/>
              <a:t> Con lona a una o a dos caras. </a:t>
            </a:r>
            <a:r>
              <a:rPr lang="es-ES_tradnl" altLang="es-ES" sz="1200" b="1" smtClean="0"/>
              <a:t>(Excepto Hall Sur)</a:t>
            </a:r>
          </a:p>
          <a:p>
            <a:pPr marL="0" indent="0" eaLnBrk="1" hangingPunct="1"/>
            <a:r>
              <a:rPr lang="es-ES_tradnl" altLang="es-ES" sz="1200" smtClean="0"/>
              <a:t> Con foam para soporte de cristal a una cara o a dos. </a:t>
            </a:r>
            <a:r>
              <a:rPr lang="es-ES_tradnl" altLang="es-ES" sz="1200" b="1" smtClean="0"/>
              <a:t>(Excepto Hall Sur y siempre para interior)</a:t>
            </a:r>
          </a:p>
          <a:p>
            <a:pPr marL="0" indent="0" eaLnBrk="1" hangingPunct="1"/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/>
            <a:r>
              <a:rPr lang="es-ES_tradnl" altLang="es-ES" sz="1200" smtClean="0"/>
              <a:t>1,40 m. X 190 m. para ambos materiales.</a:t>
            </a:r>
          </a:p>
          <a:p>
            <a:pPr marL="0" indent="0" eaLnBrk="1" hangingPunct="1">
              <a:buFontTx/>
              <a:buChar char="-"/>
            </a:pPr>
            <a:endParaRPr lang="es-ES" altLang="es-ES" sz="1200" smtClean="0"/>
          </a:p>
        </p:txBody>
      </p:sp>
      <p:graphicFrame>
        <p:nvGraphicFramePr>
          <p:cNvPr id="245764" name="Group 4"/>
          <p:cNvGraphicFramePr>
            <a:graphicFrameLocks noGrp="1"/>
          </p:cNvGraphicFramePr>
          <p:nvPr>
            <p:ph sz="half" idx="2"/>
          </p:nvPr>
        </p:nvGraphicFramePr>
        <p:xfrm>
          <a:off x="5548313" y="1268413"/>
          <a:ext cx="2047875" cy="1855785"/>
        </p:xfrm>
        <a:graphic>
          <a:graphicData uri="http://schemas.openxmlformats.org/drawingml/2006/table">
            <a:tbl>
              <a:tblPr/>
              <a:tblGrid>
                <a:gridCol w="2047875"/>
              </a:tblGrid>
              <a:tr h="4016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DESCRIPCIÓN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401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Lona du-erre (1 cara)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401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Lona du-erre (2 caras)</a:t>
                      </a:r>
                      <a:endParaRPr kumimoji="0" lang="es-ES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30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Vinilo du-erre cristal (1 cara)</a:t>
                      </a:r>
                      <a:endParaRPr kumimoji="0" lang="es-E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30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Vinilo du-erre cristal (2 caras)</a:t>
                      </a:r>
                      <a:endParaRPr kumimoji="0" lang="es-E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39955" name="Picture 23" descr="D-ERRE NORTE 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3575" y="4005263"/>
            <a:ext cx="3024188" cy="24098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956" name="Picture 24" descr="carteleria pab 9 genera (4)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4005263"/>
            <a:ext cx="2952750" cy="24003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957" name="Text Box 25"/>
          <p:cNvSpPr txBox="1">
            <a:spLocks noChangeArrowheads="1"/>
          </p:cNvSpPr>
          <p:nvPr/>
        </p:nvSpPr>
        <p:spPr bwMode="auto">
          <a:xfrm>
            <a:off x="1042988" y="4652963"/>
            <a:ext cx="1223962" cy="182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tx2"/>
                </a:solidFill>
              </a:rPr>
              <a:t>LONA</a:t>
            </a:r>
            <a:endParaRPr lang="es-ES" altLang="es-ES" sz="1200">
              <a:solidFill>
                <a:schemeClr val="tx2"/>
              </a:solidFill>
            </a:endParaRPr>
          </a:p>
        </p:txBody>
      </p:sp>
      <p:sp>
        <p:nvSpPr>
          <p:cNvPr id="39958" name="Text Box 26"/>
          <p:cNvSpPr txBox="1">
            <a:spLocks noChangeArrowheads="1"/>
          </p:cNvSpPr>
          <p:nvPr/>
        </p:nvSpPr>
        <p:spPr bwMode="auto">
          <a:xfrm>
            <a:off x="3995738" y="4437063"/>
            <a:ext cx="1081087" cy="182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200">
                <a:solidFill>
                  <a:schemeClr val="bg1"/>
                </a:solidFill>
              </a:rPr>
              <a:t>CRISTAL</a:t>
            </a:r>
            <a:endParaRPr lang="es-ES" altLang="es-ES" sz="1200">
              <a:solidFill>
                <a:schemeClr val="bg1"/>
              </a:solidFill>
            </a:endParaRPr>
          </a:p>
        </p:txBody>
      </p:sp>
      <p:sp>
        <p:nvSpPr>
          <p:cNvPr id="39959" name="Text Box 27"/>
          <p:cNvSpPr txBox="1">
            <a:spLocks noChangeArrowheads="1"/>
          </p:cNvSpPr>
          <p:nvPr/>
        </p:nvSpPr>
        <p:spPr bwMode="auto">
          <a:xfrm>
            <a:off x="179388" y="4005263"/>
            <a:ext cx="8636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DUR-L</a:t>
            </a:r>
            <a:endParaRPr lang="es-ES" altLang="es-ES" sz="1400" b="1" u="none"/>
          </a:p>
        </p:txBody>
      </p:sp>
      <p:pic>
        <p:nvPicPr>
          <p:cNvPr id="39960" name="Picture 28" descr="PLANO IFEMA 3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3663" y="3860800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61" name="Text Box 29"/>
          <p:cNvSpPr txBox="1">
            <a:spLocks noChangeArrowheads="1"/>
          </p:cNvSpPr>
          <p:nvPr/>
        </p:nvSpPr>
        <p:spPr bwMode="auto">
          <a:xfrm>
            <a:off x="3203575" y="4005263"/>
            <a:ext cx="863600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DUR-C</a:t>
            </a:r>
            <a:endParaRPr lang="es-ES" altLang="es-ES" sz="1400" b="1" u="none"/>
          </a:p>
        </p:txBody>
      </p:sp>
      <p:sp>
        <p:nvSpPr>
          <p:cNvPr id="39962" name="Text Box 30"/>
          <p:cNvSpPr txBox="1">
            <a:spLocks noChangeArrowheads="1"/>
          </p:cNvSpPr>
          <p:nvPr/>
        </p:nvSpPr>
        <p:spPr bwMode="auto">
          <a:xfrm>
            <a:off x="7596188" y="4005263"/>
            <a:ext cx="504825" cy="131762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DUR-C</a:t>
            </a:r>
            <a:endParaRPr lang="es-ES" altLang="es-ES" sz="800" b="1" u="none"/>
          </a:p>
        </p:txBody>
      </p:sp>
      <p:sp>
        <p:nvSpPr>
          <p:cNvPr id="39963" name="Text Box 31"/>
          <p:cNvSpPr txBox="1">
            <a:spLocks noChangeArrowheads="1"/>
          </p:cNvSpPr>
          <p:nvPr/>
        </p:nvSpPr>
        <p:spPr bwMode="auto">
          <a:xfrm>
            <a:off x="6443663" y="6165850"/>
            <a:ext cx="144145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DUR-L SIN UBICACIÓN FIJA</a:t>
            </a:r>
            <a:endParaRPr lang="es-ES" altLang="es-ES" sz="800" b="1" u="none"/>
          </a:p>
        </p:txBody>
      </p:sp>
      <p:pic>
        <p:nvPicPr>
          <p:cNvPr id="39964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238C383-B89E-4985-AB0B-4EE4E2BB6980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37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40963" name="Rectangle 2"/>
          <p:cNvSpPr>
            <a:spLocks noGrp="1" noChangeArrowheads="1"/>
          </p:cNvSpPr>
          <p:nvPr>
            <p:ph type="title"/>
          </p:nvPr>
        </p:nvSpPr>
        <p:spPr>
          <a:xfrm>
            <a:off x="647700" y="836613"/>
            <a:ext cx="7418388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ROLL-UP</a:t>
            </a:r>
            <a:endParaRPr lang="es-ES" altLang="es-ES" sz="1600" smtClean="0"/>
          </a:p>
        </p:txBody>
      </p:sp>
      <p:sp>
        <p:nvSpPr>
          <p:cNvPr id="4096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0" indent="0" eaLnBrk="1" hangingPunct="1">
              <a:buFontTx/>
              <a:buChar char="-"/>
            </a:pPr>
            <a:r>
              <a:rPr lang="es-ES_tradnl" altLang="es-ES" sz="1200" b="1" u="sng" dirty="0" smtClean="0"/>
              <a:t>MATERIAL:</a:t>
            </a:r>
            <a:r>
              <a:rPr lang="es-ES_tradnl" altLang="es-ES" sz="1200" dirty="0" smtClean="0"/>
              <a:t> </a:t>
            </a:r>
          </a:p>
          <a:p>
            <a:pPr marL="0" indent="0" eaLnBrk="1" hangingPunct="1"/>
            <a:r>
              <a:rPr lang="es-ES_tradnl" altLang="es-ES" sz="1200" dirty="0" smtClean="0"/>
              <a:t> Cartel realizado en </a:t>
            </a:r>
            <a:r>
              <a:rPr lang="es-ES_tradnl" altLang="es-ES" sz="1200" dirty="0" err="1" smtClean="0"/>
              <a:t>prolipopileno</a:t>
            </a:r>
            <a:r>
              <a:rPr lang="es-ES_tradnl" altLang="es-ES" sz="1200" dirty="0" smtClean="0"/>
              <a:t> enrollable.</a:t>
            </a:r>
          </a:p>
          <a:p>
            <a:pPr marL="0" indent="0" eaLnBrk="1" hangingPunct="1"/>
            <a:r>
              <a:rPr lang="es-ES_tradnl" altLang="es-ES" sz="1200" dirty="0" smtClean="0"/>
              <a:t>. </a:t>
            </a:r>
            <a:r>
              <a:rPr lang="es-ES_tradnl" altLang="es-ES" sz="1200" b="1" u="sng" dirty="0" smtClean="0"/>
              <a:t>MEDIDAS:</a:t>
            </a:r>
          </a:p>
          <a:p>
            <a:pPr marL="0" indent="0" eaLnBrk="1" hangingPunct="1"/>
            <a:r>
              <a:rPr lang="es-ES_tradnl" altLang="es-ES" sz="1200" dirty="0" smtClean="0"/>
              <a:t> 0,85 m. X 2,00 m.</a:t>
            </a:r>
          </a:p>
          <a:p>
            <a:pPr marL="0" indent="0" eaLnBrk="1" hangingPunct="1"/>
            <a:endParaRPr lang="es-ES_tradnl" altLang="es-ES" sz="1200" dirty="0" smtClean="0"/>
          </a:p>
          <a:p>
            <a:pPr marL="0" indent="0" eaLnBrk="1" hangingPunct="1"/>
            <a:r>
              <a:rPr lang="es-ES_tradnl" altLang="es-ES" sz="1200" dirty="0" smtClean="0"/>
              <a:t> </a:t>
            </a:r>
            <a:endParaRPr lang="es-ES" altLang="es-ES" sz="1200" dirty="0" smtClean="0"/>
          </a:p>
        </p:txBody>
      </p:sp>
      <p:pic>
        <p:nvPicPr>
          <p:cNvPr id="40965" name="Picture 1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6" name="Text Box 19"/>
          <p:cNvSpPr txBox="1">
            <a:spLocks noChangeArrowheads="1"/>
          </p:cNvSpPr>
          <p:nvPr/>
        </p:nvSpPr>
        <p:spPr bwMode="auto">
          <a:xfrm>
            <a:off x="6516688" y="6308725"/>
            <a:ext cx="1368425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RO, SIN UBICACIÓN FIJA</a:t>
            </a:r>
            <a:endParaRPr lang="es-ES" altLang="es-ES" sz="800" b="1" u="none"/>
          </a:p>
        </p:txBody>
      </p:sp>
      <p:pic>
        <p:nvPicPr>
          <p:cNvPr id="40967" name="Picture 22" descr="FOTO SALA VIP  RECEPCION DE PONENTE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988" y="3213100"/>
            <a:ext cx="4208462" cy="31559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968" name="Text Box 23"/>
          <p:cNvSpPr txBox="1">
            <a:spLocks noChangeArrowheads="1"/>
          </p:cNvSpPr>
          <p:nvPr/>
        </p:nvSpPr>
        <p:spPr bwMode="auto">
          <a:xfrm>
            <a:off x="1042988" y="3213100"/>
            <a:ext cx="504825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RO</a:t>
            </a:r>
            <a:endParaRPr lang="es-ES" altLang="es-ES" sz="1400" b="1" u="none"/>
          </a:p>
        </p:txBody>
      </p:sp>
      <p:pic>
        <p:nvPicPr>
          <p:cNvPr id="40969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1291607-0A9F-45DC-89C7-72A42FA9C9F1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38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41987" name="Rectangle 15"/>
          <p:cNvSpPr>
            <a:spLocks noGrp="1" noChangeArrowheads="1"/>
          </p:cNvSpPr>
          <p:nvPr>
            <p:ph type="title"/>
          </p:nvPr>
        </p:nvSpPr>
        <p:spPr>
          <a:xfrm>
            <a:off x="611188" y="836613"/>
            <a:ext cx="7418387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CARTEL FOAM + PEANA </a:t>
            </a:r>
            <a:endParaRPr lang="es-ES" altLang="es-ES" sz="1600" smtClean="0"/>
          </a:p>
        </p:txBody>
      </p:sp>
      <p:sp>
        <p:nvSpPr>
          <p:cNvPr id="4198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4188" y="1341438"/>
            <a:ext cx="2771775" cy="1778000"/>
          </a:xfrm>
        </p:spPr>
        <p:txBody>
          <a:bodyPr/>
          <a:lstStyle/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Foam.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FORMATOS: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Con soporte empresa cartelería.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smtClean="0"/>
              <a:t> </a:t>
            </a:r>
            <a:r>
              <a:rPr lang="es-ES_tradnl" altLang="es-ES" sz="1200" b="1" u="sng" smtClean="0"/>
              <a:t>MEDIDAS: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Opcionales. </a:t>
            </a:r>
          </a:p>
          <a:p>
            <a:pPr marL="0" indent="0" eaLnBrk="1" hangingPunct="1">
              <a:lnSpc>
                <a:spcPct val="80000"/>
              </a:lnSpc>
            </a:pPr>
            <a:endParaRPr lang="es-ES_tradnl" altLang="es-ES" sz="1200" smtClean="0"/>
          </a:p>
          <a:p>
            <a:pPr marL="0" indent="0" eaLnBrk="1" hangingPunct="1">
              <a:lnSpc>
                <a:spcPct val="80000"/>
              </a:lnSpc>
            </a:pPr>
            <a:endParaRPr lang="es-ES" altLang="es-ES" sz="1200" smtClean="0"/>
          </a:p>
        </p:txBody>
      </p:sp>
      <p:pic>
        <p:nvPicPr>
          <p:cNvPr id="41989" name="Picture 4" descr="Photocall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250" y="3644900"/>
            <a:ext cx="3744913" cy="28067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990" name="Text Box 177"/>
          <p:cNvSpPr txBox="1">
            <a:spLocks noChangeArrowheads="1"/>
          </p:cNvSpPr>
          <p:nvPr/>
        </p:nvSpPr>
        <p:spPr bwMode="auto">
          <a:xfrm>
            <a:off x="1619250" y="3644900"/>
            <a:ext cx="503238" cy="222250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1400" b="1" u="none"/>
              <a:t>FO</a:t>
            </a:r>
            <a:endParaRPr lang="es-ES" altLang="es-ES" sz="1400" b="1" u="none"/>
          </a:p>
        </p:txBody>
      </p:sp>
      <p:pic>
        <p:nvPicPr>
          <p:cNvPr id="41991" name="Picture 178" descr="PLANO IFEMA 3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92" name="Text Box 179"/>
          <p:cNvSpPr txBox="1">
            <a:spLocks noChangeArrowheads="1"/>
          </p:cNvSpPr>
          <p:nvPr/>
        </p:nvSpPr>
        <p:spPr bwMode="auto">
          <a:xfrm>
            <a:off x="6516688" y="6308725"/>
            <a:ext cx="12954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FO, SIN UBICACIÓN FIJA</a:t>
            </a:r>
            <a:endParaRPr lang="es-ES" altLang="es-ES" sz="800" b="1" u="none"/>
          </a:p>
        </p:txBody>
      </p:sp>
      <p:graphicFrame>
        <p:nvGraphicFramePr>
          <p:cNvPr id="12" name="Group 15"/>
          <p:cNvGraphicFramePr>
            <a:graphicFrameLocks noGrp="1"/>
          </p:cNvGraphicFramePr>
          <p:nvPr>
            <p:ph sz="half" idx="2"/>
          </p:nvPr>
        </p:nvGraphicFramePr>
        <p:xfrm>
          <a:off x="4284663" y="1579563"/>
          <a:ext cx="2663825" cy="912812"/>
        </p:xfrm>
        <a:graphic>
          <a:graphicData uri="http://schemas.openxmlformats.org/drawingml/2006/table">
            <a:tbl>
              <a:tblPr/>
              <a:tblGrid>
                <a:gridCol w="2663825"/>
              </a:tblGrid>
              <a:tr h="48577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DESCRIPCIÓN 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PHOTOCALL UNA CARA m2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PHOTOCALL DOBLE CARA m2</a:t>
                      </a:r>
                      <a:endParaRPr kumimoji="0" lang="es-E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42001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FFB22DF-2EC1-49B4-8532-4D1939F93D15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39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43011" name="Rectangle 15"/>
          <p:cNvSpPr>
            <a:spLocks noGrp="1" noChangeArrowheads="1"/>
          </p:cNvSpPr>
          <p:nvPr>
            <p:ph type="title"/>
          </p:nvPr>
        </p:nvSpPr>
        <p:spPr>
          <a:xfrm>
            <a:off x="611188" y="836613"/>
            <a:ext cx="7418387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ROTONDAS </a:t>
            </a:r>
            <a:endParaRPr lang="es-ES" altLang="es-ES" sz="1600" smtClean="0"/>
          </a:p>
        </p:txBody>
      </p:sp>
      <p:pic>
        <p:nvPicPr>
          <p:cNvPr id="43012" name="Picture 17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3" name="Text Box 179"/>
          <p:cNvSpPr txBox="1">
            <a:spLocks noChangeArrowheads="1"/>
          </p:cNvSpPr>
          <p:nvPr/>
        </p:nvSpPr>
        <p:spPr bwMode="auto">
          <a:xfrm>
            <a:off x="6516688" y="6308725"/>
            <a:ext cx="12954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FO, SIN UBICACIÓN FIJA</a:t>
            </a:r>
            <a:endParaRPr lang="es-ES" altLang="es-ES" sz="800" b="1" u="none"/>
          </a:p>
        </p:txBody>
      </p:sp>
      <p:pic>
        <p:nvPicPr>
          <p:cNvPr id="43014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7704" y="1728787"/>
            <a:ext cx="3384376" cy="44100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2" name="1 Rectángulo"/>
          <p:cNvSpPr/>
          <p:nvPr/>
        </p:nvSpPr>
        <p:spPr>
          <a:xfrm>
            <a:off x="323528" y="1196752"/>
            <a:ext cx="316835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l" eaLnBrk="1" hangingPunct="1">
              <a:buFontTx/>
              <a:buChar char="-"/>
            </a:pPr>
            <a:r>
              <a:rPr lang="es-ES_tradnl" altLang="es-ES" b="1" dirty="0"/>
              <a:t>MATERIAL:</a:t>
            </a:r>
            <a:r>
              <a:rPr lang="es-ES_tradnl" altLang="es-ES" dirty="0"/>
              <a:t> </a:t>
            </a:r>
          </a:p>
          <a:p>
            <a:pPr marL="0" indent="0" algn="l" eaLnBrk="1" hangingPunct="1"/>
            <a:r>
              <a:rPr lang="es-ES_tradnl" altLang="es-ES" u="none" dirty="0" smtClean="0"/>
              <a:t> Vinilo.</a:t>
            </a:r>
            <a:endParaRPr lang="es-ES_tradnl" altLang="es-ES" u="none" dirty="0"/>
          </a:p>
          <a:p>
            <a:pPr marL="0" indent="0" algn="l" eaLnBrk="1" hangingPunct="1"/>
            <a:r>
              <a:rPr lang="es-ES_tradnl" altLang="es-ES" dirty="0"/>
              <a:t>-</a:t>
            </a:r>
            <a:r>
              <a:rPr lang="es-ES_tradnl" altLang="es-ES" b="1" dirty="0" smtClean="0"/>
              <a:t>MEDIDAS</a:t>
            </a:r>
            <a:r>
              <a:rPr lang="es-ES_tradnl" altLang="es-ES" b="1" dirty="0"/>
              <a:t>:</a:t>
            </a:r>
          </a:p>
          <a:p>
            <a:pPr marL="0" indent="0" algn="l" eaLnBrk="1" hangingPunct="1"/>
            <a:r>
              <a:rPr lang="es-ES_tradnl" altLang="es-ES" u="none" dirty="0"/>
              <a:t> </a:t>
            </a:r>
            <a:r>
              <a:rPr lang="es-ES_tradnl" altLang="es-ES" u="none" dirty="0" smtClean="0"/>
              <a:t>1,60 </a:t>
            </a:r>
            <a:r>
              <a:rPr lang="es-ES_tradnl" altLang="es-ES" u="none" dirty="0"/>
              <a:t>m. X </a:t>
            </a:r>
            <a:r>
              <a:rPr lang="es-ES_tradnl" altLang="es-ES" u="none" dirty="0" smtClean="0"/>
              <a:t>0,40 </a:t>
            </a:r>
            <a:r>
              <a:rPr lang="es-ES_tradnl" altLang="es-ES" u="none" dirty="0"/>
              <a:t>m</a:t>
            </a:r>
            <a:endParaRPr lang="es-ES" u="none" dirty="0"/>
          </a:p>
        </p:txBody>
      </p:sp>
      <p:sp>
        <p:nvSpPr>
          <p:cNvPr id="5" name="4 Forma libre"/>
          <p:cNvSpPr/>
          <p:nvPr/>
        </p:nvSpPr>
        <p:spPr bwMode="auto">
          <a:xfrm>
            <a:off x="3585556" y="3380509"/>
            <a:ext cx="925484" cy="266007"/>
          </a:xfrm>
          <a:custGeom>
            <a:avLst/>
            <a:gdLst>
              <a:gd name="connsiteX0" fmla="*/ 0 w 925484"/>
              <a:gd name="connsiteY0" fmla="*/ 0 h 266007"/>
              <a:gd name="connsiteX1" fmla="*/ 11084 w 925484"/>
              <a:gd name="connsiteY1" fmla="*/ 243840 h 266007"/>
              <a:gd name="connsiteX2" fmla="*/ 903317 w 925484"/>
              <a:gd name="connsiteY2" fmla="*/ 266007 h 266007"/>
              <a:gd name="connsiteX3" fmla="*/ 925484 w 925484"/>
              <a:gd name="connsiteY3" fmla="*/ 33251 h 266007"/>
              <a:gd name="connsiteX4" fmla="*/ 0 w 925484"/>
              <a:gd name="connsiteY4" fmla="*/ 0 h 266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5484" h="266007">
                <a:moveTo>
                  <a:pt x="0" y="0"/>
                </a:moveTo>
                <a:lnTo>
                  <a:pt x="11084" y="243840"/>
                </a:lnTo>
                <a:lnTo>
                  <a:pt x="903317" y="266007"/>
                </a:lnTo>
                <a:lnTo>
                  <a:pt x="925484" y="33251"/>
                </a:lnTo>
                <a:lnTo>
                  <a:pt x="0" y="0"/>
                </a:lnTo>
                <a:close/>
              </a:path>
            </a:pathLst>
          </a:custGeom>
          <a:noFill/>
          <a:ln w="28575">
            <a:solidFill>
              <a:schemeClr val="accent1"/>
            </a:solidFill>
          </a:ln>
          <a:effectLst/>
          <a:extLst/>
        </p:spPr>
        <p:txBody>
          <a:bodyPr vert="horz" wrap="non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s-ES" sz="1200" b="0" i="0" u="sng" strike="noStrike" cap="none" normalizeH="0" baseline="0" smtClean="0">
              <a:ln>
                <a:noFill/>
              </a:ln>
              <a:solidFill>
                <a:schemeClr val="tx2"/>
              </a:solidFill>
              <a:effectLst/>
              <a:latin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87D18C2-FF86-4268-A126-9C8BDE41EF15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40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44035" name="Rectangle 15"/>
          <p:cNvSpPr>
            <a:spLocks noGrp="1" noChangeArrowheads="1"/>
          </p:cNvSpPr>
          <p:nvPr>
            <p:ph type="title"/>
          </p:nvPr>
        </p:nvSpPr>
        <p:spPr>
          <a:xfrm>
            <a:off x="611188" y="836613"/>
            <a:ext cx="7418387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FOAM EN SOPORTE CON PIE</a:t>
            </a:r>
            <a:endParaRPr lang="es-ES" altLang="es-ES" sz="1600" smtClean="0"/>
          </a:p>
        </p:txBody>
      </p:sp>
      <p:sp>
        <p:nvSpPr>
          <p:cNvPr id="440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4188" y="1341438"/>
            <a:ext cx="2771775" cy="1778000"/>
          </a:xfrm>
        </p:spPr>
        <p:txBody>
          <a:bodyPr/>
          <a:lstStyle/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- </a:t>
            </a:r>
            <a:r>
              <a:rPr lang="es-ES_tradnl" altLang="es-ES" sz="1200" b="1" u="sng" smtClean="0"/>
              <a:t>MATERIAL: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 Foam.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r>
              <a:rPr lang="es-ES_tradnl" altLang="es-ES" sz="1200" b="1" u="sng" smtClean="0"/>
              <a:t>FORMATOS:</a:t>
            </a:r>
          </a:p>
          <a:p>
            <a:pPr marL="0" indent="0" eaLnBrk="1" hangingPunct="1">
              <a:lnSpc>
                <a:spcPct val="80000"/>
              </a:lnSpc>
            </a:pPr>
            <a:r>
              <a:rPr lang="es-ES_tradnl" altLang="es-ES" sz="1200" smtClean="0"/>
              <a:t>Con soporte propiedad de iIfema.</a:t>
            </a:r>
          </a:p>
          <a:p>
            <a:pPr marL="0" indent="0" eaLnBrk="1" hangingPunct="1">
              <a:lnSpc>
                <a:spcPct val="80000"/>
              </a:lnSpc>
              <a:buFontTx/>
              <a:buChar char="-"/>
            </a:pPr>
            <a:endParaRPr lang="es-ES_tradnl" altLang="es-ES" sz="1200" smtClean="0"/>
          </a:p>
          <a:p>
            <a:pPr marL="0" indent="0" eaLnBrk="1" hangingPunct="1">
              <a:lnSpc>
                <a:spcPct val="80000"/>
              </a:lnSpc>
            </a:pPr>
            <a:endParaRPr lang="es-ES" altLang="es-ES" sz="1200" smtClean="0"/>
          </a:p>
        </p:txBody>
      </p:sp>
      <p:pic>
        <p:nvPicPr>
          <p:cNvPr id="44037" name="Picture 17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8" name="Text Box 179"/>
          <p:cNvSpPr txBox="1">
            <a:spLocks noChangeArrowheads="1"/>
          </p:cNvSpPr>
          <p:nvPr/>
        </p:nvSpPr>
        <p:spPr bwMode="auto">
          <a:xfrm>
            <a:off x="6516688" y="6308725"/>
            <a:ext cx="12954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FO, SIN UBICACIÓN FIJA</a:t>
            </a:r>
            <a:endParaRPr lang="es-ES" altLang="es-ES" sz="800" b="1" u="none"/>
          </a:p>
        </p:txBody>
      </p:sp>
      <p:graphicFrame>
        <p:nvGraphicFramePr>
          <p:cNvPr id="12" name="Group 15"/>
          <p:cNvGraphicFramePr>
            <a:graphicFrameLocks noGrp="1"/>
          </p:cNvGraphicFramePr>
          <p:nvPr>
            <p:ph sz="half" idx="2"/>
          </p:nvPr>
        </p:nvGraphicFramePr>
        <p:xfrm>
          <a:off x="4284663" y="1484313"/>
          <a:ext cx="3959225" cy="1008062"/>
        </p:xfrm>
        <a:graphic>
          <a:graphicData uri="http://schemas.openxmlformats.org/drawingml/2006/table">
            <a:tbl>
              <a:tblPr/>
              <a:tblGrid>
                <a:gridCol w="3959225"/>
              </a:tblGrid>
              <a:tr h="5364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DESCRPCIÓN 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1599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FOAM EN SOPORTE CON PIE A UNA CARA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s-ES_tradn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FOAM EN SOPORTE CON PIE A DOBLE CARA</a:t>
                      </a:r>
                      <a:endParaRPr kumimoji="0" lang="es-E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44047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48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0113" y="2463800"/>
            <a:ext cx="2447925" cy="3944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5 Marcador de número de diapositiva"/>
          <p:cNvSpPr>
            <a:spLocks noGrp="1"/>
          </p:cNvSpPr>
          <p:nvPr>
            <p:ph type="sldNum" sz="quarter" idx="11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C92A6E2-0402-444F-BB36-E852C558AFDC}" type="slidenum">
              <a:rPr lang="es-ES" altLang="es-ES" sz="1200" smtClean="0">
                <a:solidFill>
                  <a:schemeClr val="bg1"/>
                </a:solidFill>
              </a:rPr>
              <a:pPr algn="r" eaLnBrk="1" hangingPunct="1">
                <a:spcBef>
                  <a:spcPct val="0"/>
                </a:spcBef>
              </a:pPr>
              <a:t>41</a:t>
            </a:fld>
            <a:endParaRPr lang="es-ES" altLang="es-ES" sz="1200" smtClean="0">
              <a:solidFill>
                <a:schemeClr val="bg1"/>
              </a:solidFill>
            </a:endParaRPr>
          </a:p>
        </p:txBody>
      </p:sp>
      <p:sp>
        <p:nvSpPr>
          <p:cNvPr id="45059" name="Rectangle 15"/>
          <p:cNvSpPr>
            <a:spLocks noGrp="1" noChangeArrowheads="1"/>
          </p:cNvSpPr>
          <p:nvPr>
            <p:ph type="title"/>
          </p:nvPr>
        </p:nvSpPr>
        <p:spPr>
          <a:xfrm>
            <a:off x="611188" y="836613"/>
            <a:ext cx="7418387" cy="360362"/>
          </a:xfrm>
        </p:spPr>
        <p:txBody>
          <a:bodyPr/>
          <a:lstStyle/>
          <a:p>
            <a:pPr algn="ctr" eaLnBrk="1" hangingPunct="1"/>
            <a:r>
              <a:rPr lang="es-ES_tradnl" altLang="es-ES" sz="1600" smtClean="0"/>
              <a:t>ADHESIVO SEÑALIZACIÓN </a:t>
            </a:r>
            <a:endParaRPr lang="es-ES" altLang="es-ES" sz="1600" smtClean="0"/>
          </a:p>
        </p:txBody>
      </p:sp>
      <p:pic>
        <p:nvPicPr>
          <p:cNvPr id="45060" name="Picture 178" descr="PLANO IFEMA 3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6688" y="3933825"/>
            <a:ext cx="2238375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1" name="Text Box 179"/>
          <p:cNvSpPr txBox="1">
            <a:spLocks noChangeArrowheads="1"/>
          </p:cNvSpPr>
          <p:nvPr/>
        </p:nvSpPr>
        <p:spPr bwMode="auto">
          <a:xfrm>
            <a:off x="6516688" y="6308725"/>
            <a:ext cx="1295400" cy="131763"/>
          </a:xfrm>
          <a:prstGeom prst="rect">
            <a:avLst/>
          </a:prstGeom>
          <a:solidFill>
            <a:schemeClr val="hlink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2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_tradnl" altLang="es-ES" sz="800" b="1" u="none"/>
              <a:t>FO, SIN UBICACIÓN FIJA</a:t>
            </a:r>
            <a:endParaRPr lang="es-ES" altLang="es-ES" sz="800" b="1" u="none"/>
          </a:p>
        </p:txBody>
      </p:sp>
      <p:pic>
        <p:nvPicPr>
          <p:cNvPr id="45062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350" y="44450"/>
            <a:ext cx="482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3" name="Picture 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13" y="3365500"/>
            <a:ext cx="4343400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4" name="Picture 1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13" y="1916113"/>
            <a:ext cx="1457325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4450">
              <a:lnSpc>
                <a:spcPct val="100000"/>
              </a:lnSpc>
            </a:pPr>
            <a:r>
              <a:rPr spc="-5" dirty="0" smtClean="0"/>
              <a:t>BANDERA </a:t>
            </a:r>
            <a:r>
              <a:rPr dirty="0"/>
              <a:t>DC </a:t>
            </a:r>
            <a:r>
              <a:rPr spc="-10" dirty="0"/>
              <a:t>Area </a:t>
            </a:r>
            <a:r>
              <a:rPr dirty="0"/>
              <a:t>(1,48 x 3,72</a:t>
            </a:r>
            <a:r>
              <a:rPr spc="-45" dirty="0"/>
              <a:t> </a:t>
            </a:r>
            <a:r>
              <a:rPr lang="es-ES" dirty="0"/>
              <a:t>M</a:t>
            </a:r>
            <a:r>
              <a:rPr dirty="0" smtClean="0"/>
              <a:t>.)</a:t>
            </a:r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417525" y="1371600"/>
            <a:ext cx="4260469" cy="262376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42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3" name="742 Grupo"/>
          <p:cNvGrpSpPr/>
          <p:nvPr/>
        </p:nvGrpSpPr>
        <p:grpSpPr>
          <a:xfrm>
            <a:off x="4975799" y="1100834"/>
            <a:ext cx="3800412" cy="4796183"/>
            <a:chOff x="4975799" y="1100834"/>
            <a:chExt cx="3800412" cy="4796183"/>
          </a:xfrm>
        </p:grpSpPr>
        <p:sp>
          <p:nvSpPr>
            <p:cNvPr id="744" name="Rectangle 1465"/>
            <p:cNvSpPr>
              <a:spLocks noChangeArrowheads="1"/>
            </p:cNvSpPr>
            <p:nvPr/>
          </p:nvSpPr>
          <p:spPr bwMode="auto">
            <a:xfrm>
              <a:off x="6171803" y="1463674"/>
              <a:ext cx="353696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6"/>
            <p:cNvSpPr>
              <a:spLocks noChangeArrowheads="1"/>
            </p:cNvSpPr>
            <p:nvPr/>
          </p:nvSpPr>
          <p:spPr bwMode="auto">
            <a:xfrm>
              <a:off x="5739710" y="1100834"/>
              <a:ext cx="128169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8"/>
            <p:cNvSpPr>
              <a:spLocks noChangeArrowheads="1"/>
            </p:cNvSpPr>
            <p:nvPr/>
          </p:nvSpPr>
          <p:spPr bwMode="auto">
            <a:xfrm>
              <a:off x="5004970" y="1463674"/>
              <a:ext cx="51504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69"/>
            <p:cNvSpPr>
              <a:spLocks noChangeArrowheads="1"/>
            </p:cNvSpPr>
            <p:nvPr/>
          </p:nvSpPr>
          <p:spPr bwMode="auto">
            <a:xfrm>
              <a:off x="5004970" y="2130349"/>
              <a:ext cx="51504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0"/>
            <p:cNvSpPr>
              <a:spLocks noChangeArrowheads="1"/>
            </p:cNvSpPr>
            <p:nvPr/>
          </p:nvSpPr>
          <p:spPr bwMode="auto">
            <a:xfrm>
              <a:off x="5064223" y="2680774"/>
              <a:ext cx="44394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1"/>
            <p:cNvSpPr>
              <a:spLocks noChangeArrowheads="1"/>
            </p:cNvSpPr>
            <p:nvPr/>
          </p:nvSpPr>
          <p:spPr bwMode="auto">
            <a:xfrm>
              <a:off x="5004970" y="3260261"/>
              <a:ext cx="51960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2"/>
            <p:cNvSpPr>
              <a:spLocks noChangeArrowheads="1"/>
            </p:cNvSpPr>
            <p:nvPr/>
          </p:nvSpPr>
          <p:spPr bwMode="auto">
            <a:xfrm>
              <a:off x="5035052" y="3869692"/>
              <a:ext cx="43027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3"/>
            <p:cNvSpPr>
              <a:spLocks noChangeArrowheads="1"/>
            </p:cNvSpPr>
            <p:nvPr/>
          </p:nvSpPr>
          <p:spPr bwMode="auto">
            <a:xfrm>
              <a:off x="5863686" y="3917248"/>
              <a:ext cx="99272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4"/>
            <p:cNvSpPr>
              <a:spLocks noChangeArrowheads="1"/>
            </p:cNvSpPr>
            <p:nvPr/>
          </p:nvSpPr>
          <p:spPr bwMode="auto">
            <a:xfrm>
              <a:off x="7231980" y="3897874"/>
              <a:ext cx="46126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5"/>
            <p:cNvSpPr>
              <a:spLocks noChangeArrowheads="1"/>
            </p:cNvSpPr>
            <p:nvPr/>
          </p:nvSpPr>
          <p:spPr bwMode="auto">
            <a:xfrm>
              <a:off x="7161788" y="3260261"/>
              <a:ext cx="58797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6"/>
            <p:cNvSpPr>
              <a:spLocks noChangeArrowheads="1"/>
            </p:cNvSpPr>
            <p:nvPr/>
          </p:nvSpPr>
          <p:spPr bwMode="auto">
            <a:xfrm>
              <a:off x="7250212" y="2680774"/>
              <a:ext cx="50957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7"/>
            <p:cNvSpPr>
              <a:spLocks noChangeArrowheads="1"/>
            </p:cNvSpPr>
            <p:nvPr/>
          </p:nvSpPr>
          <p:spPr bwMode="auto">
            <a:xfrm>
              <a:off x="7161788" y="2130349"/>
              <a:ext cx="59070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Rectangle 1478"/>
            <p:cNvSpPr>
              <a:spLocks noChangeArrowheads="1"/>
            </p:cNvSpPr>
            <p:nvPr/>
          </p:nvSpPr>
          <p:spPr bwMode="auto">
            <a:xfrm>
              <a:off x="7161788" y="1492737"/>
              <a:ext cx="59070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Oval 1479"/>
            <p:cNvSpPr>
              <a:spLocks noChangeArrowheads="1"/>
            </p:cNvSpPr>
            <p:nvPr/>
          </p:nvSpPr>
          <p:spPr bwMode="auto">
            <a:xfrm flipV="1">
              <a:off x="6157218" y="4057277"/>
              <a:ext cx="36828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8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094305" y="3897874"/>
              <a:ext cx="131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9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57143" y="3926936"/>
              <a:ext cx="130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60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186376" y="3362420"/>
              <a:ext cx="130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1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25874" y="3362420"/>
              <a:ext cx="131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2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82729" y="2767961"/>
              <a:ext cx="13218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3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57143" y="2826086"/>
              <a:ext cx="131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4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216458" y="2260690"/>
              <a:ext cx="13218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5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56868" y="2260690"/>
              <a:ext cx="131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6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186376" y="1622197"/>
              <a:ext cx="130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7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27060" y="1608106"/>
              <a:ext cx="26344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8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178184" y="4247504"/>
              <a:ext cx="3327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9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15285" y="1404669"/>
              <a:ext cx="4512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70" name="Oval 1492"/>
            <p:cNvSpPr>
              <a:spLocks noChangeArrowheads="1"/>
            </p:cNvSpPr>
            <p:nvPr/>
          </p:nvSpPr>
          <p:spPr bwMode="auto">
            <a:xfrm>
              <a:off x="6277547" y="1201232"/>
              <a:ext cx="15497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3"/>
            <p:cNvSpPr>
              <a:spLocks noChangeArrowheads="1"/>
            </p:cNvSpPr>
            <p:nvPr/>
          </p:nvSpPr>
          <p:spPr bwMode="auto">
            <a:xfrm rot="10800000">
              <a:off x="6576548" y="1289300"/>
              <a:ext cx="4831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4"/>
            <p:cNvSpPr>
              <a:spLocks noChangeArrowheads="1"/>
            </p:cNvSpPr>
            <p:nvPr/>
          </p:nvSpPr>
          <p:spPr bwMode="auto">
            <a:xfrm rot="10800000">
              <a:off x="6545554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5"/>
            <p:cNvSpPr>
              <a:spLocks noChangeArrowheads="1"/>
            </p:cNvSpPr>
            <p:nvPr/>
          </p:nvSpPr>
          <p:spPr bwMode="auto">
            <a:xfrm rot="16200000">
              <a:off x="6586027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496"/>
            <p:cNvSpPr>
              <a:spLocks noChangeArrowheads="1"/>
            </p:cNvSpPr>
            <p:nvPr/>
          </p:nvSpPr>
          <p:spPr bwMode="auto">
            <a:xfrm rot="16200000">
              <a:off x="6554577" y="1222152"/>
              <a:ext cx="46676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1"/>
            <p:cNvSpPr>
              <a:spLocks noChangeArrowheads="1"/>
            </p:cNvSpPr>
            <p:nvPr/>
          </p:nvSpPr>
          <p:spPr bwMode="auto">
            <a:xfrm rot="16200000">
              <a:off x="658055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2"/>
            <p:cNvSpPr>
              <a:spLocks noChangeArrowheads="1"/>
            </p:cNvSpPr>
            <p:nvPr/>
          </p:nvSpPr>
          <p:spPr bwMode="auto">
            <a:xfrm rot="16200000">
              <a:off x="6555458" y="1120874"/>
              <a:ext cx="44915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3"/>
            <p:cNvSpPr>
              <a:spLocks noChangeArrowheads="1"/>
            </p:cNvSpPr>
            <p:nvPr/>
          </p:nvSpPr>
          <p:spPr bwMode="auto">
            <a:xfrm rot="16200000">
              <a:off x="611017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4"/>
            <p:cNvSpPr>
              <a:spLocks noChangeArrowheads="1"/>
            </p:cNvSpPr>
            <p:nvPr/>
          </p:nvSpPr>
          <p:spPr bwMode="auto">
            <a:xfrm rot="16200000">
              <a:off x="6079609" y="1119962"/>
              <a:ext cx="44915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5"/>
            <p:cNvSpPr>
              <a:spLocks noChangeArrowheads="1"/>
            </p:cNvSpPr>
            <p:nvPr/>
          </p:nvSpPr>
          <p:spPr bwMode="auto">
            <a:xfrm rot="16200000">
              <a:off x="6110178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6"/>
            <p:cNvSpPr>
              <a:spLocks noChangeArrowheads="1"/>
            </p:cNvSpPr>
            <p:nvPr/>
          </p:nvSpPr>
          <p:spPr bwMode="auto">
            <a:xfrm rot="16200000">
              <a:off x="6078728" y="1221240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7"/>
            <p:cNvSpPr>
              <a:spLocks noChangeArrowheads="1"/>
            </p:cNvSpPr>
            <p:nvPr/>
          </p:nvSpPr>
          <p:spPr bwMode="auto">
            <a:xfrm rot="16200000">
              <a:off x="6593761" y="1626368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8"/>
            <p:cNvSpPr>
              <a:spLocks noChangeArrowheads="1"/>
            </p:cNvSpPr>
            <p:nvPr/>
          </p:nvSpPr>
          <p:spPr bwMode="auto">
            <a:xfrm rot="16200000">
              <a:off x="6561414" y="1655871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09"/>
            <p:cNvSpPr>
              <a:spLocks noChangeArrowheads="1"/>
            </p:cNvSpPr>
            <p:nvPr/>
          </p:nvSpPr>
          <p:spPr bwMode="auto">
            <a:xfrm rot="16200000">
              <a:off x="6732793" y="2177234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0"/>
            <p:cNvSpPr>
              <a:spLocks noChangeArrowheads="1"/>
            </p:cNvSpPr>
            <p:nvPr/>
          </p:nvSpPr>
          <p:spPr bwMode="auto">
            <a:xfrm rot="16200000">
              <a:off x="6700887" y="2207177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1"/>
            <p:cNvSpPr>
              <a:spLocks noChangeArrowheads="1"/>
            </p:cNvSpPr>
            <p:nvPr/>
          </p:nvSpPr>
          <p:spPr bwMode="auto">
            <a:xfrm rot="16200000">
              <a:off x="6733233" y="2293043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2"/>
            <p:cNvSpPr>
              <a:spLocks noChangeArrowheads="1"/>
            </p:cNvSpPr>
            <p:nvPr/>
          </p:nvSpPr>
          <p:spPr bwMode="auto">
            <a:xfrm rot="16200000">
              <a:off x="6700888" y="2322546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3"/>
            <p:cNvSpPr>
              <a:spLocks noChangeArrowheads="1"/>
            </p:cNvSpPr>
            <p:nvPr/>
          </p:nvSpPr>
          <p:spPr bwMode="auto">
            <a:xfrm rot="16200000">
              <a:off x="6965689" y="2815286"/>
              <a:ext cx="45795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4"/>
            <p:cNvSpPr>
              <a:spLocks noChangeArrowheads="1"/>
            </p:cNvSpPr>
            <p:nvPr/>
          </p:nvSpPr>
          <p:spPr bwMode="auto">
            <a:xfrm rot="16200000">
              <a:off x="6933798" y="284433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5"/>
            <p:cNvSpPr>
              <a:spLocks noChangeArrowheads="1"/>
            </p:cNvSpPr>
            <p:nvPr/>
          </p:nvSpPr>
          <p:spPr bwMode="auto">
            <a:xfrm rot="16200000">
              <a:off x="6965689" y="2931536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6"/>
            <p:cNvSpPr>
              <a:spLocks noChangeArrowheads="1"/>
            </p:cNvSpPr>
            <p:nvPr/>
          </p:nvSpPr>
          <p:spPr bwMode="auto">
            <a:xfrm rot="16200000">
              <a:off x="6933798" y="296058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7"/>
            <p:cNvSpPr>
              <a:spLocks noChangeArrowheads="1"/>
            </p:cNvSpPr>
            <p:nvPr/>
          </p:nvSpPr>
          <p:spPr bwMode="auto">
            <a:xfrm rot="16200000">
              <a:off x="6535419" y="3545370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8"/>
            <p:cNvSpPr>
              <a:spLocks noChangeArrowheads="1"/>
            </p:cNvSpPr>
            <p:nvPr/>
          </p:nvSpPr>
          <p:spPr bwMode="auto">
            <a:xfrm rot="16200000">
              <a:off x="6503073" y="357487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19"/>
            <p:cNvSpPr>
              <a:spLocks noChangeArrowheads="1"/>
            </p:cNvSpPr>
            <p:nvPr/>
          </p:nvSpPr>
          <p:spPr bwMode="auto">
            <a:xfrm rot="16200000">
              <a:off x="6534978" y="3428680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0"/>
            <p:cNvSpPr>
              <a:spLocks noChangeArrowheads="1"/>
            </p:cNvSpPr>
            <p:nvPr/>
          </p:nvSpPr>
          <p:spPr bwMode="auto">
            <a:xfrm rot="16200000">
              <a:off x="6503073" y="3458623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1"/>
            <p:cNvSpPr>
              <a:spLocks noChangeArrowheads="1"/>
            </p:cNvSpPr>
            <p:nvPr/>
          </p:nvSpPr>
          <p:spPr bwMode="auto">
            <a:xfrm rot="10800000">
              <a:off x="6069705" y="1289300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2"/>
            <p:cNvSpPr>
              <a:spLocks noChangeArrowheads="1"/>
            </p:cNvSpPr>
            <p:nvPr/>
          </p:nvSpPr>
          <p:spPr bwMode="auto">
            <a:xfrm rot="10800000">
              <a:off x="6050562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7"/>
            <p:cNvSpPr>
              <a:spLocks noChangeArrowheads="1"/>
            </p:cNvSpPr>
            <p:nvPr/>
          </p:nvSpPr>
          <p:spPr bwMode="auto">
            <a:xfrm rot="10800000">
              <a:off x="6720579" y="2449155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8"/>
            <p:cNvSpPr>
              <a:spLocks noChangeArrowheads="1"/>
            </p:cNvSpPr>
            <p:nvPr/>
          </p:nvSpPr>
          <p:spPr bwMode="auto">
            <a:xfrm rot="10800000">
              <a:off x="6688673" y="2477337"/>
              <a:ext cx="5013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29"/>
            <p:cNvSpPr>
              <a:spLocks noChangeArrowheads="1"/>
            </p:cNvSpPr>
            <p:nvPr/>
          </p:nvSpPr>
          <p:spPr bwMode="auto">
            <a:xfrm rot="10800000">
              <a:off x="6869168" y="2565405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0"/>
            <p:cNvSpPr>
              <a:spLocks noChangeArrowheads="1"/>
            </p:cNvSpPr>
            <p:nvPr/>
          </p:nvSpPr>
          <p:spPr bwMode="auto">
            <a:xfrm rot="10800000">
              <a:off x="6837263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1"/>
            <p:cNvSpPr>
              <a:spLocks noChangeArrowheads="1"/>
            </p:cNvSpPr>
            <p:nvPr/>
          </p:nvSpPr>
          <p:spPr bwMode="auto">
            <a:xfrm rot="10800000">
              <a:off x="6866433" y="2680774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2"/>
            <p:cNvSpPr>
              <a:spLocks noChangeArrowheads="1"/>
            </p:cNvSpPr>
            <p:nvPr/>
          </p:nvSpPr>
          <p:spPr bwMode="auto">
            <a:xfrm rot="10800000">
              <a:off x="6834528" y="270983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3" name="AutoShape 1533"/>
            <p:cNvSpPr>
              <a:spLocks noChangeArrowheads="1"/>
            </p:cNvSpPr>
            <p:nvPr/>
          </p:nvSpPr>
          <p:spPr bwMode="auto">
            <a:xfrm>
              <a:off x="6525499" y="3724380"/>
              <a:ext cx="12397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4" name="AutoShape 1534"/>
            <p:cNvSpPr>
              <a:spLocks noChangeArrowheads="1"/>
            </p:cNvSpPr>
            <p:nvPr/>
          </p:nvSpPr>
          <p:spPr bwMode="auto">
            <a:xfrm>
              <a:off x="7104358" y="2564524"/>
              <a:ext cx="124888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5" name="AutoShape 1535"/>
            <p:cNvSpPr>
              <a:spLocks noChangeArrowheads="1"/>
            </p:cNvSpPr>
            <p:nvPr/>
          </p:nvSpPr>
          <p:spPr bwMode="auto">
            <a:xfrm rot="10800000">
              <a:off x="6866433" y="3115830"/>
              <a:ext cx="4831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6"/>
            <p:cNvSpPr>
              <a:spLocks noChangeArrowheads="1"/>
            </p:cNvSpPr>
            <p:nvPr/>
          </p:nvSpPr>
          <p:spPr bwMode="auto">
            <a:xfrm rot="10800000">
              <a:off x="6834528" y="3144892"/>
              <a:ext cx="4922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7"/>
            <p:cNvSpPr>
              <a:spLocks noChangeArrowheads="1"/>
            </p:cNvSpPr>
            <p:nvPr/>
          </p:nvSpPr>
          <p:spPr bwMode="auto">
            <a:xfrm rot="10800000">
              <a:off x="6525499" y="3323670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8"/>
            <p:cNvSpPr>
              <a:spLocks noChangeArrowheads="1"/>
            </p:cNvSpPr>
            <p:nvPr/>
          </p:nvSpPr>
          <p:spPr bwMode="auto">
            <a:xfrm rot="10800000">
              <a:off x="6522764" y="3642476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39"/>
            <p:cNvSpPr>
              <a:spLocks noChangeArrowheads="1"/>
            </p:cNvSpPr>
            <p:nvPr/>
          </p:nvSpPr>
          <p:spPr bwMode="auto">
            <a:xfrm rot="10800000">
              <a:off x="6550112" y="4247504"/>
              <a:ext cx="4922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0"/>
            <p:cNvSpPr>
              <a:spLocks noChangeArrowheads="1"/>
            </p:cNvSpPr>
            <p:nvPr/>
          </p:nvSpPr>
          <p:spPr bwMode="auto">
            <a:xfrm rot="10800000">
              <a:off x="6085202" y="424750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1"/>
            <p:cNvSpPr>
              <a:spLocks noChangeArrowheads="1"/>
            </p:cNvSpPr>
            <p:nvPr/>
          </p:nvSpPr>
          <p:spPr bwMode="auto">
            <a:xfrm rot="10800000">
              <a:off x="5625761" y="323207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2"/>
            <p:cNvSpPr>
              <a:spLocks noChangeArrowheads="1"/>
            </p:cNvSpPr>
            <p:nvPr/>
          </p:nvSpPr>
          <p:spPr bwMode="auto">
            <a:xfrm rot="10800000">
              <a:off x="5625761" y="3144892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3"/>
            <p:cNvSpPr>
              <a:spLocks noChangeArrowheads="1"/>
            </p:cNvSpPr>
            <p:nvPr/>
          </p:nvSpPr>
          <p:spPr bwMode="auto">
            <a:xfrm rot="10800000">
              <a:off x="5625761" y="268077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4"/>
            <p:cNvSpPr>
              <a:spLocks noChangeArrowheads="1"/>
            </p:cNvSpPr>
            <p:nvPr/>
          </p:nvSpPr>
          <p:spPr bwMode="auto">
            <a:xfrm rot="10800000">
              <a:off x="5625761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5" name="Oval 1545"/>
            <p:cNvSpPr>
              <a:spLocks noChangeArrowheads="1"/>
            </p:cNvSpPr>
            <p:nvPr/>
          </p:nvSpPr>
          <p:spPr bwMode="auto">
            <a:xfrm>
              <a:off x="6275724" y="3917248"/>
              <a:ext cx="15497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6"/>
            <p:cNvSpPr>
              <a:spLocks noChangeArrowheads="1"/>
            </p:cNvSpPr>
            <p:nvPr/>
          </p:nvSpPr>
          <p:spPr bwMode="auto">
            <a:xfrm rot="10800000">
              <a:off x="6866433" y="3232079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7"/>
            <p:cNvSpPr>
              <a:spLocks noChangeArrowheads="1"/>
            </p:cNvSpPr>
            <p:nvPr/>
          </p:nvSpPr>
          <p:spPr bwMode="auto">
            <a:xfrm rot="10800000">
              <a:off x="6834528" y="3260261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48"/>
            <p:cNvSpPr>
              <a:spLocks noChangeArrowheads="1"/>
            </p:cNvSpPr>
            <p:nvPr/>
          </p:nvSpPr>
          <p:spPr bwMode="auto">
            <a:xfrm>
              <a:off x="7146291" y="3158102"/>
              <a:ext cx="12397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1549"/>
            <p:cNvSpPr>
              <a:spLocks noChangeArrowheads="1"/>
            </p:cNvSpPr>
            <p:nvPr/>
          </p:nvSpPr>
          <p:spPr bwMode="auto">
            <a:xfrm>
              <a:off x="5478084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0"/>
            <p:cNvSpPr>
              <a:spLocks noChangeArrowheads="1"/>
            </p:cNvSpPr>
            <p:nvPr/>
          </p:nvSpPr>
          <p:spPr bwMode="auto">
            <a:xfrm>
              <a:off x="5802609" y="2447394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1"/>
            <p:cNvSpPr>
              <a:spLocks noChangeArrowheads="1"/>
            </p:cNvSpPr>
            <p:nvPr/>
          </p:nvSpPr>
          <p:spPr bwMode="auto">
            <a:xfrm>
              <a:off x="5802609" y="247733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2"/>
            <p:cNvSpPr>
              <a:spLocks noChangeArrowheads="1"/>
            </p:cNvSpPr>
            <p:nvPr/>
          </p:nvSpPr>
          <p:spPr bwMode="auto">
            <a:xfrm>
              <a:off x="5802609" y="250816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3"/>
            <p:cNvSpPr>
              <a:spLocks noChangeArrowheads="1"/>
            </p:cNvSpPr>
            <p:nvPr/>
          </p:nvSpPr>
          <p:spPr bwMode="auto">
            <a:xfrm>
              <a:off x="5802609" y="253898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4"/>
            <p:cNvSpPr>
              <a:spLocks noChangeArrowheads="1"/>
            </p:cNvSpPr>
            <p:nvPr/>
          </p:nvSpPr>
          <p:spPr bwMode="auto">
            <a:xfrm>
              <a:off x="5802609" y="220344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5"/>
            <p:cNvSpPr>
              <a:spLocks noChangeArrowheads="1"/>
            </p:cNvSpPr>
            <p:nvPr/>
          </p:nvSpPr>
          <p:spPr bwMode="auto">
            <a:xfrm>
              <a:off x="5802609" y="223426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6"/>
            <p:cNvSpPr>
              <a:spLocks noChangeArrowheads="1"/>
            </p:cNvSpPr>
            <p:nvPr/>
          </p:nvSpPr>
          <p:spPr bwMode="auto">
            <a:xfrm>
              <a:off x="5802609" y="226509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7"/>
            <p:cNvSpPr>
              <a:spLocks noChangeArrowheads="1"/>
            </p:cNvSpPr>
            <p:nvPr/>
          </p:nvSpPr>
          <p:spPr bwMode="auto">
            <a:xfrm>
              <a:off x="5802609" y="2295036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8"/>
            <p:cNvSpPr>
              <a:spLocks noChangeArrowheads="1"/>
            </p:cNvSpPr>
            <p:nvPr/>
          </p:nvSpPr>
          <p:spPr bwMode="auto">
            <a:xfrm>
              <a:off x="5802609" y="2011457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59"/>
            <p:cNvSpPr>
              <a:spLocks noChangeArrowheads="1"/>
            </p:cNvSpPr>
            <p:nvPr/>
          </p:nvSpPr>
          <p:spPr bwMode="auto">
            <a:xfrm>
              <a:off x="5802609" y="204316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0"/>
            <p:cNvSpPr>
              <a:spLocks noChangeArrowheads="1"/>
            </p:cNvSpPr>
            <p:nvPr/>
          </p:nvSpPr>
          <p:spPr bwMode="auto">
            <a:xfrm>
              <a:off x="5802609" y="2073986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1"/>
            <p:cNvSpPr>
              <a:spLocks noChangeArrowheads="1"/>
            </p:cNvSpPr>
            <p:nvPr/>
          </p:nvSpPr>
          <p:spPr bwMode="auto">
            <a:xfrm>
              <a:off x="5802609" y="210392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2"/>
            <p:cNvSpPr>
              <a:spLocks noChangeArrowheads="1"/>
            </p:cNvSpPr>
            <p:nvPr/>
          </p:nvSpPr>
          <p:spPr bwMode="auto">
            <a:xfrm>
              <a:off x="5802609" y="3026000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3"/>
            <p:cNvSpPr>
              <a:spLocks noChangeArrowheads="1"/>
            </p:cNvSpPr>
            <p:nvPr/>
          </p:nvSpPr>
          <p:spPr bwMode="auto">
            <a:xfrm>
              <a:off x="5802609" y="305770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4"/>
            <p:cNvSpPr>
              <a:spLocks noChangeArrowheads="1"/>
            </p:cNvSpPr>
            <p:nvPr/>
          </p:nvSpPr>
          <p:spPr bwMode="auto">
            <a:xfrm>
              <a:off x="5802609" y="308764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5"/>
            <p:cNvSpPr>
              <a:spLocks noChangeArrowheads="1"/>
            </p:cNvSpPr>
            <p:nvPr/>
          </p:nvSpPr>
          <p:spPr bwMode="auto">
            <a:xfrm>
              <a:off x="5802609" y="311847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6"/>
            <p:cNvSpPr>
              <a:spLocks noChangeArrowheads="1"/>
            </p:cNvSpPr>
            <p:nvPr/>
          </p:nvSpPr>
          <p:spPr bwMode="auto">
            <a:xfrm>
              <a:off x="5802609" y="27591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7"/>
            <p:cNvSpPr>
              <a:spLocks noChangeArrowheads="1"/>
            </p:cNvSpPr>
            <p:nvPr/>
          </p:nvSpPr>
          <p:spPr bwMode="auto">
            <a:xfrm>
              <a:off x="5802609" y="27864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8"/>
            <p:cNvSpPr>
              <a:spLocks noChangeArrowheads="1"/>
            </p:cNvSpPr>
            <p:nvPr/>
          </p:nvSpPr>
          <p:spPr bwMode="auto">
            <a:xfrm>
              <a:off x="5802609" y="281639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69"/>
            <p:cNvSpPr>
              <a:spLocks noChangeArrowheads="1"/>
            </p:cNvSpPr>
            <p:nvPr/>
          </p:nvSpPr>
          <p:spPr bwMode="auto">
            <a:xfrm>
              <a:off x="5802609" y="284722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0"/>
            <p:cNvSpPr>
              <a:spLocks noChangeArrowheads="1"/>
            </p:cNvSpPr>
            <p:nvPr/>
          </p:nvSpPr>
          <p:spPr bwMode="auto">
            <a:xfrm>
              <a:off x="5802609" y="336594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1"/>
            <p:cNvSpPr>
              <a:spLocks noChangeArrowheads="1"/>
            </p:cNvSpPr>
            <p:nvPr/>
          </p:nvSpPr>
          <p:spPr bwMode="auto">
            <a:xfrm>
              <a:off x="5802609" y="339676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2"/>
            <p:cNvSpPr>
              <a:spLocks noChangeArrowheads="1"/>
            </p:cNvSpPr>
            <p:nvPr/>
          </p:nvSpPr>
          <p:spPr bwMode="auto">
            <a:xfrm>
              <a:off x="5802609" y="3427590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3"/>
            <p:cNvSpPr>
              <a:spLocks noChangeArrowheads="1"/>
            </p:cNvSpPr>
            <p:nvPr/>
          </p:nvSpPr>
          <p:spPr bwMode="auto">
            <a:xfrm>
              <a:off x="5802609" y="345753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4"/>
            <p:cNvSpPr>
              <a:spLocks noChangeArrowheads="1"/>
            </p:cNvSpPr>
            <p:nvPr/>
          </p:nvSpPr>
          <p:spPr bwMode="auto">
            <a:xfrm>
              <a:off x="5802609" y="363543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5"/>
            <p:cNvSpPr>
              <a:spLocks noChangeArrowheads="1"/>
            </p:cNvSpPr>
            <p:nvPr/>
          </p:nvSpPr>
          <p:spPr bwMode="auto">
            <a:xfrm>
              <a:off x="5802609" y="366625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6"/>
            <p:cNvSpPr>
              <a:spLocks noChangeArrowheads="1"/>
            </p:cNvSpPr>
            <p:nvPr/>
          </p:nvSpPr>
          <p:spPr bwMode="auto">
            <a:xfrm>
              <a:off x="5802609" y="369707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577"/>
            <p:cNvSpPr>
              <a:spLocks noChangeArrowheads="1"/>
            </p:cNvSpPr>
            <p:nvPr/>
          </p:nvSpPr>
          <p:spPr bwMode="auto">
            <a:xfrm>
              <a:off x="5802609" y="372790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1"/>
            <p:cNvSpPr>
              <a:spLocks noChangeArrowheads="1"/>
            </p:cNvSpPr>
            <p:nvPr/>
          </p:nvSpPr>
          <p:spPr bwMode="auto">
            <a:xfrm>
              <a:off x="5478084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2"/>
            <p:cNvSpPr>
              <a:spLocks noChangeArrowheads="1"/>
            </p:cNvSpPr>
            <p:nvPr/>
          </p:nvSpPr>
          <p:spPr bwMode="auto">
            <a:xfrm>
              <a:off x="5478084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3"/>
            <p:cNvSpPr>
              <a:spLocks noChangeArrowheads="1"/>
            </p:cNvSpPr>
            <p:nvPr/>
          </p:nvSpPr>
          <p:spPr bwMode="auto">
            <a:xfrm>
              <a:off x="5478084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4"/>
            <p:cNvSpPr>
              <a:spLocks noChangeArrowheads="1"/>
            </p:cNvSpPr>
            <p:nvPr/>
          </p:nvSpPr>
          <p:spPr bwMode="auto">
            <a:xfrm>
              <a:off x="5478084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5"/>
            <p:cNvSpPr>
              <a:spLocks noChangeArrowheads="1"/>
            </p:cNvSpPr>
            <p:nvPr/>
          </p:nvSpPr>
          <p:spPr bwMode="auto">
            <a:xfrm>
              <a:off x="5478084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6"/>
            <p:cNvSpPr>
              <a:spLocks noChangeArrowheads="1"/>
            </p:cNvSpPr>
            <p:nvPr/>
          </p:nvSpPr>
          <p:spPr bwMode="auto">
            <a:xfrm>
              <a:off x="5478084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7"/>
            <p:cNvSpPr>
              <a:spLocks noChangeArrowheads="1"/>
            </p:cNvSpPr>
            <p:nvPr/>
          </p:nvSpPr>
          <p:spPr bwMode="auto">
            <a:xfrm>
              <a:off x="5478084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8"/>
            <p:cNvSpPr>
              <a:spLocks noChangeArrowheads="1"/>
            </p:cNvSpPr>
            <p:nvPr/>
          </p:nvSpPr>
          <p:spPr bwMode="auto">
            <a:xfrm>
              <a:off x="5508167" y="328932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09"/>
            <p:cNvSpPr>
              <a:spLocks noChangeArrowheads="1"/>
            </p:cNvSpPr>
            <p:nvPr/>
          </p:nvSpPr>
          <p:spPr bwMode="auto">
            <a:xfrm>
              <a:off x="5508167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0"/>
            <p:cNvSpPr>
              <a:spLocks noChangeArrowheads="1"/>
            </p:cNvSpPr>
            <p:nvPr/>
          </p:nvSpPr>
          <p:spPr bwMode="auto">
            <a:xfrm>
              <a:off x="5508167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1"/>
            <p:cNvSpPr>
              <a:spLocks noChangeArrowheads="1"/>
            </p:cNvSpPr>
            <p:nvPr/>
          </p:nvSpPr>
          <p:spPr bwMode="auto">
            <a:xfrm>
              <a:off x="5508167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2"/>
            <p:cNvSpPr>
              <a:spLocks noChangeArrowheads="1"/>
            </p:cNvSpPr>
            <p:nvPr/>
          </p:nvSpPr>
          <p:spPr bwMode="auto">
            <a:xfrm>
              <a:off x="5508167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3"/>
            <p:cNvSpPr>
              <a:spLocks noChangeArrowheads="1"/>
            </p:cNvSpPr>
            <p:nvPr/>
          </p:nvSpPr>
          <p:spPr bwMode="auto">
            <a:xfrm>
              <a:off x="5508167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4"/>
            <p:cNvSpPr>
              <a:spLocks noChangeArrowheads="1"/>
            </p:cNvSpPr>
            <p:nvPr/>
          </p:nvSpPr>
          <p:spPr bwMode="auto">
            <a:xfrm>
              <a:off x="5508167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5"/>
            <p:cNvSpPr>
              <a:spLocks noChangeArrowheads="1"/>
            </p:cNvSpPr>
            <p:nvPr/>
          </p:nvSpPr>
          <p:spPr bwMode="auto">
            <a:xfrm>
              <a:off x="5508167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6"/>
            <p:cNvSpPr>
              <a:spLocks noChangeArrowheads="1"/>
            </p:cNvSpPr>
            <p:nvPr/>
          </p:nvSpPr>
          <p:spPr bwMode="auto">
            <a:xfrm>
              <a:off x="5508167" y="2158531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7"/>
            <p:cNvSpPr>
              <a:spLocks noChangeArrowheads="1"/>
            </p:cNvSpPr>
            <p:nvPr/>
          </p:nvSpPr>
          <p:spPr bwMode="auto">
            <a:xfrm>
              <a:off x="5508167" y="2217536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8"/>
            <p:cNvSpPr>
              <a:spLocks noChangeArrowheads="1"/>
            </p:cNvSpPr>
            <p:nvPr/>
          </p:nvSpPr>
          <p:spPr bwMode="auto">
            <a:xfrm>
              <a:off x="5508167" y="22756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19"/>
            <p:cNvSpPr>
              <a:spLocks noChangeArrowheads="1"/>
            </p:cNvSpPr>
            <p:nvPr/>
          </p:nvSpPr>
          <p:spPr bwMode="auto">
            <a:xfrm>
              <a:off x="5508167" y="2332906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0"/>
            <p:cNvSpPr>
              <a:spLocks noChangeArrowheads="1"/>
            </p:cNvSpPr>
            <p:nvPr/>
          </p:nvSpPr>
          <p:spPr bwMode="auto">
            <a:xfrm>
              <a:off x="5508167" y="23910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1"/>
            <p:cNvSpPr>
              <a:spLocks noChangeArrowheads="1"/>
            </p:cNvSpPr>
            <p:nvPr/>
          </p:nvSpPr>
          <p:spPr bwMode="auto">
            <a:xfrm>
              <a:off x="5508167" y="24491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2"/>
            <p:cNvSpPr>
              <a:spLocks noChangeArrowheads="1"/>
            </p:cNvSpPr>
            <p:nvPr/>
          </p:nvSpPr>
          <p:spPr bwMode="auto">
            <a:xfrm>
              <a:off x="5508167" y="250639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3"/>
            <p:cNvSpPr>
              <a:spLocks noChangeArrowheads="1"/>
            </p:cNvSpPr>
            <p:nvPr/>
          </p:nvSpPr>
          <p:spPr bwMode="auto">
            <a:xfrm>
              <a:off x="5508167" y="2565405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4"/>
            <p:cNvSpPr>
              <a:spLocks noChangeArrowheads="1"/>
            </p:cNvSpPr>
            <p:nvPr/>
          </p:nvSpPr>
          <p:spPr bwMode="auto">
            <a:xfrm>
              <a:off x="7190959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5"/>
            <p:cNvSpPr>
              <a:spLocks noChangeArrowheads="1"/>
            </p:cNvSpPr>
            <p:nvPr/>
          </p:nvSpPr>
          <p:spPr bwMode="auto">
            <a:xfrm>
              <a:off x="7190959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6"/>
            <p:cNvSpPr>
              <a:spLocks noChangeArrowheads="1"/>
            </p:cNvSpPr>
            <p:nvPr/>
          </p:nvSpPr>
          <p:spPr bwMode="auto">
            <a:xfrm>
              <a:off x="7190959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7"/>
            <p:cNvSpPr>
              <a:spLocks noChangeArrowheads="1"/>
            </p:cNvSpPr>
            <p:nvPr/>
          </p:nvSpPr>
          <p:spPr bwMode="auto">
            <a:xfrm>
              <a:off x="7190959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8"/>
            <p:cNvSpPr>
              <a:spLocks noChangeArrowheads="1"/>
            </p:cNvSpPr>
            <p:nvPr/>
          </p:nvSpPr>
          <p:spPr bwMode="auto">
            <a:xfrm>
              <a:off x="7190959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29"/>
            <p:cNvSpPr>
              <a:spLocks noChangeArrowheads="1"/>
            </p:cNvSpPr>
            <p:nvPr/>
          </p:nvSpPr>
          <p:spPr bwMode="auto">
            <a:xfrm>
              <a:off x="7190959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0"/>
            <p:cNvSpPr>
              <a:spLocks noChangeArrowheads="1"/>
            </p:cNvSpPr>
            <p:nvPr/>
          </p:nvSpPr>
          <p:spPr bwMode="auto">
            <a:xfrm>
              <a:off x="7190959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1"/>
            <p:cNvSpPr>
              <a:spLocks noChangeArrowheads="1"/>
            </p:cNvSpPr>
            <p:nvPr/>
          </p:nvSpPr>
          <p:spPr bwMode="auto">
            <a:xfrm>
              <a:off x="7190959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3"/>
            <p:cNvSpPr>
              <a:spLocks noChangeArrowheads="1"/>
            </p:cNvSpPr>
            <p:nvPr/>
          </p:nvSpPr>
          <p:spPr bwMode="auto">
            <a:xfrm>
              <a:off x="7102535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4"/>
            <p:cNvSpPr>
              <a:spLocks noChangeArrowheads="1"/>
            </p:cNvSpPr>
            <p:nvPr/>
          </p:nvSpPr>
          <p:spPr bwMode="auto">
            <a:xfrm>
              <a:off x="7102535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5"/>
            <p:cNvSpPr>
              <a:spLocks noChangeArrowheads="1"/>
            </p:cNvSpPr>
            <p:nvPr/>
          </p:nvSpPr>
          <p:spPr bwMode="auto">
            <a:xfrm>
              <a:off x="7102535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6"/>
            <p:cNvSpPr>
              <a:spLocks noChangeArrowheads="1"/>
            </p:cNvSpPr>
            <p:nvPr/>
          </p:nvSpPr>
          <p:spPr bwMode="auto">
            <a:xfrm>
              <a:off x="7102535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7"/>
            <p:cNvSpPr>
              <a:spLocks noChangeArrowheads="1"/>
            </p:cNvSpPr>
            <p:nvPr/>
          </p:nvSpPr>
          <p:spPr bwMode="auto">
            <a:xfrm>
              <a:off x="7102535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8"/>
            <p:cNvSpPr>
              <a:spLocks noChangeArrowheads="1"/>
            </p:cNvSpPr>
            <p:nvPr/>
          </p:nvSpPr>
          <p:spPr bwMode="auto">
            <a:xfrm>
              <a:off x="7102535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39"/>
            <p:cNvSpPr>
              <a:spLocks noChangeArrowheads="1"/>
            </p:cNvSpPr>
            <p:nvPr/>
          </p:nvSpPr>
          <p:spPr bwMode="auto">
            <a:xfrm>
              <a:off x="7102535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0"/>
            <p:cNvSpPr>
              <a:spLocks noChangeArrowheads="1"/>
            </p:cNvSpPr>
            <p:nvPr/>
          </p:nvSpPr>
          <p:spPr bwMode="auto">
            <a:xfrm>
              <a:off x="5508167" y="1520038"/>
              <a:ext cx="9298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1"/>
            <p:cNvSpPr>
              <a:spLocks noChangeArrowheads="1"/>
            </p:cNvSpPr>
            <p:nvPr/>
          </p:nvSpPr>
          <p:spPr bwMode="auto">
            <a:xfrm>
              <a:off x="5508167" y="1579924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2"/>
            <p:cNvSpPr>
              <a:spLocks noChangeArrowheads="1"/>
            </p:cNvSpPr>
            <p:nvPr/>
          </p:nvSpPr>
          <p:spPr bwMode="auto">
            <a:xfrm>
              <a:off x="5508167" y="16380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3"/>
            <p:cNvSpPr>
              <a:spLocks noChangeArrowheads="1"/>
            </p:cNvSpPr>
            <p:nvPr/>
          </p:nvSpPr>
          <p:spPr bwMode="auto">
            <a:xfrm>
              <a:off x="5508167" y="169529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4"/>
            <p:cNvSpPr>
              <a:spLocks noChangeArrowheads="1"/>
            </p:cNvSpPr>
            <p:nvPr/>
          </p:nvSpPr>
          <p:spPr bwMode="auto">
            <a:xfrm>
              <a:off x="5508167" y="17534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5"/>
            <p:cNvSpPr>
              <a:spLocks noChangeArrowheads="1"/>
            </p:cNvSpPr>
            <p:nvPr/>
          </p:nvSpPr>
          <p:spPr bwMode="auto">
            <a:xfrm>
              <a:off x="5508167" y="181154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6"/>
            <p:cNvSpPr>
              <a:spLocks noChangeArrowheads="1"/>
            </p:cNvSpPr>
            <p:nvPr/>
          </p:nvSpPr>
          <p:spPr bwMode="auto">
            <a:xfrm>
              <a:off x="5508167" y="186878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7"/>
            <p:cNvSpPr>
              <a:spLocks noChangeArrowheads="1"/>
            </p:cNvSpPr>
            <p:nvPr/>
          </p:nvSpPr>
          <p:spPr bwMode="auto">
            <a:xfrm>
              <a:off x="5508167" y="1927793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8"/>
            <p:cNvSpPr>
              <a:spLocks noChangeArrowheads="1"/>
            </p:cNvSpPr>
            <p:nvPr/>
          </p:nvSpPr>
          <p:spPr bwMode="auto">
            <a:xfrm>
              <a:off x="7102535" y="1520038"/>
              <a:ext cx="9207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49"/>
            <p:cNvSpPr>
              <a:spLocks noChangeArrowheads="1"/>
            </p:cNvSpPr>
            <p:nvPr/>
          </p:nvSpPr>
          <p:spPr bwMode="auto">
            <a:xfrm>
              <a:off x="7102535" y="15790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0"/>
            <p:cNvSpPr>
              <a:spLocks noChangeArrowheads="1"/>
            </p:cNvSpPr>
            <p:nvPr/>
          </p:nvSpPr>
          <p:spPr bwMode="auto">
            <a:xfrm>
              <a:off x="7102535" y="1637168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1"/>
            <p:cNvSpPr>
              <a:spLocks noChangeArrowheads="1"/>
            </p:cNvSpPr>
            <p:nvPr/>
          </p:nvSpPr>
          <p:spPr bwMode="auto">
            <a:xfrm>
              <a:off x="7102535" y="16952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2"/>
            <p:cNvSpPr>
              <a:spLocks noChangeArrowheads="1"/>
            </p:cNvSpPr>
            <p:nvPr/>
          </p:nvSpPr>
          <p:spPr bwMode="auto">
            <a:xfrm>
              <a:off x="7102535" y="175253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3"/>
            <p:cNvSpPr>
              <a:spLocks noChangeArrowheads="1"/>
            </p:cNvSpPr>
            <p:nvPr/>
          </p:nvSpPr>
          <p:spPr bwMode="auto">
            <a:xfrm>
              <a:off x="7102535" y="18115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4"/>
            <p:cNvSpPr>
              <a:spLocks noChangeArrowheads="1"/>
            </p:cNvSpPr>
            <p:nvPr/>
          </p:nvSpPr>
          <p:spPr bwMode="auto">
            <a:xfrm>
              <a:off x="7102535" y="1867907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5"/>
            <p:cNvSpPr>
              <a:spLocks noChangeArrowheads="1"/>
            </p:cNvSpPr>
            <p:nvPr/>
          </p:nvSpPr>
          <p:spPr bwMode="auto">
            <a:xfrm>
              <a:off x="7102535" y="1926912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6"/>
            <p:cNvSpPr>
              <a:spLocks noChangeArrowheads="1"/>
            </p:cNvSpPr>
            <p:nvPr/>
          </p:nvSpPr>
          <p:spPr bwMode="auto">
            <a:xfrm rot="21336077">
              <a:off x="7102535" y="213034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7"/>
            <p:cNvSpPr>
              <a:spLocks noChangeArrowheads="1"/>
            </p:cNvSpPr>
            <p:nvPr/>
          </p:nvSpPr>
          <p:spPr bwMode="auto">
            <a:xfrm rot="21336077">
              <a:off x="7102535" y="21875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8"/>
            <p:cNvSpPr>
              <a:spLocks noChangeArrowheads="1"/>
            </p:cNvSpPr>
            <p:nvPr/>
          </p:nvSpPr>
          <p:spPr bwMode="auto">
            <a:xfrm rot="21336077">
              <a:off x="7102535" y="224659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59"/>
            <p:cNvSpPr>
              <a:spLocks noChangeArrowheads="1"/>
            </p:cNvSpPr>
            <p:nvPr/>
          </p:nvSpPr>
          <p:spPr bwMode="auto">
            <a:xfrm rot="21336077">
              <a:off x="7102535" y="2302962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0"/>
            <p:cNvSpPr>
              <a:spLocks noChangeArrowheads="1"/>
            </p:cNvSpPr>
            <p:nvPr/>
          </p:nvSpPr>
          <p:spPr bwMode="auto">
            <a:xfrm rot="21336077">
              <a:off x="7102535" y="2361968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1"/>
            <p:cNvSpPr>
              <a:spLocks noChangeArrowheads="1"/>
            </p:cNvSpPr>
            <p:nvPr/>
          </p:nvSpPr>
          <p:spPr bwMode="auto">
            <a:xfrm rot="21336077">
              <a:off x="7102535" y="24200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2"/>
            <p:cNvSpPr>
              <a:spLocks noChangeArrowheads="1"/>
            </p:cNvSpPr>
            <p:nvPr/>
          </p:nvSpPr>
          <p:spPr bwMode="auto">
            <a:xfrm rot="21336077">
              <a:off x="7102535" y="247821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AutoShape 1863"/>
            <p:cNvSpPr>
              <a:spLocks noChangeArrowheads="1"/>
            </p:cNvSpPr>
            <p:nvPr/>
          </p:nvSpPr>
          <p:spPr bwMode="auto">
            <a:xfrm rot="21336077">
              <a:off x="7102535" y="2535462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4"/>
            <p:cNvSpPr>
              <a:spLocks noChangeArrowheads="1"/>
            </p:cNvSpPr>
            <p:nvPr/>
          </p:nvSpPr>
          <p:spPr bwMode="auto">
            <a:xfrm>
              <a:off x="5777085" y="3781624"/>
              <a:ext cx="24886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5"/>
            <p:cNvSpPr>
              <a:spLocks noChangeArrowheads="1"/>
            </p:cNvSpPr>
            <p:nvPr/>
          </p:nvSpPr>
          <p:spPr bwMode="auto">
            <a:xfrm>
              <a:off x="6649475" y="3781624"/>
              <a:ext cx="24795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6"/>
            <p:cNvSpPr>
              <a:spLocks noChangeArrowheads="1"/>
            </p:cNvSpPr>
            <p:nvPr/>
          </p:nvSpPr>
          <p:spPr bwMode="auto">
            <a:xfrm>
              <a:off x="5715097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7"/>
            <p:cNvSpPr>
              <a:spLocks noChangeArrowheads="1"/>
            </p:cNvSpPr>
            <p:nvPr/>
          </p:nvSpPr>
          <p:spPr bwMode="auto">
            <a:xfrm>
              <a:off x="5654021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8"/>
            <p:cNvSpPr>
              <a:spLocks noChangeArrowheads="1"/>
            </p:cNvSpPr>
            <p:nvPr/>
          </p:nvSpPr>
          <p:spPr bwMode="auto">
            <a:xfrm>
              <a:off x="5591121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69"/>
            <p:cNvSpPr>
              <a:spLocks noChangeArrowheads="1"/>
            </p:cNvSpPr>
            <p:nvPr/>
          </p:nvSpPr>
          <p:spPr bwMode="auto">
            <a:xfrm>
              <a:off x="5529133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0"/>
            <p:cNvSpPr>
              <a:spLocks noChangeArrowheads="1"/>
            </p:cNvSpPr>
            <p:nvPr/>
          </p:nvSpPr>
          <p:spPr bwMode="auto">
            <a:xfrm>
              <a:off x="5467145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1"/>
            <p:cNvSpPr>
              <a:spLocks noChangeArrowheads="1"/>
            </p:cNvSpPr>
            <p:nvPr/>
          </p:nvSpPr>
          <p:spPr bwMode="auto">
            <a:xfrm>
              <a:off x="7172727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2"/>
            <p:cNvSpPr>
              <a:spLocks noChangeArrowheads="1"/>
            </p:cNvSpPr>
            <p:nvPr/>
          </p:nvSpPr>
          <p:spPr bwMode="auto">
            <a:xfrm>
              <a:off x="7110739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3"/>
            <p:cNvSpPr>
              <a:spLocks noChangeArrowheads="1"/>
            </p:cNvSpPr>
            <p:nvPr/>
          </p:nvSpPr>
          <p:spPr bwMode="auto">
            <a:xfrm>
              <a:off x="7048751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4"/>
            <p:cNvSpPr>
              <a:spLocks noChangeArrowheads="1"/>
            </p:cNvSpPr>
            <p:nvPr/>
          </p:nvSpPr>
          <p:spPr bwMode="auto">
            <a:xfrm>
              <a:off x="6986763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Rectangle 1875"/>
            <p:cNvSpPr>
              <a:spLocks noChangeArrowheads="1"/>
            </p:cNvSpPr>
            <p:nvPr/>
          </p:nvSpPr>
          <p:spPr bwMode="auto">
            <a:xfrm>
              <a:off x="6925686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6"/>
            <p:cNvSpPr>
              <a:spLocks noChangeArrowheads="1"/>
            </p:cNvSpPr>
            <p:nvPr/>
          </p:nvSpPr>
          <p:spPr bwMode="auto">
            <a:xfrm>
              <a:off x="5448913" y="3869692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7"/>
            <p:cNvSpPr>
              <a:spLocks noChangeArrowheads="1"/>
            </p:cNvSpPr>
            <p:nvPr/>
          </p:nvSpPr>
          <p:spPr bwMode="auto">
            <a:xfrm>
              <a:off x="5448913" y="4130373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8"/>
            <p:cNvSpPr>
              <a:spLocks noChangeArrowheads="1"/>
            </p:cNvSpPr>
            <p:nvPr/>
          </p:nvSpPr>
          <p:spPr bwMode="auto">
            <a:xfrm>
              <a:off x="7131705" y="3897874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879"/>
            <p:cNvSpPr>
              <a:spLocks noChangeArrowheads="1"/>
            </p:cNvSpPr>
            <p:nvPr/>
          </p:nvSpPr>
          <p:spPr bwMode="auto">
            <a:xfrm>
              <a:off x="7131705" y="3985061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1"/>
            <p:cNvSpPr>
              <a:spLocks noChangeArrowheads="1"/>
            </p:cNvSpPr>
            <p:nvPr/>
          </p:nvSpPr>
          <p:spPr bwMode="auto">
            <a:xfrm rot="5203622">
              <a:off x="6215884" y="456541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2"/>
            <p:cNvSpPr>
              <a:spLocks noChangeArrowheads="1"/>
            </p:cNvSpPr>
            <p:nvPr/>
          </p:nvSpPr>
          <p:spPr bwMode="auto">
            <a:xfrm rot="16168825">
              <a:off x="6183067" y="459095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3"/>
            <p:cNvSpPr>
              <a:spLocks noChangeArrowheads="1"/>
            </p:cNvSpPr>
            <p:nvPr/>
          </p:nvSpPr>
          <p:spPr bwMode="auto">
            <a:xfrm rot="5203622">
              <a:off x="6208592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4"/>
            <p:cNvSpPr>
              <a:spLocks noChangeArrowheads="1"/>
            </p:cNvSpPr>
            <p:nvPr/>
          </p:nvSpPr>
          <p:spPr bwMode="auto">
            <a:xfrm rot="16168825">
              <a:off x="6183067" y="4902714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5"/>
            <p:cNvSpPr>
              <a:spLocks noChangeArrowheads="1"/>
            </p:cNvSpPr>
            <p:nvPr/>
          </p:nvSpPr>
          <p:spPr bwMode="auto">
            <a:xfrm rot="5203622">
              <a:off x="6209032" y="4724376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6"/>
            <p:cNvSpPr>
              <a:spLocks noChangeArrowheads="1"/>
            </p:cNvSpPr>
            <p:nvPr/>
          </p:nvSpPr>
          <p:spPr bwMode="auto">
            <a:xfrm rot="16168825">
              <a:off x="6182627" y="4745512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7"/>
            <p:cNvSpPr>
              <a:spLocks noChangeArrowheads="1"/>
            </p:cNvSpPr>
            <p:nvPr/>
          </p:nvSpPr>
          <p:spPr bwMode="auto">
            <a:xfrm rot="5203622">
              <a:off x="6387734" y="4578183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8"/>
            <p:cNvSpPr>
              <a:spLocks noChangeArrowheads="1"/>
            </p:cNvSpPr>
            <p:nvPr/>
          </p:nvSpPr>
          <p:spPr bwMode="auto">
            <a:xfrm rot="16168825">
              <a:off x="6351255" y="4591409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19"/>
            <p:cNvSpPr>
              <a:spLocks noChangeArrowheads="1"/>
            </p:cNvSpPr>
            <p:nvPr/>
          </p:nvSpPr>
          <p:spPr bwMode="auto">
            <a:xfrm rot="5203622">
              <a:off x="6388174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0"/>
            <p:cNvSpPr>
              <a:spLocks noChangeArrowheads="1"/>
            </p:cNvSpPr>
            <p:nvPr/>
          </p:nvSpPr>
          <p:spPr bwMode="auto">
            <a:xfrm rot="16168825">
              <a:off x="6351255" y="4903170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1"/>
            <p:cNvSpPr>
              <a:spLocks noChangeArrowheads="1"/>
            </p:cNvSpPr>
            <p:nvPr/>
          </p:nvSpPr>
          <p:spPr bwMode="auto">
            <a:xfrm rot="5203622">
              <a:off x="6388615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2"/>
            <p:cNvSpPr>
              <a:spLocks noChangeArrowheads="1"/>
            </p:cNvSpPr>
            <p:nvPr/>
          </p:nvSpPr>
          <p:spPr bwMode="auto">
            <a:xfrm rot="16168825">
              <a:off x="6351695" y="5055087"/>
              <a:ext cx="695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3"/>
            <p:cNvSpPr>
              <a:spLocks noChangeArrowheads="1"/>
            </p:cNvSpPr>
            <p:nvPr/>
          </p:nvSpPr>
          <p:spPr bwMode="auto">
            <a:xfrm rot="5203622">
              <a:off x="6388174" y="4731862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4"/>
            <p:cNvSpPr>
              <a:spLocks noChangeArrowheads="1"/>
            </p:cNvSpPr>
            <p:nvPr/>
          </p:nvSpPr>
          <p:spPr bwMode="auto">
            <a:xfrm rot="16168825">
              <a:off x="6350814" y="4745968"/>
              <a:ext cx="71335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5"/>
            <p:cNvSpPr>
              <a:spLocks noChangeArrowheads="1"/>
            </p:cNvSpPr>
            <p:nvPr/>
          </p:nvSpPr>
          <p:spPr bwMode="auto">
            <a:xfrm rot="5203622">
              <a:off x="6209032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AutoShape 1926"/>
            <p:cNvSpPr>
              <a:spLocks noChangeArrowheads="1"/>
            </p:cNvSpPr>
            <p:nvPr/>
          </p:nvSpPr>
          <p:spPr bwMode="auto">
            <a:xfrm rot="16168825">
              <a:off x="6183507" y="5054631"/>
              <a:ext cx="695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Oval 1928"/>
            <p:cNvSpPr>
              <a:spLocks noChangeArrowheads="1"/>
            </p:cNvSpPr>
            <p:nvPr/>
          </p:nvSpPr>
          <p:spPr bwMode="auto">
            <a:xfrm>
              <a:off x="5871890" y="4416594"/>
              <a:ext cx="9936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3" name="Oval 1929"/>
            <p:cNvSpPr>
              <a:spLocks noChangeArrowheads="1"/>
            </p:cNvSpPr>
            <p:nvPr/>
          </p:nvSpPr>
          <p:spPr bwMode="auto">
            <a:xfrm>
              <a:off x="6662238" y="4420997"/>
              <a:ext cx="984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4" name="Group 1930"/>
            <p:cNvGrpSpPr>
              <a:grpSpLocks/>
            </p:cNvGrpSpPr>
            <p:nvPr/>
          </p:nvGrpSpPr>
          <p:grpSpPr bwMode="auto">
            <a:xfrm>
              <a:off x="5767782" y="4594542"/>
              <a:ext cx="5287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1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2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5" name="Group 1933"/>
            <p:cNvGrpSpPr>
              <a:grpSpLocks/>
            </p:cNvGrpSpPr>
            <p:nvPr/>
          </p:nvGrpSpPr>
          <p:grpSpPr bwMode="auto">
            <a:xfrm>
              <a:off x="5491758" y="4317077"/>
              <a:ext cx="1203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8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6" name="Group 1937"/>
            <p:cNvGrpSpPr>
              <a:grpSpLocks/>
            </p:cNvGrpSpPr>
            <p:nvPr/>
          </p:nvGrpSpPr>
          <p:grpSpPr bwMode="auto">
            <a:xfrm>
              <a:off x="6939361" y="4342617"/>
              <a:ext cx="123976" cy="80142"/>
              <a:chOff x="1584" y="5232"/>
              <a:chExt cx="240" cy="192"/>
            </a:xfrm>
          </p:grpSpPr>
          <p:sp>
            <p:nvSpPr>
              <p:cNvPr id="1465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6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7" name="Rectangle 1941"/>
            <p:cNvSpPr>
              <a:spLocks noChangeArrowheads="1"/>
            </p:cNvSpPr>
            <p:nvPr/>
          </p:nvSpPr>
          <p:spPr bwMode="auto">
            <a:xfrm>
              <a:off x="6984940" y="3328074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2"/>
            <p:cNvSpPr>
              <a:spLocks noChangeArrowheads="1"/>
            </p:cNvSpPr>
            <p:nvPr/>
          </p:nvSpPr>
          <p:spPr bwMode="auto">
            <a:xfrm>
              <a:off x="6984940" y="3358017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3"/>
            <p:cNvSpPr>
              <a:spLocks noChangeArrowheads="1"/>
            </p:cNvSpPr>
            <p:nvPr/>
          </p:nvSpPr>
          <p:spPr bwMode="auto">
            <a:xfrm>
              <a:off x="6984940" y="3388841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4"/>
            <p:cNvSpPr>
              <a:spLocks noChangeArrowheads="1"/>
            </p:cNvSpPr>
            <p:nvPr/>
          </p:nvSpPr>
          <p:spPr bwMode="auto">
            <a:xfrm>
              <a:off x="6984940" y="3418784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5"/>
            <p:cNvSpPr>
              <a:spLocks noChangeArrowheads="1"/>
            </p:cNvSpPr>
            <p:nvPr/>
          </p:nvSpPr>
          <p:spPr bwMode="auto">
            <a:xfrm>
              <a:off x="6984940" y="3447846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6"/>
            <p:cNvSpPr>
              <a:spLocks noChangeArrowheads="1"/>
            </p:cNvSpPr>
            <p:nvPr/>
          </p:nvSpPr>
          <p:spPr bwMode="auto">
            <a:xfrm>
              <a:off x="6980382" y="3563215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7"/>
            <p:cNvSpPr>
              <a:spLocks noChangeArrowheads="1"/>
            </p:cNvSpPr>
            <p:nvPr/>
          </p:nvSpPr>
          <p:spPr bwMode="auto">
            <a:xfrm>
              <a:off x="6980382" y="3594039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8"/>
            <p:cNvSpPr>
              <a:spLocks noChangeArrowheads="1"/>
            </p:cNvSpPr>
            <p:nvPr/>
          </p:nvSpPr>
          <p:spPr bwMode="auto">
            <a:xfrm>
              <a:off x="6980382" y="362486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49"/>
            <p:cNvSpPr>
              <a:spLocks noChangeArrowheads="1"/>
            </p:cNvSpPr>
            <p:nvPr/>
          </p:nvSpPr>
          <p:spPr bwMode="auto">
            <a:xfrm>
              <a:off x="6980382" y="365568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0"/>
            <p:cNvSpPr>
              <a:spLocks noChangeArrowheads="1"/>
            </p:cNvSpPr>
            <p:nvPr/>
          </p:nvSpPr>
          <p:spPr bwMode="auto">
            <a:xfrm>
              <a:off x="6980382" y="3685630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8"/>
            <p:cNvSpPr>
              <a:spLocks noChangeArrowheads="1"/>
            </p:cNvSpPr>
            <p:nvPr/>
          </p:nvSpPr>
          <p:spPr bwMode="auto">
            <a:xfrm>
              <a:off x="6980382" y="244563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59"/>
            <p:cNvSpPr>
              <a:spLocks noChangeArrowheads="1"/>
            </p:cNvSpPr>
            <p:nvPr/>
          </p:nvSpPr>
          <p:spPr bwMode="auto">
            <a:xfrm>
              <a:off x="6980382" y="247821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0"/>
            <p:cNvSpPr>
              <a:spLocks noChangeArrowheads="1"/>
            </p:cNvSpPr>
            <p:nvPr/>
          </p:nvSpPr>
          <p:spPr bwMode="auto">
            <a:xfrm>
              <a:off x="6980382" y="2507280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1"/>
            <p:cNvSpPr>
              <a:spLocks noChangeArrowheads="1"/>
            </p:cNvSpPr>
            <p:nvPr/>
          </p:nvSpPr>
          <p:spPr bwMode="auto">
            <a:xfrm>
              <a:off x="6980382" y="2535462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Rectangle 1962"/>
            <p:cNvSpPr>
              <a:spLocks noChangeArrowheads="1"/>
            </p:cNvSpPr>
            <p:nvPr/>
          </p:nvSpPr>
          <p:spPr bwMode="auto">
            <a:xfrm>
              <a:off x="6980382" y="2568928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2"/>
            <p:cNvSpPr>
              <a:spLocks noChangeArrowheads="1"/>
            </p:cNvSpPr>
            <p:nvPr/>
          </p:nvSpPr>
          <p:spPr bwMode="auto">
            <a:xfrm>
              <a:off x="6277547" y="2999580"/>
              <a:ext cx="5925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3"/>
            <p:cNvSpPr>
              <a:spLocks noChangeArrowheads="1"/>
            </p:cNvSpPr>
            <p:nvPr/>
          </p:nvSpPr>
          <p:spPr bwMode="auto">
            <a:xfrm>
              <a:off x="6277547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4"/>
            <p:cNvSpPr>
              <a:spLocks noChangeArrowheads="1"/>
            </p:cNvSpPr>
            <p:nvPr/>
          </p:nvSpPr>
          <p:spPr bwMode="auto">
            <a:xfrm>
              <a:off x="6424313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75"/>
            <p:cNvSpPr>
              <a:spLocks noChangeArrowheads="1"/>
            </p:cNvSpPr>
            <p:nvPr/>
          </p:nvSpPr>
          <p:spPr bwMode="auto">
            <a:xfrm>
              <a:off x="6424313" y="2999580"/>
              <a:ext cx="583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84"/>
            <p:cNvSpPr>
              <a:spLocks noChangeArrowheads="1"/>
            </p:cNvSpPr>
            <p:nvPr/>
          </p:nvSpPr>
          <p:spPr bwMode="auto">
            <a:xfrm rot="10800000">
              <a:off x="6493593" y="3352733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AutoShape 1985"/>
            <p:cNvSpPr>
              <a:spLocks noChangeArrowheads="1"/>
            </p:cNvSpPr>
            <p:nvPr/>
          </p:nvSpPr>
          <p:spPr bwMode="auto">
            <a:xfrm rot="10800000">
              <a:off x="6493593" y="367153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8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083379" y="3608130"/>
              <a:ext cx="291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9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82293" y="3608130"/>
              <a:ext cx="2917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70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82293" y="3405574"/>
              <a:ext cx="2917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1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90497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2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083379" y="3405574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3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085202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4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90497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5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085202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6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74450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7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098876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8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444368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9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098876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80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32430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1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068793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2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32430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3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068793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4" name="AutoShape 2002"/>
            <p:cNvSpPr>
              <a:spLocks noChangeArrowheads="1"/>
            </p:cNvSpPr>
            <p:nvPr/>
          </p:nvSpPr>
          <p:spPr bwMode="auto">
            <a:xfrm rot="10800000">
              <a:off x="6524588" y="1753418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AutoShape 2003"/>
            <p:cNvSpPr>
              <a:spLocks noChangeArrowheads="1"/>
            </p:cNvSpPr>
            <p:nvPr/>
          </p:nvSpPr>
          <p:spPr bwMode="auto">
            <a:xfrm rot="10800000">
              <a:off x="6492682" y="1782480"/>
              <a:ext cx="5013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7"/>
            <p:cNvSpPr>
              <a:spLocks noChangeArrowheads="1"/>
            </p:cNvSpPr>
            <p:nvPr/>
          </p:nvSpPr>
          <p:spPr bwMode="auto">
            <a:xfrm>
              <a:off x="5241983" y="4188498"/>
              <a:ext cx="20693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8"/>
            <p:cNvSpPr>
              <a:spLocks noChangeArrowheads="1"/>
            </p:cNvSpPr>
            <p:nvPr/>
          </p:nvSpPr>
          <p:spPr bwMode="auto">
            <a:xfrm>
              <a:off x="7250212" y="4216680"/>
              <a:ext cx="20693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09"/>
            <p:cNvSpPr>
              <a:spLocks noChangeArrowheads="1"/>
            </p:cNvSpPr>
            <p:nvPr/>
          </p:nvSpPr>
          <p:spPr bwMode="auto">
            <a:xfrm>
              <a:off x="5035052" y="4188498"/>
              <a:ext cx="176848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10"/>
            <p:cNvSpPr>
              <a:spLocks noChangeArrowheads="1"/>
            </p:cNvSpPr>
            <p:nvPr/>
          </p:nvSpPr>
          <p:spPr bwMode="auto">
            <a:xfrm>
              <a:off x="7516396" y="4216680"/>
              <a:ext cx="176848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0" name="Rectangle 2011"/>
            <p:cNvSpPr>
              <a:spLocks noChangeArrowheads="1"/>
            </p:cNvSpPr>
            <p:nvPr/>
          </p:nvSpPr>
          <p:spPr bwMode="auto">
            <a:xfrm>
              <a:off x="4975799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1" name="Rectangle 2012"/>
            <p:cNvSpPr>
              <a:spLocks noChangeArrowheads="1"/>
            </p:cNvSpPr>
            <p:nvPr/>
          </p:nvSpPr>
          <p:spPr bwMode="auto">
            <a:xfrm>
              <a:off x="7723327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2" name="Line 2020"/>
            <p:cNvSpPr>
              <a:spLocks noChangeShapeType="1"/>
            </p:cNvSpPr>
            <p:nvPr/>
          </p:nvSpPr>
          <p:spPr bwMode="auto">
            <a:xfrm>
              <a:off x="6009540" y="4643810"/>
              <a:ext cx="103009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3" name="AutoShape 2021"/>
            <p:cNvSpPr>
              <a:spLocks noChangeArrowheads="1"/>
            </p:cNvSpPr>
            <p:nvPr/>
          </p:nvSpPr>
          <p:spPr bwMode="auto">
            <a:xfrm>
              <a:off x="6009540" y="485429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AutoShape 2022"/>
            <p:cNvSpPr>
              <a:spLocks noChangeArrowheads="1"/>
            </p:cNvSpPr>
            <p:nvPr/>
          </p:nvSpPr>
          <p:spPr bwMode="auto">
            <a:xfrm>
              <a:off x="6009540" y="455662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5" name="Rectangle 2031"/>
            <p:cNvSpPr>
              <a:spLocks noChangeArrowheads="1"/>
            </p:cNvSpPr>
            <p:nvPr/>
          </p:nvSpPr>
          <p:spPr bwMode="auto">
            <a:xfrm>
              <a:off x="5004970" y="1376487"/>
              <a:ext cx="177759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6" name="Rectangle 2032"/>
            <p:cNvSpPr>
              <a:spLocks noChangeArrowheads="1"/>
            </p:cNvSpPr>
            <p:nvPr/>
          </p:nvSpPr>
          <p:spPr bwMode="auto">
            <a:xfrm>
              <a:off x="5301236" y="1376487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7" name="Rectangle 2033"/>
            <p:cNvSpPr>
              <a:spLocks noChangeArrowheads="1"/>
            </p:cNvSpPr>
            <p:nvPr/>
          </p:nvSpPr>
          <p:spPr bwMode="auto">
            <a:xfrm>
              <a:off x="7545567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8" name="Rectangle 2034"/>
            <p:cNvSpPr>
              <a:spLocks noChangeArrowheads="1"/>
            </p:cNvSpPr>
            <p:nvPr/>
          </p:nvSpPr>
          <p:spPr bwMode="auto">
            <a:xfrm>
              <a:off x="7190959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9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12100" y="3671539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00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12100" y="3584351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1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12100" y="3468102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2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12100" y="3352733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3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52123" y="3202136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4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52123" y="3114949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5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714186" y="3232079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6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714186" y="3144892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7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9651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8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67345" y="2883330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9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52123" y="27098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10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25686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1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685015" y="268077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2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685015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3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78009" y="24773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4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09915" y="2302962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5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09915" y="2187593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6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81106" y="1782480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7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492682" y="1637168"/>
              <a:ext cx="474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8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987662" y="132100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9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44006" y="132100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20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993132" y="1201232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1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44006" y="1201232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2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993132" y="110083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3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44006" y="110083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4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905619" y="4356708"/>
              <a:ext cx="510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5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91408" y="4356708"/>
              <a:ext cx="5013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6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335889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7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48356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8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335889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9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483566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30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271154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1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094305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2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09465" y="4245742"/>
              <a:ext cx="783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3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5649" y="4245742"/>
              <a:ext cx="77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4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491758" y="4397219"/>
              <a:ext cx="8933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5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80382" y="4422759"/>
              <a:ext cx="902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6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861863" y="5010173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7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861863" y="4716025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8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18756" y="4711622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9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18756" y="4981110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40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33703" y="3841510"/>
              <a:ext cx="10574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1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70267" y="3202136"/>
              <a:ext cx="11850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2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15834" y="1492737"/>
              <a:ext cx="85689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3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04895" y="3939266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4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06718" y="1231175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5" name="Line 2103"/>
            <p:cNvSpPr>
              <a:spLocks noChangeShapeType="1"/>
            </p:cNvSpPr>
            <p:nvPr/>
          </p:nvSpPr>
          <p:spPr bwMode="auto">
            <a:xfrm>
              <a:off x="6306718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4"/>
            <p:cNvSpPr>
              <a:spLocks noChangeShapeType="1"/>
            </p:cNvSpPr>
            <p:nvPr/>
          </p:nvSpPr>
          <p:spPr bwMode="auto">
            <a:xfrm>
              <a:off x="6454395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5"/>
            <p:cNvSpPr>
              <a:spLocks noChangeShapeType="1"/>
            </p:cNvSpPr>
            <p:nvPr/>
          </p:nvSpPr>
          <p:spPr bwMode="auto">
            <a:xfrm>
              <a:off x="6306718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Line 2106"/>
            <p:cNvSpPr>
              <a:spLocks noChangeShapeType="1"/>
            </p:cNvSpPr>
            <p:nvPr/>
          </p:nvSpPr>
          <p:spPr bwMode="auto">
            <a:xfrm>
              <a:off x="6454395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9" name="AutoShape 2111"/>
            <p:cNvSpPr>
              <a:spLocks noChangeArrowheads="1"/>
            </p:cNvSpPr>
            <p:nvPr/>
          </p:nvSpPr>
          <p:spPr bwMode="auto">
            <a:xfrm>
              <a:off x="7131705" y="4071368"/>
              <a:ext cx="9298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2"/>
            <p:cNvSpPr>
              <a:spLocks noChangeArrowheads="1"/>
            </p:cNvSpPr>
            <p:nvPr/>
          </p:nvSpPr>
          <p:spPr bwMode="auto">
            <a:xfrm>
              <a:off x="7131705" y="4159436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3"/>
            <p:cNvSpPr>
              <a:spLocks noChangeArrowheads="1"/>
            </p:cNvSpPr>
            <p:nvPr/>
          </p:nvSpPr>
          <p:spPr bwMode="auto">
            <a:xfrm>
              <a:off x="5448913" y="3955998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AutoShape 2114"/>
            <p:cNvSpPr>
              <a:spLocks noChangeArrowheads="1"/>
            </p:cNvSpPr>
            <p:nvPr/>
          </p:nvSpPr>
          <p:spPr bwMode="auto">
            <a:xfrm>
              <a:off x="5448913" y="4043186"/>
              <a:ext cx="9298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28334" y="2621769"/>
              <a:ext cx="118506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4" name="Rectangle 2117"/>
            <p:cNvSpPr>
              <a:spLocks noChangeArrowheads="1"/>
            </p:cNvSpPr>
            <p:nvPr/>
          </p:nvSpPr>
          <p:spPr bwMode="auto">
            <a:xfrm>
              <a:off x="8333179" y="2953785"/>
              <a:ext cx="44303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Rectangle 2118"/>
            <p:cNvSpPr>
              <a:spLocks noChangeArrowheads="1"/>
            </p:cNvSpPr>
            <p:nvPr/>
          </p:nvSpPr>
          <p:spPr bwMode="auto">
            <a:xfrm>
              <a:off x="8333179" y="3677704"/>
              <a:ext cx="44303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Rectangle 2119"/>
            <p:cNvSpPr>
              <a:spLocks noChangeArrowheads="1"/>
            </p:cNvSpPr>
            <p:nvPr/>
          </p:nvSpPr>
          <p:spPr bwMode="auto">
            <a:xfrm>
              <a:off x="8333179" y="3504210"/>
              <a:ext cx="176848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7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69281" y="3098216"/>
              <a:ext cx="177759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8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69281" y="3823016"/>
              <a:ext cx="177759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9" name="Line 2123"/>
            <p:cNvSpPr>
              <a:spLocks noChangeShapeType="1"/>
            </p:cNvSpPr>
            <p:nvPr/>
          </p:nvSpPr>
          <p:spPr bwMode="auto">
            <a:xfrm>
              <a:off x="7919318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4"/>
            <p:cNvSpPr>
              <a:spLocks noChangeShapeType="1"/>
            </p:cNvSpPr>
            <p:nvPr/>
          </p:nvSpPr>
          <p:spPr bwMode="auto">
            <a:xfrm>
              <a:off x="8008654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5"/>
            <p:cNvSpPr>
              <a:spLocks noChangeShapeType="1"/>
            </p:cNvSpPr>
            <p:nvPr/>
          </p:nvSpPr>
          <p:spPr bwMode="auto">
            <a:xfrm flipH="1" flipV="1">
              <a:off x="7742470" y="3098216"/>
              <a:ext cx="176848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6"/>
            <p:cNvSpPr>
              <a:spLocks noChangeShapeType="1"/>
            </p:cNvSpPr>
            <p:nvPr/>
          </p:nvSpPr>
          <p:spPr bwMode="auto">
            <a:xfrm>
              <a:off x="7771641" y="3011029"/>
              <a:ext cx="561538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7"/>
            <p:cNvSpPr>
              <a:spLocks noChangeShapeType="1"/>
            </p:cNvSpPr>
            <p:nvPr/>
          </p:nvSpPr>
          <p:spPr bwMode="auto">
            <a:xfrm>
              <a:off x="8008654" y="3156341"/>
              <a:ext cx="26527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29"/>
            <p:cNvSpPr>
              <a:spLocks noChangeShapeType="1"/>
            </p:cNvSpPr>
            <p:nvPr/>
          </p:nvSpPr>
          <p:spPr bwMode="auto">
            <a:xfrm flipH="1" flipV="1">
              <a:off x="7712388" y="3764010"/>
              <a:ext cx="20693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0"/>
            <p:cNvSpPr>
              <a:spLocks noChangeShapeType="1"/>
            </p:cNvSpPr>
            <p:nvPr/>
          </p:nvSpPr>
          <p:spPr bwMode="auto">
            <a:xfrm>
              <a:off x="8008654" y="3823016"/>
              <a:ext cx="26527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1"/>
            <p:cNvSpPr>
              <a:spLocks noChangeShapeType="1"/>
            </p:cNvSpPr>
            <p:nvPr/>
          </p:nvSpPr>
          <p:spPr bwMode="auto">
            <a:xfrm>
              <a:off x="7623963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Line 2132"/>
            <p:cNvSpPr>
              <a:spLocks noChangeShapeType="1"/>
            </p:cNvSpPr>
            <p:nvPr/>
          </p:nvSpPr>
          <p:spPr bwMode="auto">
            <a:xfrm>
              <a:off x="7623963" y="3823016"/>
              <a:ext cx="64996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8" name="Rectangle 2209"/>
            <p:cNvSpPr>
              <a:spLocks noChangeArrowheads="1"/>
            </p:cNvSpPr>
            <p:nvPr/>
          </p:nvSpPr>
          <p:spPr bwMode="auto">
            <a:xfrm>
              <a:off x="8333179" y="4082816"/>
              <a:ext cx="2917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212"/>
            <p:cNvSpPr>
              <a:spLocks noChangeArrowheads="1"/>
            </p:cNvSpPr>
            <p:nvPr/>
          </p:nvSpPr>
          <p:spPr bwMode="auto">
            <a:xfrm>
              <a:off x="7771641" y="3591397"/>
              <a:ext cx="2917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30"/>
            <p:cNvSpPr>
              <a:spLocks noChangeArrowheads="1"/>
            </p:cNvSpPr>
            <p:nvPr/>
          </p:nvSpPr>
          <p:spPr bwMode="auto">
            <a:xfrm rot="591949">
              <a:off x="7801723" y="3040091"/>
              <a:ext cx="44303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3"/>
            <p:cNvSpPr>
              <a:spLocks noChangeArrowheads="1"/>
            </p:cNvSpPr>
            <p:nvPr/>
          </p:nvSpPr>
          <p:spPr bwMode="auto">
            <a:xfrm rot="885259">
              <a:off x="7771641" y="3910203"/>
              <a:ext cx="41386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2" name="Rectangle 2336"/>
            <p:cNvSpPr>
              <a:spLocks noChangeArrowheads="1"/>
            </p:cNvSpPr>
            <p:nvPr/>
          </p:nvSpPr>
          <p:spPr bwMode="auto">
            <a:xfrm rot="591949">
              <a:off x="8156331" y="3126398"/>
              <a:ext cx="5834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7"/>
            <p:cNvSpPr>
              <a:spLocks noChangeArrowheads="1"/>
            </p:cNvSpPr>
            <p:nvPr/>
          </p:nvSpPr>
          <p:spPr bwMode="auto">
            <a:xfrm rot="591949">
              <a:off x="8037824" y="3098216"/>
              <a:ext cx="5834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38"/>
            <p:cNvSpPr>
              <a:spLocks noChangeArrowheads="1"/>
            </p:cNvSpPr>
            <p:nvPr/>
          </p:nvSpPr>
          <p:spPr bwMode="auto">
            <a:xfrm rot="591949">
              <a:off x="7890147" y="3098216"/>
              <a:ext cx="5925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1"/>
            <p:cNvSpPr>
              <a:spLocks noChangeArrowheads="1"/>
            </p:cNvSpPr>
            <p:nvPr/>
          </p:nvSpPr>
          <p:spPr bwMode="auto">
            <a:xfrm rot="591949">
              <a:off x="8156331" y="3881141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2"/>
            <p:cNvSpPr>
              <a:spLocks noChangeArrowheads="1"/>
            </p:cNvSpPr>
            <p:nvPr/>
          </p:nvSpPr>
          <p:spPr bwMode="auto">
            <a:xfrm rot="591949">
              <a:off x="8037824" y="3851198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Rectangle 2343"/>
            <p:cNvSpPr>
              <a:spLocks noChangeArrowheads="1"/>
            </p:cNvSpPr>
            <p:nvPr/>
          </p:nvSpPr>
          <p:spPr bwMode="auto">
            <a:xfrm rot="591949">
              <a:off x="7890147" y="3851198"/>
              <a:ext cx="5925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8" name="Text Box 2365"/>
            <p:cNvSpPr txBox="1">
              <a:spLocks noChangeArrowheads="1"/>
            </p:cNvSpPr>
            <p:nvPr/>
          </p:nvSpPr>
          <p:spPr bwMode="auto">
            <a:xfrm>
              <a:off x="8362350" y="4111879"/>
              <a:ext cx="20693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9" name="Text Box 2367"/>
            <p:cNvSpPr txBox="1">
              <a:spLocks noChangeArrowheads="1"/>
            </p:cNvSpPr>
            <p:nvPr/>
          </p:nvSpPr>
          <p:spPr bwMode="auto">
            <a:xfrm>
              <a:off x="7978571" y="2981086"/>
              <a:ext cx="20693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80" name="Text Box 2390"/>
            <p:cNvSpPr txBox="1">
              <a:spLocks noChangeArrowheads="1"/>
            </p:cNvSpPr>
            <p:nvPr/>
          </p:nvSpPr>
          <p:spPr bwMode="auto">
            <a:xfrm>
              <a:off x="7978571" y="3764010"/>
              <a:ext cx="237013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1" name="Text Box 2419"/>
            <p:cNvSpPr txBox="1">
              <a:spLocks noChangeArrowheads="1"/>
            </p:cNvSpPr>
            <p:nvPr/>
          </p:nvSpPr>
          <p:spPr bwMode="auto">
            <a:xfrm>
              <a:off x="7919318" y="3586113"/>
              <a:ext cx="89336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2" name="Rectangle 2509"/>
            <p:cNvSpPr>
              <a:spLocks noChangeArrowheads="1"/>
            </p:cNvSpPr>
            <p:nvPr/>
          </p:nvSpPr>
          <p:spPr bwMode="auto">
            <a:xfrm>
              <a:off x="7771641" y="3127279"/>
              <a:ext cx="30083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1"/>
            <p:cNvSpPr>
              <a:spLocks noChangeArrowheads="1"/>
            </p:cNvSpPr>
            <p:nvPr/>
          </p:nvSpPr>
          <p:spPr bwMode="auto">
            <a:xfrm>
              <a:off x="5802609" y="360284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2"/>
            <p:cNvSpPr>
              <a:spLocks noChangeArrowheads="1"/>
            </p:cNvSpPr>
            <p:nvPr/>
          </p:nvSpPr>
          <p:spPr bwMode="auto">
            <a:xfrm>
              <a:off x="5802609" y="348747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3"/>
            <p:cNvSpPr>
              <a:spLocks noChangeArrowheads="1"/>
            </p:cNvSpPr>
            <p:nvPr/>
          </p:nvSpPr>
          <p:spPr bwMode="auto">
            <a:xfrm>
              <a:off x="5802609" y="2993415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4"/>
            <p:cNvSpPr>
              <a:spLocks noChangeArrowheads="1"/>
            </p:cNvSpPr>
            <p:nvPr/>
          </p:nvSpPr>
          <p:spPr bwMode="auto">
            <a:xfrm>
              <a:off x="5802609" y="287716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5"/>
            <p:cNvSpPr>
              <a:spLocks noChangeArrowheads="1"/>
            </p:cNvSpPr>
            <p:nvPr/>
          </p:nvSpPr>
          <p:spPr bwMode="auto">
            <a:xfrm>
              <a:off x="5802609" y="2413928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8" name="AutoShape 2516"/>
            <p:cNvSpPr>
              <a:spLocks noChangeArrowheads="1"/>
            </p:cNvSpPr>
            <p:nvPr/>
          </p:nvSpPr>
          <p:spPr bwMode="auto">
            <a:xfrm>
              <a:off x="5802609" y="2327621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9" name="Group 2576"/>
            <p:cNvGrpSpPr>
              <a:grpSpLocks/>
            </p:cNvGrpSpPr>
            <p:nvPr/>
          </p:nvGrpSpPr>
          <p:grpSpPr bwMode="auto">
            <a:xfrm>
              <a:off x="7766171" y="3957760"/>
              <a:ext cx="82955" cy="199034"/>
              <a:chOff x="3203" y="3606"/>
              <a:chExt cx="91" cy="273"/>
            </a:xfrm>
          </p:grpSpPr>
          <p:sp>
            <p:nvSpPr>
              <p:cNvPr id="1459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77"/>
            <p:cNvGrpSpPr>
              <a:grpSpLocks/>
            </p:cNvGrpSpPr>
            <p:nvPr/>
          </p:nvGrpSpPr>
          <p:grpSpPr bwMode="auto">
            <a:xfrm>
              <a:off x="8180032" y="4037021"/>
              <a:ext cx="82955" cy="199915"/>
              <a:chOff x="3203" y="3606"/>
              <a:chExt cx="91" cy="273"/>
            </a:xfrm>
          </p:grpSpPr>
          <p:sp>
            <p:nvSpPr>
              <p:cNvPr id="1453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84"/>
            <p:cNvGrpSpPr>
              <a:grpSpLocks/>
            </p:cNvGrpSpPr>
            <p:nvPr/>
          </p:nvGrpSpPr>
          <p:grpSpPr bwMode="auto">
            <a:xfrm>
              <a:off x="7849126" y="3158102"/>
              <a:ext cx="82043" cy="199915"/>
              <a:chOff x="3203" y="3606"/>
              <a:chExt cx="91" cy="273"/>
            </a:xfrm>
          </p:grpSpPr>
          <p:sp>
            <p:nvSpPr>
              <p:cNvPr id="1447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2" name="Group 2591"/>
            <p:cNvGrpSpPr>
              <a:grpSpLocks/>
            </p:cNvGrpSpPr>
            <p:nvPr/>
          </p:nvGrpSpPr>
          <p:grpSpPr bwMode="auto">
            <a:xfrm>
              <a:off x="8180032" y="3198614"/>
              <a:ext cx="82955" cy="199034"/>
              <a:chOff x="3203" y="3606"/>
              <a:chExt cx="91" cy="273"/>
            </a:xfrm>
          </p:grpSpPr>
          <p:sp>
            <p:nvSpPr>
              <p:cNvPr id="1441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3" name="AutoShape 2604"/>
            <p:cNvSpPr>
              <a:spLocks noChangeArrowheads="1"/>
            </p:cNvSpPr>
            <p:nvPr/>
          </p:nvSpPr>
          <p:spPr bwMode="auto">
            <a:xfrm>
              <a:off x="5782554" y="179128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5"/>
            <p:cNvSpPr>
              <a:spLocks noChangeArrowheads="1"/>
            </p:cNvSpPr>
            <p:nvPr/>
          </p:nvSpPr>
          <p:spPr bwMode="auto">
            <a:xfrm>
              <a:off x="5782554" y="182211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6"/>
            <p:cNvSpPr>
              <a:spLocks noChangeArrowheads="1"/>
            </p:cNvSpPr>
            <p:nvPr/>
          </p:nvSpPr>
          <p:spPr bwMode="auto">
            <a:xfrm>
              <a:off x="5782554" y="185293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7"/>
            <p:cNvSpPr>
              <a:spLocks noChangeArrowheads="1"/>
            </p:cNvSpPr>
            <p:nvPr/>
          </p:nvSpPr>
          <p:spPr bwMode="auto">
            <a:xfrm>
              <a:off x="5782554" y="1882878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8"/>
            <p:cNvSpPr>
              <a:spLocks noChangeArrowheads="1"/>
            </p:cNvSpPr>
            <p:nvPr/>
          </p:nvSpPr>
          <p:spPr bwMode="auto">
            <a:xfrm>
              <a:off x="5782554" y="1915463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AutoShape 2609"/>
            <p:cNvSpPr>
              <a:spLocks noChangeArrowheads="1"/>
            </p:cNvSpPr>
            <p:nvPr/>
          </p:nvSpPr>
          <p:spPr bwMode="auto">
            <a:xfrm>
              <a:off x="5782554" y="176046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Line 2673"/>
            <p:cNvSpPr>
              <a:spLocks noChangeShapeType="1"/>
            </p:cNvSpPr>
            <p:nvPr/>
          </p:nvSpPr>
          <p:spPr bwMode="auto">
            <a:xfrm>
              <a:off x="6566521" y="4643810"/>
              <a:ext cx="10301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0" name="AutoShape 2674"/>
            <p:cNvSpPr>
              <a:spLocks noChangeArrowheads="1"/>
            </p:cNvSpPr>
            <p:nvPr/>
          </p:nvSpPr>
          <p:spPr bwMode="auto">
            <a:xfrm>
              <a:off x="6566521" y="485429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AutoShape 2675"/>
            <p:cNvSpPr>
              <a:spLocks noChangeArrowheads="1"/>
            </p:cNvSpPr>
            <p:nvPr/>
          </p:nvSpPr>
          <p:spPr bwMode="auto">
            <a:xfrm>
              <a:off x="6566521" y="455662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4 Elipse"/>
            <p:cNvSpPr>
              <a:spLocks noChangeArrowheads="1"/>
            </p:cNvSpPr>
            <p:nvPr/>
          </p:nvSpPr>
          <p:spPr bwMode="auto">
            <a:xfrm>
              <a:off x="6312188" y="1590492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3" name="749 Elipse"/>
            <p:cNvSpPr>
              <a:spLocks noChangeArrowheads="1"/>
            </p:cNvSpPr>
            <p:nvPr/>
          </p:nvSpPr>
          <p:spPr bwMode="auto">
            <a:xfrm>
              <a:off x="6054208" y="3764010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3757846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5" name="751 Elipse"/>
            <p:cNvSpPr>
              <a:spLocks noChangeArrowheads="1"/>
            </p:cNvSpPr>
            <p:nvPr/>
          </p:nvSpPr>
          <p:spPr bwMode="auto">
            <a:xfrm>
              <a:off x="6003159" y="4340856"/>
              <a:ext cx="57430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6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8372" y="4339094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4712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8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9580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9" name="755 Elipse"/>
            <p:cNvSpPr>
              <a:spLocks noChangeArrowheads="1"/>
            </p:cNvSpPr>
            <p:nvPr/>
          </p:nvSpPr>
          <p:spPr bwMode="auto">
            <a:xfrm>
              <a:off x="5830869" y="3314863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10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4707" y="353063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45401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52710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7839" y="284017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8751" y="294850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6503" y="2928245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2664" y="269926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8564" y="274330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235932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3576" y="260855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1034" y="2142679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278" y="220961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3836" y="230472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195333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829" y="168032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0217" y="169969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4565" y="132100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7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132452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8" name="Line 2526"/>
            <p:cNvSpPr>
              <a:spLocks noChangeShapeType="1"/>
            </p:cNvSpPr>
            <p:nvPr/>
          </p:nvSpPr>
          <p:spPr bwMode="auto">
            <a:xfrm>
              <a:off x="6392407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27"/>
            <p:cNvSpPr>
              <a:spLocks noChangeShapeType="1"/>
            </p:cNvSpPr>
            <p:nvPr/>
          </p:nvSpPr>
          <p:spPr bwMode="auto">
            <a:xfrm>
              <a:off x="5234690" y="5731449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29"/>
            <p:cNvSpPr>
              <a:spLocks noChangeShapeType="1"/>
            </p:cNvSpPr>
            <p:nvPr/>
          </p:nvSpPr>
          <p:spPr bwMode="auto">
            <a:xfrm>
              <a:off x="4986738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30"/>
            <p:cNvSpPr>
              <a:spLocks noChangeShapeType="1"/>
            </p:cNvSpPr>
            <p:nvPr/>
          </p:nvSpPr>
          <p:spPr bwMode="auto">
            <a:xfrm flipH="1">
              <a:off x="4986738" y="5291990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Line 2531"/>
            <p:cNvSpPr>
              <a:spLocks noChangeShapeType="1"/>
            </p:cNvSpPr>
            <p:nvPr/>
          </p:nvSpPr>
          <p:spPr bwMode="auto">
            <a:xfrm flipH="1" flipV="1">
              <a:off x="4986738" y="5451393"/>
              <a:ext cx="24795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3" name="Rectangle 3271"/>
            <p:cNvSpPr>
              <a:spLocks noChangeArrowheads="1"/>
            </p:cNvSpPr>
            <p:nvPr/>
          </p:nvSpPr>
          <p:spPr bwMode="auto">
            <a:xfrm>
              <a:off x="6102522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4" name="Rectangle 3272"/>
            <p:cNvSpPr>
              <a:spLocks noChangeArrowheads="1"/>
            </p:cNvSpPr>
            <p:nvPr/>
          </p:nvSpPr>
          <p:spPr bwMode="auto">
            <a:xfrm>
              <a:off x="5813549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5" name="Rectangle 3273"/>
            <p:cNvSpPr>
              <a:spLocks noChangeArrowheads="1"/>
            </p:cNvSpPr>
            <p:nvPr/>
          </p:nvSpPr>
          <p:spPr bwMode="auto">
            <a:xfrm>
              <a:off x="5523663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6" name="Text Box 3276"/>
            <p:cNvSpPr txBox="1">
              <a:spLocks noChangeArrowheads="1"/>
            </p:cNvSpPr>
            <p:nvPr/>
          </p:nvSpPr>
          <p:spPr bwMode="auto">
            <a:xfrm>
              <a:off x="5813549" y="5742898"/>
              <a:ext cx="19416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7" name="Text Box 3277"/>
            <p:cNvSpPr txBox="1">
              <a:spLocks noChangeArrowheads="1"/>
            </p:cNvSpPr>
            <p:nvPr/>
          </p:nvSpPr>
          <p:spPr bwMode="auto">
            <a:xfrm>
              <a:off x="6093406" y="5745540"/>
              <a:ext cx="194168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8" name="Rectangle 3279"/>
            <p:cNvSpPr>
              <a:spLocks noChangeArrowheads="1"/>
            </p:cNvSpPr>
            <p:nvPr/>
          </p:nvSpPr>
          <p:spPr bwMode="auto">
            <a:xfrm rot="18686630">
              <a:off x="6338887" y="5705708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9" name="Text Box 3280"/>
            <p:cNvSpPr txBox="1">
              <a:spLocks noChangeArrowheads="1"/>
            </p:cNvSpPr>
            <p:nvPr/>
          </p:nvSpPr>
          <p:spPr bwMode="auto">
            <a:xfrm rot="18746806">
              <a:off x="6332799" y="5682687"/>
              <a:ext cx="187585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40" name="Group 3338"/>
            <p:cNvGrpSpPr>
              <a:grpSpLocks/>
            </p:cNvGrpSpPr>
            <p:nvPr/>
          </p:nvGrpSpPr>
          <p:grpSpPr bwMode="auto">
            <a:xfrm>
              <a:off x="5282093" y="5332501"/>
              <a:ext cx="30994" cy="163806"/>
              <a:chOff x="1344" y="5904"/>
              <a:chExt cx="48" cy="240"/>
            </a:xfrm>
          </p:grpSpPr>
          <p:sp>
            <p:nvSpPr>
              <p:cNvPr id="1438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9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40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1" name="Group 3342"/>
            <p:cNvGrpSpPr>
              <a:grpSpLocks/>
            </p:cNvGrpSpPr>
            <p:nvPr/>
          </p:nvGrpSpPr>
          <p:grpSpPr bwMode="auto">
            <a:xfrm>
              <a:off x="5279358" y="5532416"/>
              <a:ext cx="30994" cy="163806"/>
              <a:chOff x="1344" y="5904"/>
              <a:chExt cx="48" cy="240"/>
            </a:xfrm>
          </p:grpSpPr>
          <p:sp>
            <p:nvSpPr>
              <p:cNvPr id="1435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6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7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2" name="Text Box 3346"/>
            <p:cNvSpPr txBox="1">
              <a:spLocks noChangeArrowheads="1"/>
            </p:cNvSpPr>
            <p:nvPr/>
          </p:nvSpPr>
          <p:spPr bwMode="auto">
            <a:xfrm>
              <a:off x="5113449" y="5332501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3" name="Text Box 3347"/>
            <p:cNvSpPr txBox="1">
              <a:spLocks noChangeArrowheads="1"/>
            </p:cNvSpPr>
            <p:nvPr/>
          </p:nvSpPr>
          <p:spPr bwMode="auto">
            <a:xfrm>
              <a:off x="5110714" y="5532416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4" name="Text Box 3363"/>
            <p:cNvSpPr txBox="1">
              <a:spLocks noChangeArrowheads="1"/>
            </p:cNvSpPr>
            <p:nvPr/>
          </p:nvSpPr>
          <p:spPr bwMode="auto">
            <a:xfrm>
              <a:off x="5317644" y="5103037"/>
              <a:ext cx="8769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5" name="AutoShape 3398"/>
            <p:cNvSpPr>
              <a:spLocks noChangeArrowheads="1"/>
            </p:cNvSpPr>
            <p:nvPr/>
          </p:nvSpPr>
          <p:spPr bwMode="auto">
            <a:xfrm>
              <a:off x="5483553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399"/>
            <p:cNvSpPr txBox="1">
              <a:spLocks noChangeArrowheads="1"/>
            </p:cNvSpPr>
            <p:nvPr/>
          </p:nvSpPr>
          <p:spPr bwMode="auto">
            <a:xfrm>
              <a:off x="548264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7" name="AutoShape 3400"/>
            <p:cNvSpPr>
              <a:spLocks noChangeArrowheads="1"/>
            </p:cNvSpPr>
            <p:nvPr/>
          </p:nvSpPr>
          <p:spPr bwMode="auto">
            <a:xfrm>
              <a:off x="5483553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1"/>
            <p:cNvSpPr txBox="1">
              <a:spLocks noChangeArrowheads="1"/>
            </p:cNvSpPr>
            <p:nvPr/>
          </p:nvSpPr>
          <p:spPr bwMode="auto">
            <a:xfrm>
              <a:off x="548264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9" name="AutoShape 3402"/>
            <p:cNvSpPr>
              <a:spLocks noChangeArrowheads="1"/>
            </p:cNvSpPr>
            <p:nvPr/>
          </p:nvSpPr>
          <p:spPr bwMode="auto">
            <a:xfrm>
              <a:off x="5689572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3"/>
            <p:cNvSpPr txBox="1">
              <a:spLocks noChangeArrowheads="1"/>
            </p:cNvSpPr>
            <p:nvPr/>
          </p:nvSpPr>
          <p:spPr bwMode="auto">
            <a:xfrm>
              <a:off x="568957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1" name="AutoShape 3404"/>
            <p:cNvSpPr>
              <a:spLocks noChangeArrowheads="1"/>
            </p:cNvSpPr>
            <p:nvPr/>
          </p:nvSpPr>
          <p:spPr bwMode="auto">
            <a:xfrm>
              <a:off x="5690484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5"/>
            <p:cNvSpPr txBox="1">
              <a:spLocks noChangeArrowheads="1"/>
            </p:cNvSpPr>
            <p:nvPr/>
          </p:nvSpPr>
          <p:spPr bwMode="auto">
            <a:xfrm>
              <a:off x="568957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3" name="AutoShape 3406"/>
            <p:cNvSpPr>
              <a:spLocks noChangeArrowheads="1"/>
            </p:cNvSpPr>
            <p:nvPr/>
          </p:nvSpPr>
          <p:spPr bwMode="auto">
            <a:xfrm>
              <a:off x="5897415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7"/>
            <p:cNvSpPr txBox="1">
              <a:spLocks noChangeArrowheads="1"/>
            </p:cNvSpPr>
            <p:nvPr/>
          </p:nvSpPr>
          <p:spPr bwMode="auto">
            <a:xfrm>
              <a:off x="5896503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5" name="AutoShape 3408"/>
            <p:cNvSpPr>
              <a:spLocks noChangeArrowheads="1"/>
            </p:cNvSpPr>
            <p:nvPr/>
          </p:nvSpPr>
          <p:spPr bwMode="auto">
            <a:xfrm>
              <a:off x="5897415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09"/>
            <p:cNvSpPr txBox="1">
              <a:spLocks noChangeArrowheads="1"/>
            </p:cNvSpPr>
            <p:nvPr/>
          </p:nvSpPr>
          <p:spPr bwMode="auto">
            <a:xfrm>
              <a:off x="5896503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7" name="AutoShape 3410"/>
            <p:cNvSpPr>
              <a:spLocks noChangeArrowheads="1"/>
            </p:cNvSpPr>
            <p:nvPr/>
          </p:nvSpPr>
          <p:spPr bwMode="auto">
            <a:xfrm>
              <a:off x="6145367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1"/>
            <p:cNvSpPr txBox="1">
              <a:spLocks noChangeArrowheads="1"/>
            </p:cNvSpPr>
            <p:nvPr/>
          </p:nvSpPr>
          <p:spPr bwMode="auto">
            <a:xfrm>
              <a:off x="6144455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9" name="AutoShape 3412"/>
            <p:cNvSpPr>
              <a:spLocks noChangeArrowheads="1"/>
            </p:cNvSpPr>
            <p:nvPr/>
          </p:nvSpPr>
          <p:spPr bwMode="auto">
            <a:xfrm>
              <a:off x="6145367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0" name="Text Box 3413"/>
            <p:cNvSpPr txBox="1">
              <a:spLocks noChangeArrowheads="1"/>
            </p:cNvSpPr>
            <p:nvPr/>
          </p:nvSpPr>
          <p:spPr bwMode="auto">
            <a:xfrm>
              <a:off x="6144455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1" name="Line 2134"/>
            <p:cNvSpPr>
              <a:spLocks noChangeShapeType="1"/>
            </p:cNvSpPr>
            <p:nvPr/>
          </p:nvSpPr>
          <p:spPr bwMode="auto">
            <a:xfrm>
              <a:off x="8213761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5"/>
            <p:cNvSpPr>
              <a:spLocks noChangeShapeType="1"/>
            </p:cNvSpPr>
            <p:nvPr/>
          </p:nvSpPr>
          <p:spPr bwMode="auto">
            <a:xfrm>
              <a:off x="6766159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6"/>
            <p:cNvSpPr>
              <a:spLocks noChangeShapeType="1"/>
            </p:cNvSpPr>
            <p:nvPr/>
          </p:nvSpPr>
          <p:spPr bwMode="auto">
            <a:xfrm>
              <a:off x="6766159" y="5757870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7"/>
            <p:cNvSpPr>
              <a:spLocks noChangeShapeType="1"/>
            </p:cNvSpPr>
            <p:nvPr/>
          </p:nvSpPr>
          <p:spPr bwMode="auto">
            <a:xfrm flipV="1">
              <a:off x="7918407" y="5498069"/>
              <a:ext cx="2953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Line 2138"/>
            <p:cNvSpPr>
              <a:spLocks noChangeShapeType="1"/>
            </p:cNvSpPr>
            <p:nvPr/>
          </p:nvSpPr>
          <p:spPr bwMode="auto">
            <a:xfrm>
              <a:off x="6766159" y="5323695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6" name="Rectangle 2140"/>
            <p:cNvSpPr>
              <a:spLocks noChangeArrowheads="1"/>
            </p:cNvSpPr>
            <p:nvPr/>
          </p:nvSpPr>
          <p:spPr bwMode="auto">
            <a:xfrm>
              <a:off x="6766159" y="5178382"/>
              <a:ext cx="14767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1"/>
            <p:cNvSpPr>
              <a:spLocks noChangeArrowheads="1"/>
            </p:cNvSpPr>
            <p:nvPr/>
          </p:nvSpPr>
          <p:spPr bwMode="auto">
            <a:xfrm>
              <a:off x="6974001" y="5178382"/>
              <a:ext cx="35369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2"/>
            <p:cNvSpPr>
              <a:spLocks noChangeArrowheads="1"/>
            </p:cNvSpPr>
            <p:nvPr/>
          </p:nvSpPr>
          <p:spPr bwMode="auto">
            <a:xfrm>
              <a:off x="7386039" y="5178382"/>
              <a:ext cx="17867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3"/>
            <p:cNvSpPr>
              <a:spLocks noChangeArrowheads="1"/>
            </p:cNvSpPr>
            <p:nvPr/>
          </p:nvSpPr>
          <p:spPr bwMode="auto">
            <a:xfrm>
              <a:off x="7623052" y="5178382"/>
              <a:ext cx="176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4"/>
            <p:cNvSpPr>
              <a:spLocks noChangeArrowheads="1"/>
            </p:cNvSpPr>
            <p:nvPr/>
          </p:nvSpPr>
          <p:spPr bwMode="auto">
            <a:xfrm>
              <a:off x="7860065" y="5178382"/>
              <a:ext cx="3245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45"/>
            <p:cNvSpPr>
              <a:spLocks noChangeArrowheads="1"/>
            </p:cNvSpPr>
            <p:nvPr/>
          </p:nvSpPr>
          <p:spPr bwMode="auto">
            <a:xfrm>
              <a:off x="691383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0"/>
            <p:cNvSpPr>
              <a:spLocks noChangeArrowheads="1"/>
            </p:cNvSpPr>
            <p:nvPr/>
          </p:nvSpPr>
          <p:spPr bwMode="auto">
            <a:xfrm>
              <a:off x="691383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1"/>
            <p:cNvSpPr>
              <a:spLocks noChangeArrowheads="1"/>
            </p:cNvSpPr>
            <p:nvPr/>
          </p:nvSpPr>
          <p:spPr bwMode="auto">
            <a:xfrm>
              <a:off x="691383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2"/>
            <p:cNvSpPr>
              <a:spLocks noChangeArrowheads="1"/>
            </p:cNvSpPr>
            <p:nvPr/>
          </p:nvSpPr>
          <p:spPr bwMode="auto">
            <a:xfrm>
              <a:off x="803691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3"/>
            <p:cNvSpPr>
              <a:spLocks noChangeArrowheads="1"/>
            </p:cNvSpPr>
            <p:nvPr/>
          </p:nvSpPr>
          <p:spPr bwMode="auto">
            <a:xfrm>
              <a:off x="803691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4"/>
            <p:cNvSpPr>
              <a:spLocks noChangeArrowheads="1"/>
            </p:cNvSpPr>
            <p:nvPr/>
          </p:nvSpPr>
          <p:spPr bwMode="auto">
            <a:xfrm rot="19251360">
              <a:off x="8001361" y="5638978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5"/>
            <p:cNvSpPr>
              <a:spLocks noChangeArrowheads="1"/>
            </p:cNvSpPr>
            <p:nvPr/>
          </p:nvSpPr>
          <p:spPr bwMode="auto">
            <a:xfrm>
              <a:off x="726935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57"/>
            <p:cNvSpPr>
              <a:spLocks noChangeArrowheads="1"/>
            </p:cNvSpPr>
            <p:nvPr/>
          </p:nvSpPr>
          <p:spPr bwMode="auto">
            <a:xfrm>
              <a:off x="726935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0"/>
            <p:cNvSpPr>
              <a:spLocks noChangeArrowheads="1"/>
            </p:cNvSpPr>
            <p:nvPr/>
          </p:nvSpPr>
          <p:spPr bwMode="auto">
            <a:xfrm>
              <a:off x="726935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3"/>
            <p:cNvSpPr>
              <a:spLocks noChangeArrowheads="1"/>
            </p:cNvSpPr>
            <p:nvPr/>
          </p:nvSpPr>
          <p:spPr bwMode="auto">
            <a:xfrm>
              <a:off x="709250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4"/>
            <p:cNvSpPr>
              <a:spLocks noChangeArrowheads="1"/>
            </p:cNvSpPr>
            <p:nvPr/>
          </p:nvSpPr>
          <p:spPr bwMode="auto">
            <a:xfrm>
              <a:off x="709250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5"/>
            <p:cNvSpPr>
              <a:spLocks noChangeArrowheads="1"/>
            </p:cNvSpPr>
            <p:nvPr/>
          </p:nvSpPr>
          <p:spPr bwMode="auto">
            <a:xfrm>
              <a:off x="709250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6"/>
            <p:cNvSpPr>
              <a:spLocks noChangeArrowheads="1"/>
            </p:cNvSpPr>
            <p:nvPr/>
          </p:nvSpPr>
          <p:spPr bwMode="auto">
            <a:xfrm>
              <a:off x="747537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7"/>
            <p:cNvSpPr>
              <a:spLocks noChangeArrowheads="1"/>
            </p:cNvSpPr>
            <p:nvPr/>
          </p:nvSpPr>
          <p:spPr bwMode="auto">
            <a:xfrm>
              <a:off x="7475375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8"/>
            <p:cNvSpPr>
              <a:spLocks noChangeArrowheads="1"/>
            </p:cNvSpPr>
            <p:nvPr/>
          </p:nvSpPr>
          <p:spPr bwMode="auto">
            <a:xfrm>
              <a:off x="747537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69"/>
            <p:cNvSpPr>
              <a:spLocks noChangeArrowheads="1"/>
            </p:cNvSpPr>
            <p:nvPr/>
          </p:nvSpPr>
          <p:spPr bwMode="auto">
            <a:xfrm>
              <a:off x="768321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0"/>
            <p:cNvSpPr>
              <a:spLocks noChangeArrowheads="1"/>
            </p:cNvSpPr>
            <p:nvPr/>
          </p:nvSpPr>
          <p:spPr bwMode="auto">
            <a:xfrm>
              <a:off x="768321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1"/>
            <p:cNvSpPr>
              <a:spLocks noChangeArrowheads="1"/>
            </p:cNvSpPr>
            <p:nvPr/>
          </p:nvSpPr>
          <p:spPr bwMode="auto">
            <a:xfrm>
              <a:off x="768321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2"/>
            <p:cNvSpPr>
              <a:spLocks noChangeArrowheads="1"/>
            </p:cNvSpPr>
            <p:nvPr/>
          </p:nvSpPr>
          <p:spPr bwMode="auto">
            <a:xfrm>
              <a:off x="786006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3"/>
            <p:cNvSpPr>
              <a:spLocks noChangeArrowheads="1"/>
            </p:cNvSpPr>
            <p:nvPr/>
          </p:nvSpPr>
          <p:spPr bwMode="auto">
            <a:xfrm>
              <a:off x="7860065" y="5729688"/>
              <a:ext cx="2917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Rectangle 2174"/>
            <p:cNvSpPr>
              <a:spLocks noChangeArrowheads="1"/>
            </p:cNvSpPr>
            <p:nvPr/>
          </p:nvSpPr>
          <p:spPr bwMode="auto">
            <a:xfrm>
              <a:off x="786006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5"/>
            <p:cNvSpPr>
              <a:spLocks noChangeArrowheads="1"/>
            </p:cNvSpPr>
            <p:nvPr/>
          </p:nvSpPr>
          <p:spPr bwMode="auto">
            <a:xfrm rot="5400000">
              <a:off x="685700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6"/>
            <p:cNvSpPr>
              <a:spLocks noChangeArrowheads="1"/>
            </p:cNvSpPr>
            <p:nvPr/>
          </p:nvSpPr>
          <p:spPr bwMode="auto">
            <a:xfrm rot="5400000">
              <a:off x="682692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7"/>
            <p:cNvSpPr>
              <a:spLocks noChangeArrowheads="1"/>
            </p:cNvSpPr>
            <p:nvPr/>
          </p:nvSpPr>
          <p:spPr bwMode="auto">
            <a:xfrm rot="5400000">
              <a:off x="67977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8"/>
            <p:cNvSpPr>
              <a:spLocks noChangeArrowheads="1"/>
            </p:cNvSpPr>
            <p:nvPr/>
          </p:nvSpPr>
          <p:spPr bwMode="auto">
            <a:xfrm rot="5400000">
              <a:off x="676858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19"/>
            <p:cNvSpPr>
              <a:spLocks noChangeArrowheads="1"/>
            </p:cNvSpPr>
            <p:nvPr/>
          </p:nvSpPr>
          <p:spPr bwMode="auto">
            <a:xfrm rot="5400000">
              <a:off x="6738502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0"/>
            <p:cNvSpPr>
              <a:spLocks noChangeArrowheads="1"/>
            </p:cNvSpPr>
            <p:nvPr/>
          </p:nvSpPr>
          <p:spPr bwMode="auto">
            <a:xfrm rot="5400000">
              <a:off x="706393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1"/>
            <p:cNvSpPr>
              <a:spLocks noChangeArrowheads="1"/>
            </p:cNvSpPr>
            <p:nvPr/>
          </p:nvSpPr>
          <p:spPr bwMode="auto">
            <a:xfrm rot="5400000">
              <a:off x="70329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2"/>
            <p:cNvSpPr>
              <a:spLocks noChangeArrowheads="1"/>
            </p:cNvSpPr>
            <p:nvPr/>
          </p:nvSpPr>
          <p:spPr bwMode="auto">
            <a:xfrm rot="5400000">
              <a:off x="700377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3"/>
            <p:cNvSpPr>
              <a:spLocks noChangeArrowheads="1"/>
            </p:cNvSpPr>
            <p:nvPr/>
          </p:nvSpPr>
          <p:spPr bwMode="auto">
            <a:xfrm rot="5400000">
              <a:off x="697460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4"/>
            <p:cNvSpPr>
              <a:spLocks noChangeArrowheads="1"/>
            </p:cNvSpPr>
            <p:nvPr/>
          </p:nvSpPr>
          <p:spPr bwMode="auto">
            <a:xfrm rot="5400000">
              <a:off x="694543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5"/>
            <p:cNvSpPr>
              <a:spLocks noChangeArrowheads="1"/>
            </p:cNvSpPr>
            <p:nvPr/>
          </p:nvSpPr>
          <p:spPr bwMode="auto">
            <a:xfrm rot="5400000">
              <a:off x="721161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6"/>
            <p:cNvSpPr>
              <a:spLocks noChangeArrowheads="1"/>
            </p:cNvSpPr>
            <p:nvPr/>
          </p:nvSpPr>
          <p:spPr bwMode="auto">
            <a:xfrm rot="5400000">
              <a:off x="718062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7"/>
            <p:cNvSpPr>
              <a:spLocks noChangeArrowheads="1"/>
            </p:cNvSpPr>
            <p:nvPr/>
          </p:nvSpPr>
          <p:spPr bwMode="auto">
            <a:xfrm rot="5400000">
              <a:off x="715145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8"/>
            <p:cNvSpPr>
              <a:spLocks noChangeArrowheads="1"/>
            </p:cNvSpPr>
            <p:nvPr/>
          </p:nvSpPr>
          <p:spPr bwMode="auto">
            <a:xfrm rot="5400000">
              <a:off x="712228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29"/>
            <p:cNvSpPr>
              <a:spLocks noChangeArrowheads="1"/>
            </p:cNvSpPr>
            <p:nvPr/>
          </p:nvSpPr>
          <p:spPr bwMode="auto">
            <a:xfrm rot="5400000">
              <a:off x="709311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0"/>
            <p:cNvSpPr>
              <a:spLocks noChangeArrowheads="1"/>
            </p:cNvSpPr>
            <p:nvPr/>
          </p:nvSpPr>
          <p:spPr bwMode="auto">
            <a:xfrm rot="5400000">
              <a:off x="72407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1"/>
            <p:cNvSpPr>
              <a:spLocks noChangeArrowheads="1"/>
            </p:cNvSpPr>
            <p:nvPr/>
          </p:nvSpPr>
          <p:spPr bwMode="auto">
            <a:xfrm rot="5400000">
              <a:off x="744680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2"/>
            <p:cNvSpPr>
              <a:spLocks noChangeArrowheads="1"/>
            </p:cNvSpPr>
            <p:nvPr/>
          </p:nvSpPr>
          <p:spPr bwMode="auto">
            <a:xfrm rot="5400000">
              <a:off x="741763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3"/>
            <p:cNvSpPr>
              <a:spLocks noChangeArrowheads="1"/>
            </p:cNvSpPr>
            <p:nvPr/>
          </p:nvSpPr>
          <p:spPr bwMode="auto">
            <a:xfrm rot="5400000">
              <a:off x="738846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4"/>
            <p:cNvSpPr>
              <a:spLocks noChangeArrowheads="1"/>
            </p:cNvSpPr>
            <p:nvPr/>
          </p:nvSpPr>
          <p:spPr bwMode="auto">
            <a:xfrm rot="5400000">
              <a:off x="735838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5"/>
            <p:cNvSpPr>
              <a:spLocks noChangeArrowheads="1"/>
            </p:cNvSpPr>
            <p:nvPr/>
          </p:nvSpPr>
          <p:spPr bwMode="auto">
            <a:xfrm rot="5400000">
              <a:off x="747597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6"/>
            <p:cNvSpPr>
              <a:spLocks noChangeArrowheads="1"/>
            </p:cNvSpPr>
            <p:nvPr/>
          </p:nvSpPr>
          <p:spPr bwMode="auto">
            <a:xfrm rot="5400000">
              <a:off x="771299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7"/>
            <p:cNvSpPr>
              <a:spLocks noChangeArrowheads="1"/>
            </p:cNvSpPr>
            <p:nvPr/>
          </p:nvSpPr>
          <p:spPr bwMode="auto">
            <a:xfrm rot="5400000">
              <a:off x="768199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8"/>
            <p:cNvSpPr>
              <a:spLocks noChangeArrowheads="1"/>
            </p:cNvSpPr>
            <p:nvPr/>
          </p:nvSpPr>
          <p:spPr bwMode="auto">
            <a:xfrm rot="5400000">
              <a:off x="765282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39"/>
            <p:cNvSpPr>
              <a:spLocks noChangeArrowheads="1"/>
            </p:cNvSpPr>
            <p:nvPr/>
          </p:nvSpPr>
          <p:spPr bwMode="auto">
            <a:xfrm rot="5400000">
              <a:off x="76236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0"/>
            <p:cNvSpPr>
              <a:spLocks noChangeArrowheads="1"/>
            </p:cNvSpPr>
            <p:nvPr/>
          </p:nvSpPr>
          <p:spPr bwMode="auto">
            <a:xfrm rot="5400000">
              <a:off x="7760393" y="5250104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1"/>
            <p:cNvSpPr>
              <a:spLocks noChangeArrowheads="1"/>
            </p:cNvSpPr>
            <p:nvPr/>
          </p:nvSpPr>
          <p:spPr bwMode="auto">
            <a:xfrm rot="5400000">
              <a:off x="791900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2"/>
            <p:cNvSpPr>
              <a:spLocks noChangeArrowheads="1"/>
            </p:cNvSpPr>
            <p:nvPr/>
          </p:nvSpPr>
          <p:spPr bwMode="auto">
            <a:xfrm rot="5400000">
              <a:off x="788983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3"/>
            <p:cNvSpPr>
              <a:spLocks noChangeArrowheads="1"/>
            </p:cNvSpPr>
            <p:nvPr/>
          </p:nvSpPr>
          <p:spPr bwMode="auto">
            <a:xfrm rot="5400000">
              <a:off x="786066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4"/>
            <p:cNvSpPr>
              <a:spLocks noChangeArrowheads="1"/>
            </p:cNvSpPr>
            <p:nvPr/>
          </p:nvSpPr>
          <p:spPr bwMode="auto">
            <a:xfrm rot="5400000">
              <a:off x="783149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5"/>
            <p:cNvSpPr>
              <a:spLocks noChangeArrowheads="1"/>
            </p:cNvSpPr>
            <p:nvPr/>
          </p:nvSpPr>
          <p:spPr bwMode="auto">
            <a:xfrm rot="5400000">
              <a:off x="794818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6"/>
            <p:cNvSpPr>
              <a:spLocks noChangeArrowheads="1"/>
            </p:cNvSpPr>
            <p:nvPr/>
          </p:nvSpPr>
          <p:spPr bwMode="auto">
            <a:xfrm rot="5400000">
              <a:off x="80666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7"/>
            <p:cNvSpPr>
              <a:spLocks noChangeArrowheads="1"/>
            </p:cNvSpPr>
            <p:nvPr/>
          </p:nvSpPr>
          <p:spPr bwMode="auto">
            <a:xfrm rot="5400000">
              <a:off x="803751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8"/>
            <p:cNvSpPr>
              <a:spLocks noChangeArrowheads="1"/>
            </p:cNvSpPr>
            <p:nvPr/>
          </p:nvSpPr>
          <p:spPr bwMode="auto">
            <a:xfrm rot="5400000">
              <a:off x="80083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49"/>
            <p:cNvSpPr>
              <a:spLocks noChangeArrowheads="1"/>
            </p:cNvSpPr>
            <p:nvPr/>
          </p:nvSpPr>
          <p:spPr bwMode="auto">
            <a:xfrm rot="5400000">
              <a:off x="797826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AutoShape 2250"/>
            <p:cNvSpPr>
              <a:spLocks noChangeArrowheads="1"/>
            </p:cNvSpPr>
            <p:nvPr/>
          </p:nvSpPr>
          <p:spPr bwMode="auto">
            <a:xfrm rot="5400000">
              <a:off x="8090388" y="5249223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08"/>
            <p:cNvSpPr>
              <a:spLocks noChangeArrowheads="1"/>
            </p:cNvSpPr>
            <p:nvPr/>
          </p:nvSpPr>
          <p:spPr bwMode="auto">
            <a:xfrm>
              <a:off x="691383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09"/>
            <p:cNvSpPr>
              <a:spLocks noChangeArrowheads="1"/>
            </p:cNvSpPr>
            <p:nvPr/>
          </p:nvSpPr>
          <p:spPr bwMode="auto">
            <a:xfrm>
              <a:off x="726935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0"/>
            <p:cNvSpPr>
              <a:spLocks noChangeArrowheads="1"/>
            </p:cNvSpPr>
            <p:nvPr/>
          </p:nvSpPr>
          <p:spPr bwMode="auto">
            <a:xfrm>
              <a:off x="709250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1"/>
            <p:cNvSpPr>
              <a:spLocks noChangeArrowheads="1"/>
            </p:cNvSpPr>
            <p:nvPr/>
          </p:nvSpPr>
          <p:spPr bwMode="auto">
            <a:xfrm>
              <a:off x="7475375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2"/>
            <p:cNvSpPr>
              <a:spLocks noChangeArrowheads="1"/>
            </p:cNvSpPr>
            <p:nvPr/>
          </p:nvSpPr>
          <p:spPr bwMode="auto">
            <a:xfrm>
              <a:off x="768321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3"/>
            <p:cNvSpPr>
              <a:spLocks noChangeArrowheads="1"/>
            </p:cNvSpPr>
            <p:nvPr/>
          </p:nvSpPr>
          <p:spPr bwMode="auto">
            <a:xfrm>
              <a:off x="7860065" y="5700626"/>
              <a:ext cx="2917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4"/>
            <p:cNvSpPr>
              <a:spLocks noChangeArrowheads="1"/>
            </p:cNvSpPr>
            <p:nvPr/>
          </p:nvSpPr>
          <p:spPr bwMode="auto">
            <a:xfrm>
              <a:off x="691383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5"/>
            <p:cNvSpPr>
              <a:spLocks noChangeArrowheads="1"/>
            </p:cNvSpPr>
            <p:nvPr/>
          </p:nvSpPr>
          <p:spPr bwMode="auto">
            <a:xfrm>
              <a:off x="726935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6"/>
            <p:cNvSpPr>
              <a:spLocks noChangeArrowheads="1"/>
            </p:cNvSpPr>
            <p:nvPr/>
          </p:nvSpPr>
          <p:spPr bwMode="auto">
            <a:xfrm>
              <a:off x="709250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7"/>
            <p:cNvSpPr>
              <a:spLocks noChangeArrowheads="1"/>
            </p:cNvSpPr>
            <p:nvPr/>
          </p:nvSpPr>
          <p:spPr bwMode="auto">
            <a:xfrm>
              <a:off x="747537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8"/>
            <p:cNvSpPr>
              <a:spLocks noChangeArrowheads="1"/>
            </p:cNvSpPr>
            <p:nvPr/>
          </p:nvSpPr>
          <p:spPr bwMode="auto">
            <a:xfrm>
              <a:off x="768321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19"/>
            <p:cNvSpPr>
              <a:spLocks noChangeArrowheads="1"/>
            </p:cNvSpPr>
            <p:nvPr/>
          </p:nvSpPr>
          <p:spPr bwMode="auto">
            <a:xfrm>
              <a:off x="786006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0"/>
            <p:cNvSpPr>
              <a:spLocks noChangeArrowheads="1"/>
            </p:cNvSpPr>
            <p:nvPr/>
          </p:nvSpPr>
          <p:spPr bwMode="auto">
            <a:xfrm>
              <a:off x="691383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1"/>
            <p:cNvSpPr>
              <a:spLocks noChangeArrowheads="1"/>
            </p:cNvSpPr>
            <p:nvPr/>
          </p:nvSpPr>
          <p:spPr bwMode="auto">
            <a:xfrm>
              <a:off x="726935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2"/>
            <p:cNvSpPr>
              <a:spLocks noChangeArrowheads="1"/>
            </p:cNvSpPr>
            <p:nvPr/>
          </p:nvSpPr>
          <p:spPr bwMode="auto">
            <a:xfrm>
              <a:off x="709250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3"/>
            <p:cNvSpPr>
              <a:spLocks noChangeArrowheads="1"/>
            </p:cNvSpPr>
            <p:nvPr/>
          </p:nvSpPr>
          <p:spPr bwMode="auto">
            <a:xfrm>
              <a:off x="747537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4"/>
            <p:cNvSpPr>
              <a:spLocks noChangeArrowheads="1"/>
            </p:cNvSpPr>
            <p:nvPr/>
          </p:nvSpPr>
          <p:spPr bwMode="auto">
            <a:xfrm>
              <a:off x="768321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5"/>
            <p:cNvSpPr>
              <a:spLocks noChangeArrowheads="1"/>
            </p:cNvSpPr>
            <p:nvPr/>
          </p:nvSpPr>
          <p:spPr bwMode="auto">
            <a:xfrm>
              <a:off x="786006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7"/>
            <p:cNvSpPr>
              <a:spLocks noChangeArrowheads="1"/>
            </p:cNvSpPr>
            <p:nvPr/>
          </p:nvSpPr>
          <p:spPr bwMode="auto">
            <a:xfrm>
              <a:off x="803691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8"/>
            <p:cNvSpPr>
              <a:spLocks noChangeArrowheads="1"/>
            </p:cNvSpPr>
            <p:nvPr/>
          </p:nvSpPr>
          <p:spPr bwMode="auto">
            <a:xfrm>
              <a:off x="803691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Rectangle 2329"/>
            <p:cNvSpPr>
              <a:spLocks noChangeArrowheads="1"/>
            </p:cNvSpPr>
            <p:nvPr/>
          </p:nvSpPr>
          <p:spPr bwMode="auto">
            <a:xfrm rot="19251360">
              <a:off x="7983129" y="5617842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4"/>
            <p:cNvSpPr>
              <a:spLocks noChangeArrowheads="1"/>
            </p:cNvSpPr>
            <p:nvPr/>
          </p:nvSpPr>
          <p:spPr bwMode="auto">
            <a:xfrm rot="5400000">
              <a:off x="81268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5"/>
            <p:cNvSpPr>
              <a:spLocks noChangeArrowheads="1"/>
            </p:cNvSpPr>
            <p:nvPr/>
          </p:nvSpPr>
          <p:spPr bwMode="auto">
            <a:xfrm rot="5400000">
              <a:off x="759448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6"/>
            <p:cNvSpPr>
              <a:spLocks noChangeArrowheads="1"/>
            </p:cNvSpPr>
            <p:nvPr/>
          </p:nvSpPr>
          <p:spPr bwMode="auto">
            <a:xfrm rot="5400000">
              <a:off x="750514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AutoShape 2347"/>
            <p:cNvSpPr>
              <a:spLocks noChangeArrowheads="1"/>
            </p:cNvSpPr>
            <p:nvPr/>
          </p:nvSpPr>
          <p:spPr bwMode="auto">
            <a:xfrm rot="5400000">
              <a:off x="726995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3" name="Text Box 2356"/>
            <p:cNvSpPr txBox="1">
              <a:spLocks noChangeArrowheads="1"/>
            </p:cNvSpPr>
            <p:nvPr/>
          </p:nvSpPr>
          <p:spPr bwMode="auto">
            <a:xfrm>
              <a:off x="6736988" y="5556194"/>
              <a:ext cx="176848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4" name="Rectangle 3268"/>
            <p:cNvSpPr>
              <a:spLocks noChangeArrowheads="1"/>
            </p:cNvSpPr>
            <p:nvPr/>
          </p:nvSpPr>
          <p:spPr bwMode="auto">
            <a:xfrm rot="2770149">
              <a:off x="6924127" y="577968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5" name="Rectangle 3269"/>
            <p:cNvSpPr>
              <a:spLocks noChangeArrowheads="1"/>
            </p:cNvSpPr>
            <p:nvPr/>
          </p:nvSpPr>
          <p:spPr bwMode="auto">
            <a:xfrm>
              <a:off x="7229246" y="5780767"/>
              <a:ext cx="21695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Rectangle 3270"/>
            <p:cNvSpPr>
              <a:spLocks noChangeArrowheads="1"/>
            </p:cNvSpPr>
            <p:nvPr/>
          </p:nvSpPr>
          <p:spPr bwMode="auto">
            <a:xfrm>
              <a:off x="7581119" y="5780767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7" name="Text Box 3282"/>
            <p:cNvSpPr txBox="1">
              <a:spLocks noChangeArrowheads="1"/>
            </p:cNvSpPr>
            <p:nvPr/>
          </p:nvSpPr>
          <p:spPr bwMode="auto">
            <a:xfrm>
              <a:off x="7234715" y="5751705"/>
              <a:ext cx="19508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8" name="Text Box 3283"/>
            <p:cNvSpPr txBox="1">
              <a:spLocks noChangeArrowheads="1"/>
            </p:cNvSpPr>
            <p:nvPr/>
          </p:nvSpPr>
          <p:spPr bwMode="auto">
            <a:xfrm>
              <a:off x="7570180" y="5751705"/>
              <a:ext cx="1941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9" name="Rectangle 3284"/>
            <p:cNvSpPr>
              <a:spLocks noChangeArrowheads="1"/>
            </p:cNvSpPr>
            <p:nvPr/>
          </p:nvSpPr>
          <p:spPr bwMode="auto">
            <a:xfrm rot="3224420">
              <a:off x="6619656" y="571451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0" name="Text Box 3285"/>
            <p:cNvSpPr txBox="1">
              <a:spLocks noChangeArrowheads="1"/>
            </p:cNvSpPr>
            <p:nvPr/>
          </p:nvSpPr>
          <p:spPr bwMode="auto">
            <a:xfrm rot="3349338">
              <a:off x="6619494" y="5683993"/>
              <a:ext cx="187585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1" name="Text Box 3366"/>
            <p:cNvSpPr txBox="1">
              <a:spLocks noChangeArrowheads="1"/>
            </p:cNvSpPr>
            <p:nvPr/>
          </p:nvSpPr>
          <p:spPr bwMode="auto">
            <a:xfrm>
              <a:off x="7048964" y="4955198"/>
              <a:ext cx="79581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2" name="AutoShape 3414"/>
            <p:cNvSpPr>
              <a:spLocks noChangeArrowheads="1"/>
            </p:cNvSpPr>
            <p:nvPr/>
          </p:nvSpPr>
          <p:spPr bwMode="auto">
            <a:xfrm>
              <a:off x="7003172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5"/>
            <p:cNvSpPr txBox="1">
              <a:spLocks noChangeArrowheads="1"/>
            </p:cNvSpPr>
            <p:nvPr/>
          </p:nvSpPr>
          <p:spPr bwMode="auto">
            <a:xfrm>
              <a:off x="7003172" y="5580853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4" name="AutoShape 3416"/>
            <p:cNvSpPr>
              <a:spLocks noChangeArrowheads="1"/>
            </p:cNvSpPr>
            <p:nvPr/>
          </p:nvSpPr>
          <p:spPr bwMode="auto">
            <a:xfrm>
              <a:off x="7128971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7"/>
            <p:cNvSpPr txBox="1">
              <a:spLocks noChangeArrowheads="1"/>
            </p:cNvSpPr>
            <p:nvPr/>
          </p:nvSpPr>
          <p:spPr bwMode="auto">
            <a:xfrm>
              <a:off x="7127148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6" name="AutoShape 3418"/>
            <p:cNvSpPr>
              <a:spLocks noChangeArrowheads="1"/>
            </p:cNvSpPr>
            <p:nvPr/>
          </p:nvSpPr>
          <p:spPr bwMode="auto">
            <a:xfrm>
              <a:off x="7334990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19"/>
            <p:cNvSpPr txBox="1">
              <a:spLocks noChangeArrowheads="1"/>
            </p:cNvSpPr>
            <p:nvPr/>
          </p:nvSpPr>
          <p:spPr bwMode="auto">
            <a:xfrm>
              <a:off x="7334990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8" name="AutoShape 3420"/>
            <p:cNvSpPr>
              <a:spLocks noChangeArrowheads="1"/>
            </p:cNvSpPr>
            <p:nvPr/>
          </p:nvSpPr>
          <p:spPr bwMode="auto">
            <a:xfrm>
              <a:off x="7541009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Text Box 3421"/>
            <p:cNvSpPr txBox="1">
              <a:spLocks noChangeArrowheads="1"/>
            </p:cNvSpPr>
            <p:nvPr/>
          </p:nvSpPr>
          <p:spPr bwMode="auto">
            <a:xfrm>
              <a:off x="7535539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70" name="Rectangle 2343"/>
            <p:cNvSpPr>
              <a:spLocks noChangeArrowheads="1"/>
            </p:cNvSpPr>
            <p:nvPr/>
          </p:nvSpPr>
          <p:spPr bwMode="auto">
            <a:xfrm>
              <a:off x="7128971" y="4525799"/>
              <a:ext cx="6563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336195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584147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AutoShape 2111"/>
            <p:cNvSpPr>
              <a:spLocks noChangeArrowheads="1"/>
            </p:cNvSpPr>
            <p:nvPr/>
          </p:nvSpPr>
          <p:spPr bwMode="auto">
            <a:xfrm rot="16200000">
              <a:off x="7838024" y="4598548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8 Bisel"/>
            <p:cNvSpPr>
              <a:spLocks noChangeArrowheads="1"/>
            </p:cNvSpPr>
            <p:nvPr/>
          </p:nvSpPr>
          <p:spPr bwMode="auto">
            <a:xfrm>
              <a:off x="7922053" y="4310032"/>
              <a:ext cx="8386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807168" y="3259381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807168" y="3286682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805344" y="3156341"/>
              <a:ext cx="10054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805344" y="3185404"/>
              <a:ext cx="10054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891034" y="2686058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891034" y="2713359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889211" y="2585660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89211" y="2612962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994955" y="2111855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994955" y="2139156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5993132" y="2011457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6" name="Rectangle 1982"/>
            <p:cNvSpPr>
              <a:spLocks noChangeArrowheads="1"/>
            </p:cNvSpPr>
            <p:nvPr/>
          </p:nvSpPr>
          <p:spPr bwMode="auto">
            <a:xfrm>
              <a:off x="5993132" y="2038758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538542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39451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85304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0" name="AutoShape 2111"/>
            <p:cNvSpPr>
              <a:spLocks noChangeArrowheads="1"/>
            </p:cNvSpPr>
            <p:nvPr/>
          </p:nvSpPr>
          <p:spPr bwMode="auto">
            <a:xfrm rot="16200000">
              <a:off x="5692145" y="4507837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591121" y="4113659"/>
              <a:ext cx="78061" cy="68680"/>
              <a:chOff x="240" y="5040"/>
              <a:chExt cx="288" cy="576"/>
            </a:xfrm>
            <a:noFill/>
          </p:grpSpPr>
          <p:sp>
            <p:nvSpPr>
              <p:cNvPr id="14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5591120" y="3912845"/>
              <a:ext cx="78061" cy="68680"/>
              <a:chOff x="240" y="5040"/>
              <a:chExt cx="288" cy="576"/>
            </a:xfrm>
            <a:noFill/>
          </p:grpSpPr>
          <p:sp>
            <p:nvSpPr>
              <p:cNvPr id="14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891334" y="3618258"/>
              <a:ext cx="78061" cy="68680"/>
              <a:chOff x="240" y="5040"/>
              <a:chExt cx="288" cy="576"/>
            </a:xfrm>
            <a:noFill/>
          </p:grpSpPr>
          <p:sp>
            <p:nvSpPr>
              <p:cNvPr id="14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891334" y="3370347"/>
              <a:ext cx="78061" cy="68680"/>
              <a:chOff x="240" y="5040"/>
              <a:chExt cx="288" cy="576"/>
            </a:xfrm>
            <a:noFill/>
          </p:grpSpPr>
          <p:sp>
            <p:nvSpPr>
              <p:cNvPr id="142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7009934" y="4125096"/>
              <a:ext cx="78061" cy="68680"/>
              <a:chOff x="240" y="5040"/>
              <a:chExt cx="288" cy="576"/>
            </a:xfrm>
            <a:noFill/>
          </p:grpSpPr>
          <p:sp>
            <p:nvSpPr>
              <p:cNvPr id="142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7009933" y="3915461"/>
              <a:ext cx="78061" cy="68680"/>
              <a:chOff x="240" y="5040"/>
              <a:chExt cx="288" cy="576"/>
            </a:xfrm>
            <a:noFill/>
          </p:grpSpPr>
          <p:sp>
            <p:nvSpPr>
              <p:cNvPr id="141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731854" y="3599851"/>
              <a:ext cx="78061" cy="68680"/>
              <a:chOff x="240" y="5040"/>
              <a:chExt cx="288" cy="576"/>
            </a:xfrm>
            <a:noFill/>
          </p:grpSpPr>
          <p:sp>
            <p:nvSpPr>
              <p:cNvPr id="141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731853" y="3395052"/>
              <a:ext cx="78061" cy="68680"/>
              <a:chOff x="240" y="5040"/>
              <a:chExt cx="288" cy="576"/>
            </a:xfrm>
            <a:noFill/>
          </p:grpSpPr>
          <p:sp>
            <p:nvSpPr>
              <p:cNvPr id="141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990305" y="3611846"/>
              <a:ext cx="78061" cy="68680"/>
              <a:chOff x="240" y="5040"/>
              <a:chExt cx="288" cy="576"/>
            </a:xfrm>
            <a:noFill/>
          </p:grpSpPr>
          <p:sp>
            <p:nvSpPr>
              <p:cNvPr id="140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990304" y="3407046"/>
              <a:ext cx="78061" cy="68680"/>
              <a:chOff x="240" y="5040"/>
              <a:chExt cx="288" cy="576"/>
            </a:xfrm>
            <a:noFill/>
          </p:grpSpPr>
          <p:sp>
            <p:nvSpPr>
              <p:cNvPr id="140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661649" y="3628973"/>
              <a:ext cx="78061" cy="68680"/>
              <a:chOff x="240" y="5040"/>
              <a:chExt cx="288" cy="576"/>
            </a:xfrm>
            <a:noFill/>
          </p:grpSpPr>
          <p:sp>
            <p:nvSpPr>
              <p:cNvPr id="140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5657667" y="3368550"/>
              <a:ext cx="78061" cy="68680"/>
              <a:chOff x="240" y="5040"/>
              <a:chExt cx="288" cy="576"/>
            </a:xfrm>
            <a:noFill/>
          </p:grpSpPr>
          <p:sp>
            <p:nvSpPr>
              <p:cNvPr id="139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7053644" y="3046269"/>
              <a:ext cx="78061" cy="68680"/>
              <a:chOff x="240" y="5040"/>
              <a:chExt cx="288" cy="576"/>
            </a:xfrm>
            <a:noFill/>
          </p:grpSpPr>
          <p:sp>
            <p:nvSpPr>
              <p:cNvPr id="139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7053644" y="2755348"/>
              <a:ext cx="78061" cy="68680"/>
              <a:chOff x="240" y="5040"/>
              <a:chExt cx="288" cy="576"/>
            </a:xfrm>
            <a:noFill/>
          </p:grpSpPr>
          <p:sp>
            <p:nvSpPr>
              <p:cNvPr id="139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727128" y="3044501"/>
              <a:ext cx="78061" cy="68680"/>
              <a:chOff x="240" y="5040"/>
              <a:chExt cx="288" cy="576"/>
            </a:xfrm>
            <a:noFill/>
          </p:grpSpPr>
          <p:sp>
            <p:nvSpPr>
              <p:cNvPr id="139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6732849" y="2819928"/>
              <a:ext cx="78061" cy="68680"/>
              <a:chOff x="240" y="5040"/>
              <a:chExt cx="288" cy="576"/>
            </a:xfrm>
            <a:noFill/>
          </p:grpSpPr>
          <p:sp>
            <p:nvSpPr>
              <p:cNvPr id="138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988062" y="3043531"/>
              <a:ext cx="78061" cy="68680"/>
              <a:chOff x="240" y="5040"/>
              <a:chExt cx="288" cy="576"/>
            </a:xfrm>
            <a:noFill/>
          </p:grpSpPr>
          <p:sp>
            <p:nvSpPr>
              <p:cNvPr id="138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993783" y="2818958"/>
              <a:ext cx="78061" cy="68680"/>
              <a:chOff x="240" y="5040"/>
              <a:chExt cx="288" cy="576"/>
            </a:xfrm>
            <a:noFill/>
          </p:grpSpPr>
          <p:sp>
            <p:nvSpPr>
              <p:cNvPr id="138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616875" y="3009027"/>
              <a:ext cx="78061" cy="68680"/>
              <a:chOff x="240" y="5040"/>
              <a:chExt cx="288" cy="576"/>
            </a:xfrm>
            <a:noFill/>
          </p:grpSpPr>
          <p:sp>
            <p:nvSpPr>
              <p:cNvPr id="137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5622597" y="2801427"/>
              <a:ext cx="78061" cy="68680"/>
              <a:chOff x="240" y="5040"/>
              <a:chExt cx="288" cy="576"/>
            </a:xfrm>
            <a:noFill/>
          </p:grpSpPr>
          <p:sp>
            <p:nvSpPr>
              <p:cNvPr id="137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527679" y="2468365"/>
              <a:ext cx="78061" cy="68680"/>
              <a:chOff x="240" y="5040"/>
              <a:chExt cx="288" cy="576"/>
            </a:xfrm>
            <a:noFill/>
          </p:grpSpPr>
          <p:sp>
            <p:nvSpPr>
              <p:cNvPr id="137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524588" y="2260696"/>
              <a:ext cx="78061" cy="68680"/>
              <a:chOff x="240" y="5040"/>
              <a:chExt cx="288" cy="576"/>
            </a:xfrm>
            <a:noFill/>
          </p:grpSpPr>
          <p:sp>
            <p:nvSpPr>
              <p:cNvPr id="136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985936" y="2348074"/>
              <a:ext cx="78061" cy="68680"/>
              <a:chOff x="240" y="5040"/>
              <a:chExt cx="288" cy="576"/>
            </a:xfrm>
            <a:noFill/>
          </p:grpSpPr>
          <p:sp>
            <p:nvSpPr>
              <p:cNvPr id="136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986763" y="2187593"/>
              <a:ext cx="78061" cy="68680"/>
              <a:chOff x="240" y="5040"/>
              <a:chExt cx="288" cy="576"/>
            </a:xfrm>
            <a:noFill/>
          </p:grpSpPr>
          <p:sp>
            <p:nvSpPr>
              <p:cNvPr id="136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6000592" y="2458849"/>
              <a:ext cx="78061" cy="68680"/>
              <a:chOff x="240" y="5040"/>
              <a:chExt cx="288" cy="576"/>
            </a:xfrm>
            <a:noFill/>
          </p:grpSpPr>
          <p:sp>
            <p:nvSpPr>
              <p:cNvPr id="136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6001503" y="2264036"/>
              <a:ext cx="78061" cy="68680"/>
              <a:chOff x="240" y="5040"/>
              <a:chExt cx="288" cy="576"/>
            </a:xfrm>
            <a:noFill/>
          </p:grpSpPr>
          <p:sp>
            <p:nvSpPr>
              <p:cNvPr id="135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624729" y="2437043"/>
              <a:ext cx="78061" cy="68680"/>
              <a:chOff x="240" y="5040"/>
              <a:chExt cx="288" cy="576"/>
            </a:xfrm>
            <a:noFill/>
          </p:grpSpPr>
          <p:sp>
            <p:nvSpPr>
              <p:cNvPr id="135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626179" y="2237724"/>
              <a:ext cx="78061" cy="68680"/>
              <a:chOff x="240" y="5040"/>
              <a:chExt cx="288" cy="576"/>
            </a:xfrm>
            <a:noFill/>
          </p:grpSpPr>
          <p:sp>
            <p:nvSpPr>
              <p:cNvPr id="135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972500" y="1882119"/>
              <a:ext cx="78061" cy="68680"/>
              <a:chOff x="240" y="5040"/>
              <a:chExt cx="288" cy="576"/>
            </a:xfrm>
            <a:noFill/>
          </p:grpSpPr>
          <p:sp>
            <p:nvSpPr>
              <p:cNvPr id="134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976070" y="1627487"/>
              <a:ext cx="78061" cy="68680"/>
              <a:chOff x="240" y="5040"/>
              <a:chExt cx="288" cy="576"/>
            </a:xfrm>
            <a:noFill/>
          </p:grpSpPr>
          <p:sp>
            <p:nvSpPr>
              <p:cNvPr id="134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637407" y="1839055"/>
              <a:ext cx="78061" cy="68680"/>
              <a:chOff x="240" y="5040"/>
              <a:chExt cx="288" cy="576"/>
            </a:xfrm>
            <a:noFill/>
          </p:grpSpPr>
          <p:sp>
            <p:nvSpPr>
              <p:cNvPr id="134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5633919" y="1605396"/>
              <a:ext cx="78061" cy="68680"/>
              <a:chOff x="240" y="5040"/>
              <a:chExt cx="288" cy="576"/>
            </a:xfrm>
            <a:noFill/>
          </p:grpSpPr>
          <p:sp>
            <p:nvSpPr>
              <p:cNvPr id="133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7003962" y="1852935"/>
              <a:ext cx="78061" cy="68680"/>
              <a:chOff x="240" y="5040"/>
              <a:chExt cx="288" cy="576"/>
            </a:xfrm>
            <a:noFill/>
          </p:grpSpPr>
          <p:sp>
            <p:nvSpPr>
              <p:cNvPr id="133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7007532" y="1598303"/>
              <a:ext cx="78061" cy="68680"/>
              <a:chOff x="240" y="5040"/>
              <a:chExt cx="288" cy="576"/>
            </a:xfrm>
            <a:noFill/>
          </p:grpSpPr>
          <p:sp>
            <p:nvSpPr>
              <p:cNvPr id="133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810152" y="1878487"/>
              <a:ext cx="78061" cy="68680"/>
              <a:chOff x="240" y="5040"/>
              <a:chExt cx="288" cy="576"/>
            </a:xfrm>
            <a:noFill/>
          </p:grpSpPr>
          <p:sp>
            <p:nvSpPr>
              <p:cNvPr id="13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6" name="Group 1899"/>
            <p:cNvGrpSpPr>
              <a:grpSpLocks/>
            </p:cNvGrpSpPr>
            <p:nvPr/>
          </p:nvGrpSpPr>
          <p:grpSpPr bwMode="auto">
            <a:xfrm>
              <a:off x="6806604" y="1622209"/>
              <a:ext cx="78061" cy="68680"/>
              <a:chOff x="240" y="5040"/>
              <a:chExt cx="288" cy="576"/>
            </a:xfrm>
            <a:noFill/>
          </p:grpSpPr>
          <p:sp>
            <p:nvSpPr>
              <p:cNvPr id="13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7700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11760">
              <a:lnSpc>
                <a:spcPct val="100000"/>
              </a:lnSpc>
            </a:pPr>
            <a:r>
              <a:rPr spc="-10" dirty="0" smtClean="0"/>
              <a:t>BANDEROLA </a:t>
            </a:r>
            <a:r>
              <a:rPr spc="-5" dirty="0"/>
              <a:t>DOBLE CARA </a:t>
            </a:r>
            <a:r>
              <a:rPr spc="-25" dirty="0" smtClean="0"/>
              <a:t>PABELL</a:t>
            </a:r>
            <a:r>
              <a:rPr lang="es-ES" spc="-25" dirty="0" err="1" smtClean="0"/>
              <a:t>Ó</a:t>
            </a:r>
            <a:r>
              <a:rPr spc="-25" dirty="0" smtClean="0"/>
              <a:t>N </a:t>
            </a:r>
            <a:r>
              <a:rPr dirty="0"/>
              <a:t>(0,90 X </a:t>
            </a:r>
            <a:r>
              <a:rPr dirty="0" smtClean="0"/>
              <a:t>2,70M</a:t>
            </a:r>
            <a:r>
              <a:rPr lang="es-ES" dirty="0" smtClean="0"/>
              <a:t>.</a:t>
            </a:r>
            <a:r>
              <a:rPr dirty="0" smtClean="0"/>
              <a:t>) </a:t>
            </a:r>
            <a:r>
              <a:rPr dirty="0"/>
              <a:t>8.</a:t>
            </a:r>
            <a:r>
              <a:rPr spc="100" dirty="0"/>
              <a:t> </a:t>
            </a:r>
            <a:r>
              <a:rPr spc="-10" dirty="0"/>
              <a:t>UNIDADES</a:t>
            </a:r>
          </a:p>
        </p:txBody>
      </p:sp>
      <p:sp>
        <p:nvSpPr>
          <p:cNvPr id="5" name="object 5"/>
          <p:cNvSpPr/>
          <p:nvPr/>
        </p:nvSpPr>
        <p:spPr>
          <a:xfrm>
            <a:off x="395160" y="1417103"/>
            <a:ext cx="3960876" cy="253869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43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787644" y="1100834"/>
            <a:ext cx="3899156" cy="4992462"/>
            <a:chOff x="4877055" y="1100834"/>
            <a:chExt cx="3899156" cy="4992462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104134" y="1478523"/>
              <a:ext cx="362886" cy="1200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660814" y="1100834"/>
              <a:ext cx="1314995" cy="37768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906984" y="1478523"/>
              <a:ext cx="528429" cy="5738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906984" y="2172481"/>
              <a:ext cx="528429" cy="5115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967776" y="2745431"/>
              <a:ext cx="455479" cy="50878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906984" y="3348634"/>
              <a:ext cx="533106" cy="4794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937847" y="3983004"/>
              <a:ext cx="441449" cy="3446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788012" y="4032507"/>
              <a:ext cx="1018513" cy="4253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191857" y="4012340"/>
              <a:ext cx="473249" cy="3446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119841" y="3348634"/>
              <a:ext cx="603251" cy="50969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10563" y="2745431"/>
              <a:ext cx="522818" cy="5426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119841" y="2172481"/>
              <a:ext cx="606057" cy="5115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119841" y="1508775"/>
              <a:ext cx="606057" cy="5738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089170" y="4178266"/>
              <a:ext cx="377851" cy="1457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98641" y="4012340"/>
              <a:ext cx="134679" cy="2722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22870" y="4042592"/>
              <a:ext cx="133744" cy="2722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93103" y="3454973"/>
              <a:ext cx="133744" cy="2704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288191" y="3454973"/>
              <a:ext cx="134679" cy="2704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89362" y="2836187"/>
              <a:ext cx="135615" cy="2713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22870" y="2896691"/>
              <a:ext cx="134679" cy="2713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123967" y="2308156"/>
              <a:ext cx="135614" cy="2704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19990" y="2308156"/>
              <a:ext cx="134679" cy="2704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93103" y="1643533"/>
              <a:ext cx="133744" cy="2713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392006" y="1628865"/>
              <a:ext cx="270294" cy="2704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110681" y="4376278"/>
              <a:ext cx="341375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046147" y="1417103"/>
              <a:ext cx="462960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212626" y="1205340"/>
              <a:ext cx="158997" cy="12192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519396" y="1297012"/>
              <a:ext cx="49569" cy="64170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487596" y="1327264"/>
              <a:ext cx="49569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528772" y="1195964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496505" y="1227600"/>
              <a:ext cx="48586" cy="6640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523161" y="1091457"/>
              <a:ext cx="48586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497422" y="1122177"/>
              <a:ext cx="46753" cy="6640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040559" y="1091457"/>
              <a:ext cx="48586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009209" y="1121242"/>
              <a:ext cx="46753" cy="682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040559" y="1195964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008292" y="1226664"/>
              <a:ext cx="48586" cy="682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536713" y="1648365"/>
              <a:ext cx="47669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503520" y="1679076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679351" y="2221775"/>
              <a:ext cx="48586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646617" y="2252943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679810" y="2342323"/>
              <a:ext cx="47669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646617" y="2373033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918305" y="2885938"/>
              <a:ext cx="47669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885579" y="2916181"/>
              <a:ext cx="48586" cy="682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918305" y="3006946"/>
              <a:ext cx="47669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885579" y="3037188"/>
              <a:ext cx="48586" cy="682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476855" y="3645900"/>
              <a:ext cx="47669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443662" y="3676610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476397" y="3524435"/>
              <a:ext cx="48586" cy="6734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443662" y="3555603"/>
              <a:ext cx="48586" cy="673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999384" y="1297012"/>
              <a:ext cx="50505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979742" y="1327264"/>
              <a:ext cx="49570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667169" y="2504334"/>
              <a:ext cx="50505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634434" y="2533669"/>
              <a:ext cx="51440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819618" y="2625341"/>
              <a:ext cx="49570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786884" y="2655593"/>
              <a:ext cx="50505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816813" y="2745431"/>
              <a:ext cx="49569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784078" y="2775683"/>
              <a:ext cx="50505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467020" y="3831746"/>
              <a:ext cx="127197" cy="14117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060919" y="2624424"/>
              <a:ext cx="128133" cy="142092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816813" y="3198291"/>
              <a:ext cx="49569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784078" y="3228543"/>
              <a:ext cx="50505" cy="64170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467020" y="3414638"/>
              <a:ext cx="50505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464214" y="3746491"/>
              <a:ext cx="50505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492272" y="4376278"/>
              <a:ext cx="50505" cy="63253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015283" y="4376278"/>
              <a:ext cx="50505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543905" y="3319299"/>
              <a:ext cx="50505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543905" y="3228543"/>
              <a:ext cx="50505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543905" y="2745431"/>
              <a:ext cx="50505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543905" y="2655593"/>
              <a:ext cx="50505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210755" y="4032507"/>
              <a:ext cx="158997" cy="12100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816813" y="3319299"/>
              <a:ext cx="49569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784078" y="3348634"/>
              <a:ext cx="50505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03942" y="3242294"/>
              <a:ext cx="127197" cy="142092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392391" y="2775683"/>
              <a:ext cx="9539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725348" y="2502501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725348" y="2533669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725348" y="2565754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725348" y="2597840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725348" y="2248569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725348" y="2280654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725348" y="2312739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725348" y="2343908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725348" y="2048723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725348" y="2081725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725348" y="2113811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725348" y="2144979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725348" y="3104786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725348" y="3137788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725348" y="3168956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725348" y="3201042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725348" y="2827020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725348" y="2855438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725348" y="2886606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725348" y="2918692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725348" y="3458640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725348" y="3490726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725348" y="3522811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725348" y="3553979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725348" y="3739157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725348" y="3771242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725348" y="3803327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725348" y="3835413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392391" y="283618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392391" y="2896691"/>
              <a:ext cx="9539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392391" y="295627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392391" y="3016781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392391" y="307728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392391" y="3137788"/>
              <a:ext cx="9539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392391" y="3197375"/>
              <a:ext cx="9539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423255" y="3378886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423255" y="3439389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423255" y="3499893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423255" y="3559479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423255" y="3619983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423255" y="368048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423255" y="374007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423255" y="3801494"/>
              <a:ext cx="9539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423255" y="2201816"/>
              <a:ext cx="9539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423255" y="2263236"/>
              <a:ext cx="9539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423255" y="2323740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423255" y="238332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423255" y="2443830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423255" y="250433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423255" y="2563921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423255" y="2625341"/>
              <a:ext cx="9539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49770" y="2775683"/>
              <a:ext cx="9539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49770" y="283618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49770" y="2896691"/>
              <a:ext cx="9539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49770" y="295627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49770" y="3016781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49770" y="307728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49770" y="3137788"/>
              <a:ext cx="9539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49770" y="3197375"/>
              <a:ext cx="9539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059048" y="3439389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059048" y="3499893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059048" y="3559479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059048" y="3619983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059048" y="3680487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059048" y="374007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059048" y="3801494"/>
              <a:ext cx="9539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423255" y="1537193"/>
              <a:ext cx="9539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423255" y="1599530"/>
              <a:ext cx="9539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423255" y="166003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423255" y="1719621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423255" y="1780124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423255" y="1840628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423255" y="1900215"/>
              <a:ext cx="9539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423255" y="1961635"/>
              <a:ext cx="9539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059048" y="1537193"/>
              <a:ext cx="94463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059048" y="1598614"/>
              <a:ext cx="94463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059048" y="1659117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059048" y="1719621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059048" y="1779207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059048" y="1840628"/>
              <a:ext cx="94463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059048" y="1899298"/>
              <a:ext cx="94463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059048" y="1960718"/>
              <a:ext cx="94463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059048" y="2172481"/>
              <a:ext cx="94463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059048" y="2232068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059048" y="2293488"/>
              <a:ext cx="94463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059048" y="2352158"/>
              <a:ext cx="94463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059048" y="2413578"/>
              <a:ext cx="94463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059048" y="2474082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059048" y="2534585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059048" y="2594173"/>
              <a:ext cx="94463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699160" y="3891332"/>
              <a:ext cx="255330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594218" y="3891332"/>
              <a:ext cx="254394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635562" y="3891332"/>
              <a:ext cx="32735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572899" y="3891332"/>
              <a:ext cx="31799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508364" y="3891332"/>
              <a:ext cx="32735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444766" y="3891332"/>
              <a:ext cx="32735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381167" y="3891332"/>
              <a:ext cx="32735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131065" y="3891332"/>
              <a:ext cx="31799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067466" y="3891332"/>
              <a:ext cx="32734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003868" y="3891332"/>
              <a:ext cx="32734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940269" y="3891332"/>
              <a:ext cx="32734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877605" y="3891332"/>
              <a:ext cx="31799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362462" y="3983004"/>
              <a:ext cx="95398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362462" y="4254354"/>
              <a:ext cx="95398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088977" y="4012340"/>
              <a:ext cx="95398" cy="9075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088977" y="4103095"/>
              <a:ext cx="95398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148834" y="4707592"/>
              <a:ext cx="73338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115165" y="4734178"/>
              <a:ext cx="73338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141352" y="5044946"/>
              <a:ext cx="73338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115165" y="5058697"/>
              <a:ext cx="73338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141811" y="4873061"/>
              <a:ext cx="72421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114706" y="4895062"/>
              <a:ext cx="74255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325142" y="4720885"/>
              <a:ext cx="74255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287722" y="4734645"/>
              <a:ext cx="73338" cy="5331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325601" y="5044946"/>
              <a:ext cx="73338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287722" y="5059165"/>
              <a:ext cx="73338" cy="5331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326059" y="5203080"/>
              <a:ext cx="72421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288180" y="5217299"/>
              <a:ext cx="72421" cy="5331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325601" y="4880853"/>
              <a:ext cx="73338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287264" y="4895530"/>
              <a:ext cx="74255" cy="5331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141811" y="5203080"/>
              <a:ext cx="72421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115623" y="5216831"/>
              <a:ext cx="72421" cy="542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796429" y="4552288"/>
              <a:ext cx="101945" cy="4950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607311" y="4556872"/>
              <a:ext cx="101010" cy="4950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689616" y="4737518"/>
              <a:ext cx="54246" cy="12742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406420" y="4448699"/>
              <a:ext cx="123456" cy="95339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891635" y="4475284"/>
              <a:ext cx="127197" cy="83421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938398" y="3419221"/>
              <a:ext cx="101010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938398" y="3450390"/>
              <a:ext cx="101010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938398" y="3482475"/>
              <a:ext cx="101010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938398" y="3513643"/>
              <a:ext cx="101010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938398" y="3543895"/>
              <a:ext cx="101010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933722" y="3663986"/>
              <a:ext cx="101010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933722" y="3696071"/>
              <a:ext cx="101010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933722" y="3728156"/>
              <a:ext cx="101010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933722" y="3760242"/>
              <a:ext cx="101010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933722" y="3791410"/>
              <a:ext cx="101010" cy="330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933722" y="2500667"/>
              <a:ext cx="101010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933722" y="2534585"/>
              <a:ext cx="101010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933722" y="2564838"/>
              <a:ext cx="101010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933722" y="2594173"/>
              <a:ext cx="101010" cy="330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933722" y="2629008"/>
              <a:ext cx="101010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212626" y="3077284"/>
              <a:ext cx="60792" cy="104506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212626" y="2896691"/>
              <a:ext cx="59858" cy="105423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363205" y="2896691"/>
              <a:ext cx="59858" cy="105423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363205" y="3077284"/>
              <a:ext cx="59858" cy="104506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434286" y="3444890"/>
              <a:ext cx="50505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434286" y="3776743"/>
              <a:ext cx="50505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013412" y="3710739"/>
              <a:ext cx="29929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27887" y="3710739"/>
              <a:ext cx="29929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27887" y="3499893"/>
              <a:ext cx="29929" cy="5775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36305" y="3137788"/>
              <a:ext cx="28058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013412" y="3499893"/>
              <a:ext cx="2805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015283" y="3137788"/>
              <a:ext cx="28058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36305" y="2896691"/>
              <a:ext cx="2805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015283" y="2896691"/>
              <a:ext cx="2805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14645" y="2533669"/>
              <a:ext cx="2805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029312" y="2533669"/>
              <a:ext cx="2805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83781" y="2322823"/>
              <a:ext cx="56116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029312" y="2322823"/>
              <a:ext cx="56116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679327" y="1930467"/>
              <a:ext cx="56116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98448" y="1930467"/>
              <a:ext cx="56116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679327" y="1659117"/>
              <a:ext cx="56116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98448" y="1659117"/>
              <a:ext cx="56116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466085" y="1780124"/>
              <a:ext cx="50505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433351" y="1810376"/>
              <a:ext cx="51440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150155" y="4314857"/>
              <a:ext cx="212307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210563" y="4344193"/>
              <a:ext cx="212307" cy="9167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937847" y="4314857"/>
              <a:ext cx="181443" cy="1200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483663" y="4344193"/>
              <a:ext cx="181443" cy="1219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877055" y="2262320"/>
              <a:ext cx="60792" cy="33185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695970" y="2262320"/>
              <a:ext cx="60792" cy="33185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937655" y="4788802"/>
              <a:ext cx="105686" cy="9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937655" y="5007898"/>
              <a:ext cx="105686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937655" y="4698047"/>
              <a:ext cx="105686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906984" y="1387768"/>
              <a:ext cx="182378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210947" y="1387768"/>
              <a:ext cx="181443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513591" y="1417103"/>
              <a:ext cx="181443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49770" y="1417103"/>
              <a:ext cx="181443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555871" y="3776743"/>
              <a:ext cx="23382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555871" y="3685987"/>
              <a:ext cx="23382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555871" y="3564980"/>
              <a:ext cx="23382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555871" y="3444890"/>
              <a:ext cx="23382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04729" y="3288130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04729" y="3197375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634627" y="3319299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634627" y="3228543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47677" y="3046116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17748" y="2956277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04729" y="2775683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877605" y="2655593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604698" y="2745431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604698" y="2655593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26091" y="2533669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758826" y="2352158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758826" y="2232068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24072" y="1810376"/>
              <a:ext cx="486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433351" y="1659117"/>
              <a:ext cx="486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915209" y="1330014"/>
              <a:ext cx="486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88606" y="1330014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920821" y="1205340"/>
              <a:ext cx="486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88606" y="1205340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920821" y="1100834"/>
              <a:ext cx="4769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88606" y="1100834"/>
              <a:ext cx="486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831034" y="4489951"/>
              <a:ext cx="52375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37240" y="4489951"/>
              <a:ext cx="51440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272483" y="3046116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423998" y="3046116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272483" y="2865522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423998" y="2865522"/>
              <a:ext cx="2431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180084" y="4344193"/>
              <a:ext cx="804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98641" y="4344193"/>
              <a:ext cx="804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271356" y="4374445"/>
              <a:ext cx="8043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44456" y="4374445"/>
              <a:ext cx="79498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406420" y="4532121"/>
              <a:ext cx="91657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33722" y="4558705"/>
              <a:ext cx="92592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86141" y="5170158"/>
              <a:ext cx="104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86141" y="4863974"/>
              <a:ext cx="104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665298" y="4859390"/>
              <a:ext cx="103815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665298" y="5139906"/>
              <a:ext cx="103815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475438" y="3953669"/>
              <a:ext cx="108492" cy="50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31139" y="3288130"/>
              <a:ext cx="121586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251907" y="1508775"/>
              <a:ext cx="87916" cy="550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240684" y="4055426"/>
              <a:ext cx="112233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242555" y="1236509"/>
              <a:ext cx="112233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242555" y="2865522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394069" y="2865522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242555" y="3046116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394069" y="3046116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088977" y="4192934"/>
              <a:ext cx="95398" cy="916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088977" y="4284606"/>
              <a:ext cx="95398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362462" y="4072843"/>
              <a:ext cx="95398" cy="9075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362462" y="4163599"/>
              <a:ext cx="95398" cy="9075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188116" y="2684011"/>
              <a:ext cx="121586" cy="61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321668" y="3029615"/>
              <a:ext cx="454543" cy="5683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321668" y="3783159"/>
              <a:ext cx="454543" cy="5692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321668" y="3602566"/>
              <a:ext cx="181443" cy="1805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63904" y="3179957"/>
              <a:ext cx="182378" cy="24109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63904" y="3934419"/>
              <a:ext cx="182378" cy="2420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897054" y="3240461"/>
              <a:ext cx="0" cy="6930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988710" y="3240461"/>
              <a:ext cx="0" cy="6930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715611" y="3179957"/>
              <a:ext cx="181443" cy="6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45539" y="3089202"/>
              <a:ext cx="576129" cy="907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988710" y="3240461"/>
              <a:ext cx="272165" cy="59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684747" y="3872998"/>
              <a:ext cx="212307" cy="614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988710" y="3934419"/>
              <a:ext cx="272165" cy="293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594025" y="3843663"/>
              <a:ext cx="0" cy="907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594025" y="3934419"/>
              <a:ext cx="666850" cy="1805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321668" y="4204851"/>
              <a:ext cx="29929" cy="15217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45539" y="3693321"/>
              <a:ext cx="29929" cy="89839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776404" y="3119453"/>
              <a:ext cx="454543" cy="3025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45539" y="4025174"/>
              <a:ext cx="424614" cy="2933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40225" y="3209292"/>
              <a:ext cx="59858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8018639" y="3179957"/>
              <a:ext cx="59858" cy="293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67125" y="3179957"/>
              <a:ext cx="60793" cy="293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40225" y="3994922"/>
              <a:ext cx="59858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8018639" y="3963754"/>
              <a:ext cx="59858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67125" y="3963754"/>
              <a:ext cx="60793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351597" y="4235103"/>
              <a:ext cx="212307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57847" y="3058033"/>
              <a:ext cx="212307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57847" y="3872998"/>
              <a:ext cx="243171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897054" y="3687820"/>
              <a:ext cx="91657" cy="2869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45539" y="3210209"/>
              <a:ext cx="30864" cy="60504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725348" y="3705238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725348" y="3585148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725348" y="3070867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725348" y="2949860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725348" y="2467665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725348" y="2377826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39928" y="4074677"/>
              <a:ext cx="85110" cy="207179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64542" y="4157181"/>
              <a:ext cx="85110" cy="208096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825038" y="3242294"/>
              <a:ext cx="84175" cy="208096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64542" y="3284463"/>
              <a:ext cx="85110" cy="207179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704772" y="1819543"/>
              <a:ext cx="168349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704772" y="1851629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704772" y="1883714"/>
              <a:ext cx="168349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704772" y="1914882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704772" y="1948801"/>
              <a:ext cx="168349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704772" y="1787458"/>
              <a:ext cx="168349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509107" y="4788802"/>
              <a:ext cx="105686" cy="9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509107" y="5007898"/>
              <a:ext cx="105686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509107" y="4698047"/>
              <a:ext cx="105686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248166" y="1610531"/>
              <a:ext cx="59858" cy="5775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983484" y="3872998"/>
              <a:ext cx="59858" cy="5775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81910" y="3866581"/>
              <a:ext cx="68275" cy="669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931108" y="4473450"/>
              <a:ext cx="58923" cy="5775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1266" y="4471617"/>
              <a:ext cx="68275" cy="669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1530" y="4141598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3939" y="4141598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754342" y="3405470"/>
              <a:ext cx="59858" cy="5775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30099" y="3630067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4437" y="3550312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4437" y="3626400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2932" y="2911358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3868" y="3024114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1681" y="3003030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924" y="2764683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93282" y="2810519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15134" y="2410828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6860" y="2670260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16070" y="2185315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0770" y="2254986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5447" y="2353992"/>
              <a:ext cx="6827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15134" y="1988220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7652" y="1704036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1994" y="1724204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17228" y="1330014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81910" y="1333681"/>
              <a:ext cx="6827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330470" y="5463509"/>
              <a:ext cx="0" cy="4519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142673" y="5920952"/>
              <a:ext cx="11821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888278" y="5463509"/>
              <a:ext cx="0" cy="1815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888278" y="5463509"/>
              <a:ext cx="144219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888278" y="5629435"/>
              <a:ext cx="254394" cy="29151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6033053" y="5963122"/>
              <a:ext cx="181443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736571" y="5963122"/>
              <a:ext cx="181443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439154" y="5963122"/>
              <a:ext cx="181443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736571" y="5932870"/>
              <a:ext cx="199214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6023701" y="5935620"/>
              <a:ext cx="199213" cy="1237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274283" y="5894635"/>
              <a:ext cx="177844" cy="6546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267912" y="5871114"/>
              <a:ext cx="195262" cy="1262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191307" y="5505678"/>
              <a:ext cx="31799" cy="170510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188501" y="5713774"/>
              <a:ext cx="31799" cy="170510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5018281" y="5505678"/>
              <a:ext cx="192666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5015476" y="5713774"/>
              <a:ext cx="192666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227782" y="5266823"/>
              <a:ext cx="899733" cy="158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398002" y="5755026"/>
              <a:ext cx="43023" cy="8342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397067" y="5713774"/>
              <a:ext cx="142162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398002" y="5546930"/>
              <a:ext cx="43023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397067" y="5505678"/>
              <a:ext cx="142162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609374" y="5755026"/>
              <a:ext cx="43023" cy="8342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609374" y="5713774"/>
              <a:ext cx="142162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610310" y="5546930"/>
              <a:ext cx="43023" cy="8342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609374" y="5505678"/>
              <a:ext cx="142162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822616" y="5755026"/>
              <a:ext cx="43023" cy="8342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821681" y="5713774"/>
              <a:ext cx="142162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822616" y="5546930"/>
              <a:ext cx="43023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821681" y="5505678"/>
              <a:ext cx="142162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077011" y="5755026"/>
              <a:ext cx="43023" cy="8342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076076" y="5713774"/>
              <a:ext cx="142162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077011" y="5546930"/>
              <a:ext cx="43023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076076" y="5505678"/>
              <a:ext cx="142162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199147" y="5496511"/>
              <a:ext cx="0" cy="1815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713933" y="5496511"/>
              <a:ext cx="0" cy="4519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713933" y="5948454"/>
              <a:ext cx="11821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896119" y="5678022"/>
              <a:ext cx="303029" cy="2704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713933" y="5496511"/>
              <a:ext cx="14852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713933" y="5345252"/>
              <a:ext cx="151514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927175" y="5345252"/>
              <a:ext cx="362886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349919" y="5345252"/>
              <a:ext cx="183314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593090" y="5345252"/>
              <a:ext cx="181443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36261" y="5345252"/>
              <a:ext cx="332957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865447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865447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865447" y="5919119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8017704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8017704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981228" y="5824697"/>
              <a:ext cx="29929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230204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230204" y="5919119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230204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048761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048761" y="5919119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048761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41576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41576" y="5919119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41576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54818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54818" y="5919119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54818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36261" y="5557015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36261" y="5919119"/>
              <a:ext cx="29929" cy="2933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36261" y="5707357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806499" y="5435692"/>
              <a:ext cx="89839" cy="317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775634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745705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715777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684913" y="5435692"/>
              <a:ext cx="89839" cy="317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7018805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987006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957077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927149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897220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170320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138520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108592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078663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048734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200249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411620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381692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351763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320899" y="5435692"/>
              <a:ext cx="89839" cy="317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41549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684720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52921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622992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593064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33355" y="5420127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896092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66163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36235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806306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926021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47607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8017678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987749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56885" y="5435692"/>
              <a:ext cx="89839" cy="317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71924" y="5419210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865447" y="5888868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230204" y="5888868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048761" y="5888868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41576" y="5888868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54818" y="5888868"/>
              <a:ext cx="2992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36261" y="5888868"/>
              <a:ext cx="29929" cy="302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865447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230204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048761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41576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54818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36261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865447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230204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048761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41576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54818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36261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8017704" y="5738525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8017704" y="5587266"/>
              <a:ext cx="29929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62523" y="5802696"/>
              <a:ext cx="29929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109335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63135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471478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230177" y="5436628"/>
              <a:ext cx="89839" cy="2992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684004" y="5738525"/>
              <a:ext cx="181443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874729" y="5971639"/>
              <a:ext cx="177844" cy="6546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189052" y="5972289"/>
              <a:ext cx="222595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50067" y="5972289"/>
              <a:ext cx="181443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194663" y="5942037"/>
              <a:ext cx="200149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38844" y="5942037"/>
              <a:ext cx="199213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562347" y="5903802"/>
              <a:ext cx="177844" cy="6546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562056" y="5872480"/>
              <a:ext cx="195262" cy="1271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7004086" y="5112934"/>
              <a:ext cx="816494" cy="158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957104" y="5805446"/>
              <a:ext cx="43023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957104" y="5764193"/>
              <a:ext cx="142162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086172" y="5805446"/>
              <a:ext cx="43023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084301" y="5764193"/>
              <a:ext cx="175831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297543" y="5805446"/>
              <a:ext cx="43023" cy="8342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297543" y="5764193"/>
              <a:ext cx="175831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508915" y="5805446"/>
              <a:ext cx="43023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503304" y="5764193"/>
              <a:ext cx="175831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086172" y="4665962"/>
              <a:ext cx="67340" cy="168677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298266" y="4741568"/>
              <a:ext cx="71504" cy="486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52661" y="4741568"/>
              <a:ext cx="71504" cy="486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813135" y="4742035"/>
              <a:ext cx="71504" cy="476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899860" y="4441365"/>
              <a:ext cx="86045" cy="109090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730025" y="3347717"/>
              <a:ext cx="1031607" cy="256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730025" y="3376135"/>
              <a:ext cx="1031607" cy="256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728154" y="3240461"/>
              <a:ext cx="1031607" cy="284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728154" y="3270713"/>
              <a:ext cx="1031607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816070" y="2750932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816070" y="2779350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814199" y="2646425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814199" y="2674844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922691" y="2153230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922691" y="2181648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920821" y="2048723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920821" y="2077142"/>
              <a:ext cx="959591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453907" y="4647145"/>
              <a:ext cx="71504" cy="486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306133" y="4647145"/>
              <a:ext cx="71504" cy="486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776576" y="4647145"/>
              <a:ext cx="71504" cy="486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611500" y="4647613"/>
              <a:ext cx="71504" cy="476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508364" y="4236956"/>
              <a:ext cx="80089" cy="71491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508364" y="4027924"/>
              <a:ext cx="80089" cy="71491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842361" y="3721281"/>
              <a:ext cx="80089" cy="71491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842360" y="3463224"/>
              <a:ext cx="80089" cy="71491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964042" y="4248860"/>
              <a:ext cx="80089" cy="71491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964041" y="4030647"/>
              <a:ext cx="80089" cy="71491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678736" y="3702121"/>
              <a:ext cx="80089" cy="71491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678736" y="3488940"/>
              <a:ext cx="80089" cy="71491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917920" y="3714607"/>
              <a:ext cx="80089" cy="71491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917920" y="3501425"/>
              <a:ext cx="80089" cy="71491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580725" y="3732435"/>
              <a:ext cx="80089" cy="71491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76640" y="3461354"/>
              <a:ext cx="80089" cy="71491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7008888" y="3125884"/>
              <a:ext cx="80089" cy="71491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008888" y="2823057"/>
              <a:ext cx="80089" cy="71491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673888" y="3124044"/>
              <a:ext cx="80089" cy="71491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679758" y="2890280"/>
              <a:ext cx="80089" cy="71491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915619" y="3123034"/>
              <a:ext cx="80089" cy="71491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921489" y="2889270"/>
              <a:ext cx="80089" cy="71491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534788" y="3087118"/>
              <a:ext cx="80089" cy="71491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540658" y="2871022"/>
              <a:ext cx="80089" cy="71491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469256" y="2524330"/>
              <a:ext cx="80089" cy="71491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466085" y="2308162"/>
              <a:ext cx="80089" cy="71491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939420" y="2399116"/>
              <a:ext cx="80089" cy="71491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940269" y="2232068"/>
              <a:ext cx="80089" cy="71491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928474" y="2514424"/>
              <a:ext cx="80089" cy="71491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929410" y="2311639"/>
              <a:ext cx="80089" cy="71491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542846" y="2491726"/>
              <a:ext cx="80089" cy="71491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544333" y="2284250"/>
              <a:ext cx="80089" cy="71491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899653" y="1914092"/>
              <a:ext cx="80089" cy="71491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903315" y="1649040"/>
              <a:ext cx="80089" cy="71491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555853" y="1869266"/>
              <a:ext cx="80089" cy="71491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552274" y="1626045"/>
              <a:ext cx="80089" cy="71491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957915" y="1883714"/>
              <a:ext cx="80089" cy="71491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961577" y="1618661"/>
              <a:ext cx="80089" cy="71491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759069" y="1910312"/>
              <a:ext cx="80089" cy="71491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755429" y="1643546"/>
              <a:ext cx="80089" cy="71491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0311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lang="es-ES" dirty="0"/>
              <a:t>BANDEROLA </a:t>
            </a:r>
            <a:r>
              <a:rPr lang="es-ES"/>
              <a:t>INTERIOR  </a:t>
            </a:r>
            <a:r>
              <a:rPr lang="es-ES" smtClean="0"/>
              <a:t>PABELLÓN </a:t>
            </a:r>
            <a:r>
              <a:rPr lang="es-ES" dirty="0"/>
              <a:t>DOBLE CARA - (2 x 4 M</a:t>
            </a:r>
            <a:r>
              <a:rPr lang="es-ES" dirty="0" smtClean="0"/>
              <a:t>.) Y ( 4 X 2M.)</a:t>
            </a:r>
            <a:endParaRPr dirty="0"/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44</a:t>
            </a:fld>
            <a:endParaRPr spc="-5" dirty="0">
              <a:solidFill>
                <a:prstClr val="black"/>
              </a:solidFill>
            </a:endParaRPr>
          </a:p>
        </p:txBody>
      </p:sp>
      <p:pic>
        <p:nvPicPr>
          <p:cNvPr id="739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1600199"/>
            <a:ext cx="3790950" cy="3857625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61557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304800"/>
            <a:ext cx="7692746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r>
              <a:rPr lang="es-E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BANDEROLAS EN FAROLA PARKING Y ACCESO SUR / CADA FAROLA - PACK DE DOS BANDEROLAS IMPRESAS  A DOBLE CARA -  (1 a 4 MOTIVOS) </a:t>
            </a:r>
            <a:r>
              <a:rPr lang="es-ES">
                <a:solidFill>
                  <a:schemeClr val="tx1"/>
                </a:solidFill>
              </a:rPr>
              <a:t>(</a:t>
            </a:r>
            <a:r>
              <a:rPr lang="es-ES" smtClean="0">
                <a:solidFill>
                  <a:schemeClr val="tx1"/>
                </a:solidFill>
              </a:rPr>
              <a:t>0,85 </a:t>
            </a:r>
            <a:r>
              <a:rPr lang="es-E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x 1,20 M.)</a:t>
            </a:r>
            <a:endParaRPr lang="es-ES_tradnl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7" name="object 7"/>
          <p:cNvSpPr/>
          <p:nvPr/>
        </p:nvSpPr>
        <p:spPr>
          <a:xfrm>
            <a:off x="251523" y="1628775"/>
            <a:ext cx="4016248" cy="27363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355972" y="1043647"/>
            <a:ext cx="4653407" cy="538518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25400">
              <a:spcBef>
                <a:spcPts val="409"/>
              </a:spcBef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spcBef>
                  <a:spcPts val="409"/>
                </a:spcBef>
              </a:pPr>
              <a:t>45</a:t>
            </a:fld>
            <a:endParaRPr spc="-5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6479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46</a:t>
            </a:fld>
            <a:endParaRPr spc="-5" dirty="0">
              <a:solidFill>
                <a:prstClr val="black"/>
              </a:solidFill>
            </a:endParaRPr>
          </a:p>
        </p:txBody>
      </p:sp>
      <p:sp>
        <p:nvSpPr>
          <p:cNvPr id="12" name="Rectangle 632"/>
          <p:cNvSpPr>
            <a:spLocks noChangeArrowheads="1"/>
          </p:cNvSpPr>
          <p:nvPr/>
        </p:nvSpPr>
        <p:spPr bwMode="auto">
          <a:xfrm>
            <a:off x="1116434" y="517178"/>
            <a:ext cx="5111750" cy="4635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" sz="1800" b="1" u="none" dirty="0">
                <a:solidFill>
                  <a:prstClr val="black">
                    <a:lumMod val="85000"/>
                    <a:lumOff val="15000"/>
                  </a:prstClr>
                </a:solidFill>
                <a:latin typeface="Calibri"/>
              </a:rPr>
              <a:t>BOX COMPLETO  (1</a:t>
            </a:r>
            <a:r>
              <a:rPr lang="es-ES" sz="1800" b="1" u="none" dirty="0">
                <a:solidFill>
                  <a:prstClr val="black"/>
                </a:solidFill>
                <a:latin typeface="Calibri"/>
              </a:rPr>
              <a:t>,22</a:t>
            </a:r>
            <a:r>
              <a:rPr lang="es-ES" sz="1800" b="1" u="none" dirty="0">
                <a:solidFill>
                  <a:srgbClr val="FF0000"/>
                </a:solidFill>
                <a:latin typeface="Calibri"/>
              </a:rPr>
              <a:t> </a:t>
            </a:r>
            <a:r>
              <a:rPr lang="es-ES" sz="1800" b="1" u="none" dirty="0">
                <a:solidFill>
                  <a:prstClr val="black">
                    <a:lumMod val="85000"/>
                    <a:lumOff val="15000"/>
                  </a:prstClr>
                </a:solidFill>
                <a:latin typeface="Calibri"/>
              </a:rPr>
              <a:t>X 2,04 M. )</a:t>
            </a:r>
            <a:endParaRPr lang="es-ES_tradnl" sz="1800" b="1" u="none" dirty="0">
              <a:solidFill>
                <a:prstClr val="black">
                  <a:lumMod val="85000"/>
                  <a:lumOff val="15000"/>
                </a:prstClr>
              </a:solidFill>
              <a:latin typeface="Calibri"/>
            </a:endParaRPr>
          </a:p>
        </p:txBody>
      </p:sp>
      <p:pic>
        <p:nvPicPr>
          <p:cNvPr id="74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166" y="1753422"/>
            <a:ext cx="4224505" cy="2742378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grpSp>
        <p:nvGrpSpPr>
          <p:cNvPr id="747" name="746 Grupo"/>
          <p:cNvGrpSpPr/>
          <p:nvPr/>
        </p:nvGrpSpPr>
        <p:grpSpPr>
          <a:xfrm>
            <a:off x="4932040" y="1435020"/>
            <a:ext cx="3902042" cy="4142012"/>
            <a:chOff x="153988" y="0"/>
            <a:chExt cx="6618287" cy="7990987"/>
          </a:xfrm>
        </p:grpSpPr>
        <p:sp>
          <p:nvSpPr>
            <p:cNvPr id="748" name="Rectangle 1465"/>
            <p:cNvSpPr>
              <a:spLocks noChangeArrowheads="1"/>
            </p:cNvSpPr>
            <p:nvPr/>
          </p:nvSpPr>
          <p:spPr bwMode="auto">
            <a:xfrm>
              <a:off x="2236788" y="654050"/>
              <a:ext cx="615950" cy="2079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49" name="Rectangle 1466"/>
            <p:cNvSpPr>
              <a:spLocks noChangeArrowheads="1"/>
            </p:cNvSpPr>
            <p:nvPr/>
          </p:nvSpPr>
          <p:spPr bwMode="auto">
            <a:xfrm>
              <a:off x="1484313" y="0"/>
              <a:ext cx="2232025" cy="6540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0" name="Rectangle 1467"/>
            <p:cNvSpPr>
              <a:spLocks noChangeArrowheads="1"/>
            </p:cNvSpPr>
            <p:nvPr/>
          </p:nvSpPr>
          <p:spPr bwMode="auto">
            <a:xfrm>
              <a:off x="1593850" y="2671763"/>
              <a:ext cx="1749425" cy="49212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1" name="Rectangle 1468"/>
            <p:cNvSpPr>
              <a:spLocks noChangeArrowheads="1"/>
            </p:cNvSpPr>
            <p:nvPr/>
          </p:nvSpPr>
          <p:spPr bwMode="auto">
            <a:xfrm>
              <a:off x="204788" y="654050"/>
              <a:ext cx="896937" cy="993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2" name="Rectangle 1469"/>
            <p:cNvSpPr>
              <a:spLocks noChangeArrowheads="1"/>
            </p:cNvSpPr>
            <p:nvPr/>
          </p:nvSpPr>
          <p:spPr bwMode="auto">
            <a:xfrm>
              <a:off x="204788" y="1855788"/>
              <a:ext cx="896937" cy="8858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3" name="Rectangle 1470"/>
            <p:cNvSpPr>
              <a:spLocks noChangeArrowheads="1"/>
            </p:cNvSpPr>
            <p:nvPr/>
          </p:nvSpPr>
          <p:spPr bwMode="auto">
            <a:xfrm>
              <a:off x="307975" y="2847975"/>
              <a:ext cx="773113" cy="881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4" name="Rectangle 1471"/>
            <p:cNvSpPr>
              <a:spLocks noChangeArrowheads="1"/>
            </p:cNvSpPr>
            <p:nvPr/>
          </p:nvSpPr>
          <p:spPr bwMode="auto">
            <a:xfrm>
              <a:off x="204788" y="3892550"/>
              <a:ext cx="904875" cy="8302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5" name="Rectangle 1472"/>
            <p:cNvSpPr>
              <a:spLocks noChangeArrowheads="1"/>
            </p:cNvSpPr>
            <p:nvPr/>
          </p:nvSpPr>
          <p:spPr bwMode="auto">
            <a:xfrm>
              <a:off x="257175" y="4991100"/>
              <a:ext cx="749300" cy="5969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6" name="Rectangle 1473"/>
            <p:cNvSpPr>
              <a:spLocks noChangeArrowheads="1"/>
            </p:cNvSpPr>
            <p:nvPr/>
          </p:nvSpPr>
          <p:spPr bwMode="auto">
            <a:xfrm>
              <a:off x="1700213" y="5076825"/>
              <a:ext cx="1728787" cy="7366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7" name="Rectangle 1474"/>
            <p:cNvSpPr>
              <a:spLocks noChangeArrowheads="1"/>
            </p:cNvSpPr>
            <p:nvPr/>
          </p:nvSpPr>
          <p:spPr bwMode="auto">
            <a:xfrm>
              <a:off x="4083050" y="5041900"/>
              <a:ext cx="803275" cy="5969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8" name="Rectangle 1475"/>
            <p:cNvSpPr>
              <a:spLocks noChangeArrowheads="1"/>
            </p:cNvSpPr>
            <p:nvPr/>
          </p:nvSpPr>
          <p:spPr bwMode="auto">
            <a:xfrm>
              <a:off x="3960813" y="3892550"/>
              <a:ext cx="1023937" cy="8826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59" name="Rectangle 1476"/>
            <p:cNvSpPr>
              <a:spLocks noChangeArrowheads="1"/>
            </p:cNvSpPr>
            <p:nvPr/>
          </p:nvSpPr>
          <p:spPr bwMode="auto">
            <a:xfrm>
              <a:off x="4114800" y="2847975"/>
              <a:ext cx="887413" cy="939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60" name="Rectangle 1477"/>
            <p:cNvSpPr>
              <a:spLocks noChangeArrowheads="1"/>
            </p:cNvSpPr>
            <p:nvPr/>
          </p:nvSpPr>
          <p:spPr bwMode="auto">
            <a:xfrm>
              <a:off x="3960813" y="1855788"/>
              <a:ext cx="1028700" cy="8858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61" name="Rectangle 1478"/>
            <p:cNvSpPr>
              <a:spLocks noChangeArrowheads="1"/>
            </p:cNvSpPr>
            <p:nvPr/>
          </p:nvSpPr>
          <p:spPr bwMode="auto">
            <a:xfrm>
              <a:off x="3960813" y="706438"/>
              <a:ext cx="1028700" cy="993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62" name="Oval 1479"/>
            <p:cNvSpPr>
              <a:spLocks noChangeArrowheads="1"/>
            </p:cNvSpPr>
            <p:nvPr/>
          </p:nvSpPr>
          <p:spPr bwMode="auto">
            <a:xfrm flipV="1">
              <a:off x="2211388" y="5329238"/>
              <a:ext cx="641350" cy="252412"/>
            </a:xfrm>
            <a:prstGeom prst="ellipse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63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360363" y="5041900"/>
              <a:ext cx="228600" cy="4714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64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4475163" y="5094288"/>
              <a:ext cx="227012" cy="4714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65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20700" y="4076700"/>
              <a:ext cx="227013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6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4246563" y="4076700"/>
              <a:ext cx="228600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7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4350" y="3005138"/>
              <a:ext cx="230188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8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4475163" y="3109913"/>
              <a:ext cx="228600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9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73088" y="2090738"/>
              <a:ext cx="230187" cy="4683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70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4300538" y="2090738"/>
              <a:ext cx="228600" cy="4683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71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20700" y="939800"/>
              <a:ext cx="227013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72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4422775" y="914400"/>
              <a:ext cx="458788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73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2247900" y="5672138"/>
              <a:ext cx="579438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74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2138363" y="547688"/>
              <a:ext cx="785812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75" name="Oval 1492"/>
            <p:cNvSpPr>
              <a:spLocks noChangeArrowheads="1"/>
            </p:cNvSpPr>
            <p:nvPr/>
          </p:nvSpPr>
          <p:spPr bwMode="auto">
            <a:xfrm>
              <a:off x="2420938" y="180975"/>
              <a:ext cx="269875" cy="21113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76" name="AutoShape 1493"/>
            <p:cNvSpPr>
              <a:spLocks noChangeArrowheads="1"/>
            </p:cNvSpPr>
            <p:nvPr/>
          </p:nvSpPr>
          <p:spPr bwMode="auto">
            <a:xfrm rot="10800000">
              <a:off x="2941638" y="339725"/>
              <a:ext cx="84137" cy="11112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77" name="AutoShape 1494"/>
            <p:cNvSpPr>
              <a:spLocks noChangeArrowheads="1"/>
            </p:cNvSpPr>
            <p:nvPr/>
          </p:nvSpPr>
          <p:spPr bwMode="auto">
            <a:xfrm rot="10800000">
              <a:off x="2887663" y="392113"/>
              <a:ext cx="84137" cy="109537"/>
            </a:xfrm>
            <a:prstGeom prst="flowChartDocument">
              <a:avLst/>
            </a:prstGeom>
            <a:solidFill>
              <a:sysClr val="windowText" lastClr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78" name="AutoShape 1495"/>
            <p:cNvSpPr>
              <a:spLocks noChangeArrowheads="1"/>
            </p:cNvSpPr>
            <p:nvPr/>
          </p:nvSpPr>
          <p:spPr bwMode="auto">
            <a:xfrm rot="16200000">
              <a:off x="2956719" y="16589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79" name="AutoShape 1496"/>
            <p:cNvSpPr>
              <a:spLocks noChangeArrowheads="1"/>
            </p:cNvSpPr>
            <p:nvPr/>
          </p:nvSpPr>
          <p:spPr bwMode="auto">
            <a:xfrm rot="16200000">
              <a:off x="2901950" y="220663"/>
              <a:ext cx="84138" cy="11271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0" name="AutoShape 1501"/>
            <p:cNvSpPr>
              <a:spLocks noChangeArrowheads="1"/>
            </p:cNvSpPr>
            <p:nvPr/>
          </p:nvSpPr>
          <p:spPr bwMode="auto">
            <a:xfrm rot="16200000">
              <a:off x="2947194" y="-15081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1" name="AutoShape 1502"/>
            <p:cNvSpPr>
              <a:spLocks noChangeArrowheads="1"/>
            </p:cNvSpPr>
            <p:nvPr/>
          </p:nvSpPr>
          <p:spPr bwMode="auto">
            <a:xfrm rot="16200000">
              <a:off x="2903537" y="38101"/>
              <a:ext cx="80963" cy="11271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2" name="AutoShape 1503"/>
            <p:cNvSpPr>
              <a:spLocks noChangeArrowheads="1"/>
            </p:cNvSpPr>
            <p:nvPr/>
          </p:nvSpPr>
          <p:spPr bwMode="auto">
            <a:xfrm rot="16200000">
              <a:off x="2128044" y="-15081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3" name="AutoShape 1504"/>
            <p:cNvSpPr>
              <a:spLocks noChangeArrowheads="1"/>
            </p:cNvSpPr>
            <p:nvPr/>
          </p:nvSpPr>
          <p:spPr bwMode="auto">
            <a:xfrm rot="16200000">
              <a:off x="2074862" y="36513"/>
              <a:ext cx="80963" cy="1158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4" name="AutoShape 1505"/>
            <p:cNvSpPr>
              <a:spLocks noChangeArrowheads="1"/>
            </p:cNvSpPr>
            <p:nvPr/>
          </p:nvSpPr>
          <p:spPr bwMode="auto">
            <a:xfrm rot="16200000">
              <a:off x="2128044" y="16589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5" name="AutoShape 1506"/>
            <p:cNvSpPr>
              <a:spLocks noChangeArrowheads="1"/>
            </p:cNvSpPr>
            <p:nvPr/>
          </p:nvSpPr>
          <p:spPr bwMode="auto">
            <a:xfrm rot="16200000">
              <a:off x="2073275" y="219075"/>
              <a:ext cx="84138" cy="1158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6" name="AutoShape 1507"/>
            <p:cNvSpPr>
              <a:spLocks noChangeArrowheads="1"/>
            </p:cNvSpPr>
            <p:nvPr/>
          </p:nvSpPr>
          <p:spPr bwMode="auto">
            <a:xfrm rot="16200000">
              <a:off x="2970213" y="949325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7" name="AutoShape 1508"/>
            <p:cNvSpPr>
              <a:spLocks noChangeArrowheads="1"/>
            </p:cNvSpPr>
            <p:nvPr/>
          </p:nvSpPr>
          <p:spPr bwMode="auto">
            <a:xfrm rot="16200000">
              <a:off x="2913856" y="1002507"/>
              <a:ext cx="84137" cy="114300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8" name="AutoShape 1509"/>
            <p:cNvSpPr>
              <a:spLocks noChangeArrowheads="1"/>
            </p:cNvSpPr>
            <p:nvPr/>
          </p:nvSpPr>
          <p:spPr bwMode="auto">
            <a:xfrm rot="16200000">
              <a:off x="3212306" y="1942307"/>
              <a:ext cx="84137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89" name="AutoShape 1510"/>
            <p:cNvSpPr>
              <a:spLocks noChangeArrowheads="1"/>
            </p:cNvSpPr>
            <p:nvPr/>
          </p:nvSpPr>
          <p:spPr bwMode="auto">
            <a:xfrm rot="16200000">
              <a:off x="3156744" y="1996282"/>
              <a:ext cx="84137" cy="114300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0" name="AutoShape 1511"/>
            <p:cNvSpPr>
              <a:spLocks noChangeArrowheads="1"/>
            </p:cNvSpPr>
            <p:nvPr/>
          </p:nvSpPr>
          <p:spPr bwMode="auto">
            <a:xfrm rot="16200000">
              <a:off x="3213100" y="2151063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1" name="AutoShape 1512"/>
            <p:cNvSpPr>
              <a:spLocks noChangeArrowheads="1"/>
            </p:cNvSpPr>
            <p:nvPr/>
          </p:nvSpPr>
          <p:spPr bwMode="auto">
            <a:xfrm rot="16200000">
              <a:off x="3156744" y="2204244"/>
              <a:ext cx="84138" cy="114300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2" name="AutoShape 1513"/>
            <p:cNvSpPr>
              <a:spLocks noChangeArrowheads="1"/>
            </p:cNvSpPr>
            <p:nvPr/>
          </p:nvSpPr>
          <p:spPr bwMode="auto">
            <a:xfrm rot="16200000">
              <a:off x="3617913" y="3092450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3" name="AutoShape 1514"/>
            <p:cNvSpPr>
              <a:spLocks noChangeArrowheads="1"/>
            </p:cNvSpPr>
            <p:nvPr/>
          </p:nvSpPr>
          <p:spPr bwMode="auto">
            <a:xfrm rot="16200000">
              <a:off x="3562350" y="3144838"/>
              <a:ext cx="84137" cy="11588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4" name="AutoShape 1515"/>
            <p:cNvSpPr>
              <a:spLocks noChangeArrowheads="1"/>
            </p:cNvSpPr>
            <p:nvPr/>
          </p:nvSpPr>
          <p:spPr bwMode="auto">
            <a:xfrm rot="16200000">
              <a:off x="3617913" y="3302000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5" name="AutoShape 1516"/>
            <p:cNvSpPr>
              <a:spLocks noChangeArrowheads="1"/>
            </p:cNvSpPr>
            <p:nvPr/>
          </p:nvSpPr>
          <p:spPr bwMode="auto">
            <a:xfrm rot="16200000">
              <a:off x="3562350" y="3354388"/>
              <a:ext cx="84137" cy="11588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6" name="AutoShape 1517"/>
            <p:cNvSpPr>
              <a:spLocks noChangeArrowheads="1"/>
            </p:cNvSpPr>
            <p:nvPr/>
          </p:nvSpPr>
          <p:spPr bwMode="auto">
            <a:xfrm rot="16200000">
              <a:off x="2868613" y="4492625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7" name="AutoShape 1518"/>
            <p:cNvSpPr>
              <a:spLocks noChangeArrowheads="1"/>
            </p:cNvSpPr>
            <p:nvPr/>
          </p:nvSpPr>
          <p:spPr bwMode="auto">
            <a:xfrm rot="16200000">
              <a:off x="2812256" y="4545806"/>
              <a:ext cx="84138" cy="114300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8" name="AutoShape 1519"/>
            <p:cNvSpPr>
              <a:spLocks noChangeArrowheads="1"/>
            </p:cNvSpPr>
            <p:nvPr/>
          </p:nvSpPr>
          <p:spPr bwMode="auto">
            <a:xfrm rot="16200000">
              <a:off x="2867819" y="419814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799" name="AutoShape 1520"/>
            <p:cNvSpPr>
              <a:spLocks noChangeArrowheads="1"/>
            </p:cNvSpPr>
            <p:nvPr/>
          </p:nvSpPr>
          <p:spPr bwMode="auto">
            <a:xfrm rot="16200000">
              <a:off x="2812256" y="4252119"/>
              <a:ext cx="84138" cy="114300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0" name="AutoShape 1521"/>
            <p:cNvSpPr>
              <a:spLocks noChangeArrowheads="1"/>
            </p:cNvSpPr>
            <p:nvPr/>
          </p:nvSpPr>
          <p:spPr bwMode="auto">
            <a:xfrm rot="10800000">
              <a:off x="2058988" y="339725"/>
              <a:ext cx="85725" cy="11112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1" name="AutoShape 1522"/>
            <p:cNvSpPr>
              <a:spLocks noChangeArrowheads="1"/>
            </p:cNvSpPr>
            <p:nvPr/>
          </p:nvSpPr>
          <p:spPr bwMode="auto">
            <a:xfrm rot="10800000">
              <a:off x="2025650" y="392113"/>
              <a:ext cx="84138" cy="109537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2" name="AutoShape 1527"/>
            <p:cNvSpPr>
              <a:spLocks noChangeArrowheads="1"/>
            </p:cNvSpPr>
            <p:nvPr/>
          </p:nvSpPr>
          <p:spPr bwMode="auto">
            <a:xfrm rot="10800000">
              <a:off x="3192463" y="2430463"/>
              <a:ext cx="85725" cy="1095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3" name="AutoShape 1528"/>
            <p:cNvSpPr>
              <a:spLocks noChangeArrowheads="1"/>
            </p:cNvSpPr>
            <p:nvPr/>
          </p:nvSpPr>
          <p:spPr bwMode="auto">
            <a:xfrm rot="10800000">
              <a:off x="3136900" y="2481263"/>
              <a:ext cx="87313" cy="11112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4" name="AutoShape 1529"/>
            <p:cNvSpPr>
              <a:spLocks noChangeArrowheads="1"/>
            </p:cNvSpPr>
            <p:nvPr/>
          </p:nvSpPr>
          <p:spPr bwMode="auto">
            <a:xfrm rot="10800000">
              <a:off x="3451225" y="2640013"/>
              <a:ext cx="84138" cy="109537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5" name="AutoShape 1530"/>
            <p:cNvSpPr>
              <a:spLocks noChangeArrowheads="1"/>
            </p:cNvSpPr>
            <p:nvPr/>
          </p:nvSpPr>
          <p:spPr bwMode="auto">
            <a:xfrm rot="10800000">
              <a:off x="3395663" y="2692400"/>
              <a:ext cx="85725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6" name="AutoShape 1531"/>
            <p:cNvSpPr>
              <a:spLocks noChangeArrowheads="1"/>
            </p:cNvSpPr>
            <p:nvPr/>
          </p:nvSpPr>
          <p:spPr bwMode="auto">
            <a:xfrm rot="10800000">
              <a:off x="3446463" y="2847975"/>
              <a:ext cx="84137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7" name="AutoShape 1532"/>
            <p:cNvSpPr>
              <a:spLocks noChangeArrowheads="1"/>
            </p:cNvSpPr>
            <p:nvPr/>
          </p:nvSpPr>
          <p:spPr bwMode="auto">
            <a:xfrm rot="10800000">
              <a:off x="3390900" y="2900363"/>
              <a:ext cx="85725" cy="109537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8" name="AutoShape 1533"/>
            <p:cNvSpPr>
              <a:spLocks noChangeArrowheads="1"/>
            </p:cNvSpPr>
            <p:nvPr/>
          </p:nvSpPr>
          <p:spPr bwMode="auto">
            <a:xfrm>
              <a:off x="2852738" y="4729163"/>
              <a:ext cx="215900" cy="244475"/>
            </a:xfrm>
            <a:prstGeom prst="star5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09" name="AutoShape 1534"/>
            <p:cNvSpPr>
              <a:spLocks noChangeArrowheads="1"/>
            </p:cNvSpPr>
            <p:nvPr/>
          </p:nvSpPr>
          <p:spPr bwMode="auto">
            <a:xfrm>
              <a:off x="3860800" y="2638425"/>
              <a:ext cx="217488" cy="246063"/>
            </a:xfrm>
            <a:prstGeom prst="star5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0" name="AutoShape 1535"/>
            <p:cNvSpPr>
              <a:spLocks noChangeArrowheads="1"/>
            </p:cNvSpPr>
            <p:nvPr/>
          </p:nvSpPr>
          <p:spPr bwMode="auto">
            <a:xfrm rot="10800000">
              <a:off x="3446463" y="3632200"/>
              <a:ext cx="84137" cy="11112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1" name="AutoShape 1536"/>
            <p:cNvSpPr>
              <a:spLocks noChangeArrowheads="1"/>
            </p:cNvSpPr>
            <p:nvPr/>
          </p:nvSpPr>
          <p:spPr bwMode="auto">
            <a:xfrm rot="10800000">
              <a:off x="3390900" y="3684588"/>
              <a:ext cx="85725" cy="11112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2" name="AutoShape 1537"/>
            <p:cNvSpPr>
              <a:spLocks noChangeArrowheads="1"/>
            </p:cNvSpPr>
            <p:nvPr/>
          </p:nvSpPr>
          <p:spPr bwMode="auto">
            <a:xfrm rot="10800000">
              <a:off x="2852738" y="4006850"/>
              <a:ext cx="85725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3" name="AutoShape 1538"/>
            <p:cNvSpPr>
              <a:spLocks noChangeArrowheads="1"/>
            </p:cNvSpPr>
            <p:nvPr/>
          </p:nvSpPr>
          <p:spPr bwMode="auto">
            <a:xfrm rot="10800000">
              <a:off x="2847975" y="4581525"/>
              <a:ext cx="85725" cy="11112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4" name="AutoShape 1539"/>
            <p:cNvSpPr>
              <a:spLocks noChangeArrowheads="1"/>
            </p:cNvSpPr>
            <p:nvPr/>
          </p:nvSpPr>
          <p:spPr bwMode="auto">
            <a:xfrm rot="10800000">
              <a:off x="2895600" y="5672138"/>
              <a:ext cx="85725" cy="109537"/>
            </a:xfrm>
            <a:prstGeom prst="flowChartDocument">
              <a:avLst/>
            </a:prstGeom>
            <a:solidFill>
              <a:sysClr val="windowText" lastClr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5" name="AutoShape 1540"/>
            <p:cNvSpPr>
              <a:spLocks noChangeArrowheads="1"/>
            </p:cNvSpPr>
            <p:nvPr/>
          </p:nvSpPr>
          <p:spPr bwMode="auto">
            <a:xfrm rot="10800000">
              <a:off x="2085975" y="5672138"/>
              <a:ext cx="85725" cy="109537"/>
            </a:xfrm>
            <a:prstGeom prst="flowChartDocument">
              <a:avLst/>
            </a:prstGeom>
            <a:solidFill>
              <a:sysClr val="windowText" lastClr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6" name="AutoShape 1541"/>
            <p:cNvSpPr>
              <a:spLocks noChangeArrowheads="1"/>
            </p:cNvSpPr>
            <p:nvPr/>
          </p:nvSpPr>
          <p:spPr bwMode="auto">
            <a:xfrm rot="10800000">
              <a:off x="1285875" y="3841750"/>
              <a:ext cx="85725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7" name="AutoShape 1542"/>
            <p:cNvSpPr>
              <a:spLocks noChangeArrowheads="1"/>
            </p:cNvSpPr>
            <p:nvPr/>
          </p:nvSpPr>
          <p:spPr bwMode="auto">
            <a:xfrm rot="10800000">
              <a:off x="1285875" y="3684588"/>
              <a:ext cx="85725" cy="11112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8" name="AutoShape 1543"/>
            <p:cNvSpPr>
              <a:spLocks noChangeArrowheads="1"/>
            </p:cNvSpPr>
            <p:nvPr/>
          </p:nvSpPr>
          <p:spPr bwMode="auto">
            <a:xfrm rot="10800000">
              <a:off x="1285875" y="2847975"/>
              <a:ext cx="85725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19" name="AutoShape 1544"/>
            <p:cNvSpPr>
              <a:spLocks noChangeArrowheads="1"/>
            </p:cNvSpPr>
            <p:nvPr/>
          </p:nvSpPr>
          <p:spPr bwMode="auto">
            <a:xfrm rot="10800000">
              <a:off x="1285875" y="2692400"/>
              <a:ext cx="85725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0" name="Oval 1545"/>
            <p:cNvSpPr>
              <a:spLocks noChangeArrowheads="1"/>
            </p:cNvSpPr>
            <p:nvPr/>
          </p:nvSpPr>
          <p:spPr bwMode="auto">
            <a:xfrm>
              <a:off x="2417763" y="5076825"/>
              <a:ext cx="269875" cy="2095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1" name="AutoShape 1546"/>
            <p:cNvSpPr>
              <a:spLocks noChangeArrowheads="1"/>
            </p:cNvSpPr>
            <p:nvPr/>
          </p:nvSpPr>
          <p:spPr bwMode="auto">
            <a:xfrm rot="10800000">
              <a:off x="3446463" y="3841750"/>
              <a:ext cx="84137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2" name="AutoShape 1547"/>
            <p:cNvSpPr>
              <a:spLocks noChangeArrowheads="1"/>
            </p:cNvSpPr>
            <p:nvPr/>
          </p:nvSpPr>
          <p:spPr bwMode="auto">
            <a:xfrm rot="10800000">
              <a:off x="3390900" y="3892550"/>
              <a:ext cx="85725" cy="11112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3" name="AutoShape 1548"/>
            <p:cNvSpPr>
              <a:spLocks noChangeArrowheads="1"/>
            </p:cNvSpPr>
            <p:nvPr/>
          </p:nvSpPr>
          <p:spPr bwMode="auto">
            <a:xfrm>
              <a:off x="3933825" y="3708400"/>
              <a:ext cx="215900" cy="246063"/>
            </a:xfrm>
            <a:prstGeom prst="star5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4" name="AutoShape 1549"/>
            <p:cNvSpPr>
              <a:spLocks noChangeArrowheads="1"/>
            </p:cNvSpPr>
            <p:nvPr/>
          </p:nvSpPr>
          <p:spPr bwMode="auto">
            <a:xfrm>
              <a:off x="1028700" y="29003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5" name="AutoShape 1550"/>
            <p:cNvSpPr>
              <a:spLocks noChangeArrowheads="1"/>
            </p:cNvSpPr>
            <p:nvPr/>
          </p:nvSpPr>
          <p:spPr bwMode="auto">
            <a:xfrm>
              <a:off x="1593850" y="24272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6" name="AutoShape 1551"/>
            <p:cNvSpPr>
              <a:spLocks noChangeArrowheads="1"/>
            </p:cNvSpPr>
            <p:nvPr/>
          </p:nvSpPr>
          <p:spPr bwMode="auto">
            <a:xfrm>
              <a:off x="1593850" y="24812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7" name="AutoShape 1552"/>
            <p:cNvSpPr>
              <a:spLocks noChangeArrowheads="1"/>
            </p:cNvSpPr>
            <p:nvPr/>
          </p:nvSpPr>
          <p:spPr bwMode="auto">
            <a:xfrm>
              <a:off x="1593850" y="25368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8" name="AutoShape 1553"/>
            <p:cNvSpPr>
              <a:spLocks noChangeArrowheads="1"/>
            </p:cNvSpPr>
            <p:nvPr/>
          </p:nvSpPr>
          <p:spPr bwMode="auto">
            <a:xfrm>
              <a:off x="1593850" y="25923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29" name="AutoShape 1554"/>
            <p:cNvSpPr>
              <a:spLocks noChangeArrowheads="1"/>
            </p:cNvSpPr>
            <p:nvPr/>
          </p:nvSpPr>
          <p:spPr bwMode="auto">
            <a:xfrm>
              <a:off x="1593850" y="19875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0" name="AutoShape 1555"/>
            <p:cNvSpPr>
              <a:spLocks noChangeArrowheads="1"/>
            </p:cNvSpPr>
            <p:nvPr/>
          </p:nvSpPr>
          <p:spPr bwMode="auto">
            <a:xfrm>
              <a:off x="1593850" y="20431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1" name="AutoShape 1556"/>
            <p:cNvSpPr>
              <a:spLocks noChangeArrowheads="1"/>
            </p:cNvSpPr>
            <p:nvPr/>
          </p:nvSpPr>
          <p:spPr bwMode="auto">
            <a:xfrm>
              <a:off x="1593850" y="20986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2" name="AutoShape 1557"/>
            <p:cNvSpPr>
              <a:spLocks noChangeArrowheads="1"/>
            </p:cNvSpPr>
            <p:nvPr/>
          </p:nvSpPr>
          <p:spPr bwMode="auto">
            <a:xfrm>
              <a:off x="1593850" y="2152650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3" name="AutoShape 1558"/>
            <p:cNvSpPr>
              <a:spLocks noChangeArrowheads="1"/>
            </p:cNvSpPr>
            <p:nvPr/>
          </p:nvSpPr>
          <p:spPr bwMode="auto">
            <a:xfrm>
              <a:off x="1593850" y="1641475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4" name="AutoShape 1559"/>
            <p:cNvSpPr>
              <a:spLocks noChangeArrowheads="1"/>
            </p:cNvSpPr>
            <p:nvPr/>
          </p:nvSpPr>
          <p:spPr bwMode="auto">
            <a:xfrm>
              <a:off x="1593850" y="16986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5" name="AutoShape 1560"/>
            <p:cNvSpPr>
              <a:spLocks noChangeArrowheads="1"/>
            </p:cNvSpPr>
            <p:nvPr/>
          </p:nvSpPr>
          <p:spPr bwMode="auto">
            <a:xfrm>
              <a:off x="1593850" y="17541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6" name="AutoShape 1561"/>
            <p:cNvSpPr>
              <a:spLocks noChangeArrowheads="1"/>
            </p:cNvSpPr>
            <p:nvPr/>
          </p:nvSpPr>
          <p:spPr bwMode="auto">
            <a:xfrm>
              <a:off x="1593850" y="18081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7" name="AutoShape 1562"/>
            <p:cNvSpPr>
              <a:spLocks noChangeArrowheads="1"/>
            </p:cNvSpPr>
            <p:nvPr/>
          </p:nvSpPr>
          <p:spPr bwMode="auto">
            <a:xfrm>
              <a:off x="1593850" y="3470275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8" name="AutoShape 1563"/>
            <p:cNvSpPr>
              <a:spLocks noChangeArrowheads="1"/>
            </p:cNvSpPr>
            <p:nvPr/>
          </p:nvSpPr>
          <p:spPr bwMode="auto">
            <a:xfrm>
              <a:off x="1593850" y="352742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39" name="AutoShape 1564"/>
            <p:cNvSpPr>
              <a:spLocks noChangeArrowheads="1"/>
            </p:cNvSpPr>
            <p:nvPr/>
          </p:nvSpPr>
          <p:spPr bwMode="auto">
            <a:xfrm>
              <a:off x="1593850" y="358140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0" name="AutoShape 1565"/>
            <p:cNvSpPr>
              <a:spLocks noChangeArrowheads="1"/>
            </p:cNvSpPr>
            <p:nvPr/>
          </p:nvSpPr>
          <p:spPr bwMode="auto">
            <a:xfrm>
              <a:off x="1593850" y="36369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1" name="AutoShape 1566"/>
            <p:cNvSpPr>
              <a:spLocks noChangeArrowheads="1"/>
            </p:cNvSpPr>
            <p:nvPr/>
          </p:nvSpPr>
          <p:spPr bwMode="auto">
            <a:xfrm>
              <a:off x="1593850" y="298926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2" name="AutoShape 1567"/>
            <p:cNvSpPr>
              <a:spLocks noChangeArrowheads="1"/>
            </p:cNvSpPr>
            <p:nvPr/>
          </p:nvSpPr>
          <p:spPr bwMode="auto">
            <a:xfrm>
              <a:off x="1593850" y="30384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3" name="AutoShape 1568"/>
            <p:cNvSpPr>
              <a:spLocks noChangeArrowheads="1"/>
            </p:cNvSpPr>
            <p:nvPr/>
          </p:nvSpPr>
          <p:spPr bwMode="auto">
            <a:xfrm>
              <a:off x="1593850" y="30924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4" name="AutoShape 1569"/>
            <p:cNvSpPr>
              <a:spLocks noChangeArrowheads="1"/>
            </p:cNvSpPr>
            <p:nvPr/>
          </p:nvSpPr>
          <p:spPr bwMode="auto">
            <a:xfrm>
              <a:off x="1593850" y="31480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5" name="AutoShape 1570"/>
            <p:cNvSpPr>
              <a:spLocks noChangeArrowheads="1"/>
            </p:cNvSpPr>
            <p:nvPr/>
          </p:nvSpPr>
          <p:spPr bwMode="auto">
            <a:xfrm>
              <a:off x="1593850" y="40830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6" name="AutoShape 1571"/>
            <p:cNvSpPr>
              <a:spLocks noChangeArrowheads="1"/>
            </p:cNvSpPr>
            <p:nvPr/>
          </p:nvSpPr>
          <p:spPr bwMode="auto">
            <a:xfrm>
              <a:off x="1593850" y="41386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7" name="AutoShape 1572"/>
            <p:cNvSpPr>
              <a:spLocks noChangeArrowheads="1"/>
            </p:cNvSpPr>
            <p:nvPr/>
          </p:nvSpPr>
          <p:spPr bwMode="auto">
            <a:xfrm>
              <a:off x="1593850" y="41941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8" name="AutoShape 1573"/>
            <p:cNvSpPr>
              <a:spLocks noChangeArrowheads="1"/>
            </p:cNvSpPr>
            <p:nvPr/>
          </p:nvSpPr>
          <p:spPr bwMode="auto">
            <a:xfrm>
              <a:off x="1593850" y="42481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49" name="AutoShape 1574"/>
            <p:cNvSpPr>
              <a:spLocks noChangeArrowheads="1"/>
            </p:cNvSpPr>
            <p:nvPr/>
          </p:nvSpPr>
          <p:spPr bwMode="auto">
            <a:xfrm>
              <a:off x="1593850" y="45688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50" name="AutoShape 1575"/>
            <p:cNvSpPr>
              <a:spLocks noChangeArrowheads="1"/>
            </p:cNvSpPr>
            <p:nvPr/>
          </p:nvSpPr>
          <p:spPr bwMode="auto">
            <a:xfrm>
              <a:off x="1593850" y="46243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51" name="AutoShape 1576"/>
            <p:cNvSpPr>
              <a:spLocks noChangeArrowheads="1"/>
            </p:cNvSpPr>
            <p:nvPr/>
          </p:nvSpPr>
          <p:spPr bwMode="auto">
            <a:xfrm>
              <a:off x="1593850" y="46799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52" name="AutoShape 1577"/>
            <p:cNvSpPr>
              <a:spLocks noChangeArrowheads="1"/>
            </p:cNvSpPr>
            <p:nvPr/>
          </p:nvSpPr>
          <p:spPr bwMode="auto">
            <a:xfrm>
              <a:off x="1593850" y="473551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grpSp>
          <p:nvGrpSpPr>
            <p:cNvPr id="853" name="Group 1583"/>
            <p:cNvGrpSpPr>
              <a:grpSpLocks/>
            </p:cNvGrpSpPr>
            <p:nvPr/>
          </p:nvGrpSpPr>
          <p:grpSpPr bwMode="auto">
            <a:xfrm>
              <a:off x="3644900" y="1311275"/>
              <a:ext cx="114300" cy="165100"/>
              <a:chOff x="240" y="5040"/>
              <a:chExt cx="288" cy="576"/>
            </a:xfrm>
          </p:grpSpPr>
          <p:sp>
            <p:nvSpPr>
              <p:cNvPr id="1523" name="AutoShape 158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24" name="Line 158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25" name="Line 158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54" name="Group 1587"/>
            <p:cNvGrpSpPr>
              <a:grpSpLocks/>
            </p:cNvGrpSpPr>
            <p:nvPr/>
          </p:nvGrpSpPr>
          <p:grpSpPr bwMode="auto">
            <a:xfrm>
              <a:off x="3644900" y="879475"/>
              <a:ext cx="114300" cy="165100"/>
              <a:chOff x="240" y="5040"/>
              <a:chExt cx="288" cy="576"/>
            </a:xfrm>
          </p:grpSpPr>
          <p:sp>
            <p:nvSpPr>
              <p:cNvPr id="1520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21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22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55" name="Group 1591"/>
            <p:cNvGrpSpPr>
              <a:grpSpLocks/>
            </p:cNvGrpSpPr>
            <p:nvPr/>
          </p:nvGrpSpPr>
          <p:grpSpPr bwMode="auto">
            <a:xfrm>
              <a:off x="3681413" y="1876425"/>
              <a:ext cx="114300" cy="166688"/>
              <a:chOff x="240" y="5040"/>
              <a:chExt cx="288" cy="576"/>
            </a:xfrm>
          </p:grpSpPr>
          <p:sp>
            <p:nvSpPr>
              <p:cNvPr id="1517" name="AutoShape 159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8" name="Line 159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9" name="Line 159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56" name="Group 1595"/>
            <p:cNvGrpSpPr>
              <a:grpSpLocks/>
            </p:cNvGrpSpPr>
            <p:nvPr/>
          </p:nvGrpSpPr>
          <p:grpSpPr bwMode="auto">
            <a:xfrm>
              <a:off x="3684588" y="2220913"/>
              <a:ext cx="114300" cy="168275"/>
              <a:chOff x="240" y="5040"/>
              <a:chExt cx="288" cy="576"/>
            </a:xfrm>
          </p:grpSpPr>
          <p:sp>
            <p:nvSpPr>
              <p:cNvPr id="1514" name="AutoShape 159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5" name="Line 159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6" name="Line 159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57" name="Group 1599"/>
            <p:cNvGrpSpPr>
              <a:grpSpLocks/>
            </p:cNvGrpSpPr>
            <p:nvPr/>
          </p:nvGrpSpPr>
          <p:grpSpPr bwMode="auto">
            <a:xfrm>
              <a:off x="3860800" y="3471863"/>
              <a:ext cx="112713" cy="166687"/>
              <a:chOff x="240" y="5040"/>
              <a:chExt cx="288" cy="576"/>
            </a:xfrm>
          </p:grpSpPr>
          <p:sp>
            <p:nvSpPr>
              <p:cNvPr id="1511" name="AutoShape 16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2" name="Line 16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3" name="Line 16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58" name="Group 1603"/>
            <p:cNvGrpSpPr>
              <a:grpSpLocks/>
            </p:cNvGrpSpPr>
            <p:nvPr/>
          </p:nvGrpSpPr>
          <p:grpSpPr bwMode="auto">
            <a:xfrm>
              <a:off x="3860800" y="2944813"/>
              <a:ext cx="112713" cy="165100"/>
              <a:chOff x="240" y="5040"/>
              <a:chExt cx="288" cy="576"/>
            </a:xfrm>
          </p:grpSpPr>
          <p:sp>
            <p:nvSpPr>
              <p:cNvPr id="1508" name="AutoShape 160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9" name="Line 160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10" name="Line 160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59" name="Group 1607"/>
            <p:cNvGrpSpPr>
              <a:grpSpLocks/>
            </p:cNvGrpSpPr>
            <p:nvPr/>
          </p:nvGrpSpPr>
          <p:grpSpPr bwMode="auto">
            <a:xfrm>
              <a:off x="3500438" y="4094163"/>
              <a:ext cx="114300" cy="165100"/>
              <a:chOff x="240" y="5040"/>
              <a:chExt cx="288" cy="576"/>
            </a:xfrm>
          </p:grpSpPr>
          <p:sp>
            <p:nvSpPr>
              <p:cNvPr id="1505" name="AutoShape 16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6" name="Line 16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7" name="Line 16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0" name="Group 1611"/>
            <p:cNvGrpSpPr>
              <a:grpSpLocks/>
            </p:cNvGrpSpPr>
            <p:nvPr/>
          </p:nvGrpSpPr>
          <p:grpSpPr bwMode="auto">
            <a:xfrm>
              <a:off x="3500438" y="4478338"/>
              <a:ext cx="114300" cy="166687"/>
              <a:chOff x="240" y="5040"/>
              <a:chExt cx="288" cy="576"/>
            </a:xfrm>
          </p:grpSpPr>
          <p:sp>
            <p:nvSpPr>
              <p:cNvPr id="1502" name="AutoShape 161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3" name="Line 161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4" name="Line 161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1" name="Group 1615"/>
            <p:cNvGrpSpPr>
              <a:grpSpLocks/>
            </p:cNvGrpSpPr>
            <p:nvPr/>
          </p:nvGrpSpPr>
          <p:grpSpPr bwMode="auto">
            <a:xfrm>
              <a:off x="1341438" y="4068763"/>
              <a:ext cx="114300" cy="165100"/>
              <a:chOff x="240" y="5040"/>
              <a:chExt cx="288" cy="576"/>
            </a:xfrm>
          </p:grpSpPr>
          <p:sp>
            <p:nvSpPr>
              <p:cNvPr id="1499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0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501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2" name="Group 1619"/>
            <p:cNvGrpSpPr>
              <a:grpSpLocks/>
            </p:cNvGrpSpPr>
            <p:nvPr/>
          </p:nvGrpSpPr>
          <p:grpSpPr bwMode="auto">
            <a:xfrm>
              <a:off x="1341438" y="4451350"/>
              <a:ext cx="114300" cy="166688"/>
              <a:chOff x="240" y="5040"/>
              <a:chExt cx="288" cy="576"/>
            </a:xfrm>
          </p:grpSpPr>
          <p:sp>
            <p:nvSpPr>
              <p:cNvPr id="1496" name="AutoShape 162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97" name="Line 162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98" name="Line 162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3" name="Group 1623"/>
            <p:cNvGrpSpPr>
              <a:grpSpLocks/>
            </p:cNvGrpSpPr>
            <p:nvPr/>
          </p:nvGrpSpPr>
          <p:grpSpPr bwMode="auto">
            <a:xfrm>
              <a:off x="1341438" y="3276873"/>
              <a:ext cx="112712" cy="166687"/>
              <a:chOff x="240" y="5040"/>
              <a:chExt cx="288" cy="576"/>
            </a:xfrm>
          </p:grpSpPr>
          <p:sp>
            <p:nvSpPr>
              <p:cNvPr id="1493" name="AutoShape 162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94" name="Line 162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95" name="Line 162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4" name="Group 1627"/>
            <p:cNvGrpSpPr>
              <a:grpSpLocks/>
            </p:cNvGrpSpPr>
            <p:nvPr/>
          </p:nvGrpSpPr>
          <p:grpSpPr bwMode="auto">
            <a:xfrm>
              <a:off x="1341438" y="3060700"/>
              <a:ext cx="112712" cy="165100"/>
              <a:chOff x="240" y="5040"/>
              <a:chExt cx="288" cy="576"/>
            </a:xfrm>
          </p:grpSpPr>
          <p:sp>
            <p:nvSpPr>
              <p:cNvPr id="1490" name="AutoShape 162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91" name="Line 162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92" name="Line 163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5" name="Group 1631"/>
            <p:cNvGrpSpPr>
              <a:grpSpLocks/>
            </p:cNvGrpSpPr>
            <p:nvPr/>
          </p:nvGrpSpPr>
          <p:grpSpPr bwMode="auto">
            <a:xfrm>
              <a:off x="1341438" y="2268761"/>
              <a:ext cx="114300" cy="165100"/>
              <a:chOff x="240" y="5040"/>
              <a:chExt cx="288" cy="576"/>
            </a:xfrm>
          </p:grpSpPr>
          <p:sp>
            <p:nvSpPr>
              <p:cNvPr id="1487" name="AutoShape 163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8" name="Line 163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9" name="Line 163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6" name="Group 1635"/>
            <p:cNvGrpSpPr>
              <a:grpSpLocks/>
            </p:cNvGrpSpPr>
            <p:nvPr/>
          </p:nvGrpSpPr>
          <p:grpSpPr bwMode="auto">
            <a:xfrm>
              <a:off x="1341438" y="1981200"/>
              <a:ext cx="114300" cy="165100"/>
              <a:chOff x="240" y="5040"/>
              <a:chExt cx="288" cy="576"/>
            </a:xfrm>
          </p:grpSpPr>
          <p:sp>
            <p:nvSpPr>
              <p:cNvPr id="1484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5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6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7" name="Group 1639"/>
            <p:cNvGrpSpPr>
              <a:grpSpLocks/>
            </p:cNvGrpSpPr>
            <p:nvPr/>
          </p:nvGrpSpPr>
          <p:grpSpPr bwMode="auto">
            <a:xfrm>
              <a:off x="1341438" y="1188641"/>
              <a:ext cx="114300" cy="165100"/>
              <a:chOff x="240" y="5040"/>
              <a:chExt cx="288" cy="576"/>
            </a:xfrm>
          </p:grpSpPr>
          <p:sp>
            <p:nvSpPr>
              <p:cNvPr id="1481" name="AutoShape 164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2" name="Line 164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3" name="Line 164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8" name="Group 1643"/>
            <p:cNvGrpSpPr>
              <a:grpSpLocks/>
            </p:cNvGrpSpPr>
            <p:nvPr/>
          </p:nvGrpSpPr>
          <p:grpSpPr bwMode="auto">
            <a:xfrm>
              <a:off x="1341438" y="900113"/>
              <a:ext cx="114300" cy="165100"/>
              <a:chOff x="240" y="5040"/>
              <a:chExt cx="288" cy="576"/>
            </a:xfrm>
          </p:grpSpPr>
          <p:sp>
            <p:nvSpPr>
              <p:cNvPr id="1478" name="AutoShape 164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9" name="Line 164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80" name="Line 164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69" name="Group 1689"/>
            <p:cNvGrpSpPr>
              <a:grpSpLocks/>
            </p:cNvGrpSpPr>
            <p:nvPr/>
          </p:nvGrpSpPr>
          <p:grpSpPr bwMode="auto">
            <a:xfrm>
              <a:off x="1954213" y="3005138"/>
              <a:ext cx="57150" cy="220662"/>
              <a:chOff x="2206" y="4704"/>
              <a:chExt cx="98" cy="240"/>
            </a:xfrm>
          </p:grpSpPr>
          <p:sp>
            <p:nvSpPr>
              <p:cNvPr id="1472" name="AutoShape 1690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3" name="AutoShape 1691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4" name="Line 1692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5" name="Line 1693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6" name="Line 1694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7" name="Line 1695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0" name="Group 1696"/>
            <p:cNvGrpSpPr>
              <a:grpSpLocks/>
            </p:cNvGrpSpPr>
            <p:nvPr/>
          </p:nvGrpSpPr>
          <p:grpSpPr bwMode="auto">
            <a:xfrm>
              <a:off x="1954213" y="3422650"/>
              <a:ext cx="57150" cy="222250"/>
              <a:chOff x="2206" y="4704"/>
              <a:chExt cx="98" cy="240"/>
            </a:xfrm>
          </p:grpSpPr>
          <p:sp>
            <p:nvSpPr>
              <p:cNvPr id="1466" name="AutoShape 1697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7" name="AutoShape 1698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8" name="Line 1699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9" name="Line 1700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0" name="Line 1701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71" name="Line 1702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1" name="Group 1703"/>
            <p:cNvGrpSpPr>
              <a:grpSpLocks/>
            </p:cNvGrpSpPr>
            <p:nvPr/>
          </p:nvGrpSpPr>
          <p:grpSpPr bwMode="auto">
            <a:xfrm>
              <a:off x="3227388" y="3005138"/>
              <a:ext cx="57150" cy="220662"/>
              <a:chOff x="2206" y="4704"/>
              <a:chExt cx="98" cy="240"/>
            </a:xfrm>
          </p:grpSpPr>
          <p:sp>
            <p:nvSpPr>
              <p:cNvPr id="1460" name="AutoShape 1704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1" name="AutoShape 1705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2" name="Line 1706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3" name="Line 1707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4" name="Line 1708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65" name="Line 1709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2" name="Group 1710"/>
            <p:cNvGrpSpPr>
              <a:grpSpLocks/>
            </p:cNvGrpSpPr>
            <p:nvPr/>
          </p:nvGrpSpPr>
          <p:grpSpPr bwMode="auto">
            <a:xfrm>
              <a:off x="3227388" y="3422650"/>
              <a:ext cx="57150" cy="222250"/>
              <a:chOff x="2206" y="4704"/>
              <a:chExt cx="98" cy="240"/>
            </a:xfrm>
          </p:grpSpPr>
          <p:sp>
            <p:nvSpPr>
              <p:cNvPr id="1454" name="AutoShape 1711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5" name="AutoShape 1712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6" name="Line 1713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7" name="Line 1714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8" name="Line 1715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9" name="Line 1716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3" name="Group 1717"/>
            <p:cNvGrpSpPr>
              <a:grpSpLocks/>
            </p:cNvGrpSpPr>
            <p:nvPr/>
          </p:nvGrpSpPr>
          <p:grpSpPr bwMode="auto">
            <a:xfrm>
              <a:off x="1954213" y="4049713"/>
              <a:ext cx="57150" cy="222250"/>
              <a:chOff x="2206" y="4704"/>
              <a:chExt cx="98" cy="240"/>
            </a:xfrm>
          </p:grpSpPr>
          <p:sp>
            <p:nvSpPr>
              <p:cNvPr id="1448" name="AutoShape 1718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9" name="AutoShape 1719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0" name="Line 1720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1" name="Line 1721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2" name="Line 1722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53" name="Line 1723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4" name="Group 1724"/>
            <p:cNvGrpSpPr>
              <a:grpSpLocks/>
            </p:cNvGrpSpPr>
            <p:nvPr/>
          </p:nvGrpSpPr>
          <p:grpSpPr bwMode="auto">
            <a:xfrm>
              <a:off x="1954213" y="4416425"/>
              <a:ext cx="57150" cy="220663"/>
              <a:chOff x="2206" y="4704"/>
              <a:chExt cx="98" cy="240"/>
            </a:xfrm>
          </p:grpSpPr>
          <p:sp>
            <p:nvSpPr>
              <p:cNvPr id="1442" name="AutoShape 1725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3" name="AutoShape 1726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4" name="Line 1727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5" name="Line 1728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6" name="Line 1729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7" name="Line 1730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5" name="Group 1731"/>
            <p:cNvGrpSpPr>
              <a:grpSpLocks/>
            </p:cNvGrpSpPr>
            <p:nvPr/>
          </p:nvGrpSpPr>
          <p:grpSpPr bwMode="auto">
            <a:xfrm>
              <a:off x="3227388" y="4416425"/>
              <a:ext cx="57150" cy="220663"/>
              <a:chOff x="2206" y="4704"/>
              <a:chExt cx="98" cy="240"/>
            </a:xfrm>
          </p:grpSpPr>
          <p:sp>
            <p:nvSpPr>
              <p:cNvPr id="1436" name="AutoShape 1732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7" name="AutoShape 1733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8" name="Line 1734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9" name="Line 1735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0" name="Line 1736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41" name="Line 1737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6" name="Group 1738"/>
            <p:cNvGrpSpPr>
              <a:grpSpLocks/>
            </p:cNvGrpSpPr>
            <p:nvPr/>
          </p:nvGrpSpPr>
          <p:grpSpPr bwMode="auto">
            <a:xfrm>
              <a:off x="3227388" y="4049713"/>
              <a:ext cx="57150" cy="222250"/>
              <a:chOff x="2206" y="4704"/>
              <a:chExt cx="98" cy="240"/>
            </a:xfrm>
          </p:grpSpPr>
          <p:sp>
            <p:nvSpPr>
              <p:cNvPr id="1430" name="AutoShape 1739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1" name="AutoShape 1740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2" name="Line 1741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3" name="Line 1742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4" name="Line 1743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35" name="Line 1744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7" name="Group 1745"/>
            <p:cNvGrpSpPr>
              <a:grpSpLocks/>
            </p:cNvGrpSpPr>
            <p:nvPr/>
          </p:nvGrpSpPr>
          <p:grpSpPr bwMode="auto">
            <a:xfrm>
              <a:off x="1954213" y="2378075"/>
              <a:ext cx="57150" cy="220663"/>
              <a:chOff x="2206" y="4704"/>
              <a:chExt cx="98" cy="240"/>
            </a:xfrm>
          </p:grpSpPr>
          <p:sp>
            <p:nvSpPr>
              <p:cNvPr id="1424" name="AutoShape 1746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5" name="AutoShape 1747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6" name="Line 1748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7" name="Line 1749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8" name="Line 1750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9" name="Line 1751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8" name="Group 1752"/>
            <p:cNvGrpSpPr>
              <a:grpSpLocks/>
            </p:cNvGrpSpPr>
            <p:nvPr/>
          </p:nvGrpSpPr>
          <p:grpSpPr bwMode="auto">
            <a:xfrm>
              <a:off x="1954213" y="2011363"/>
              <a:ext cx="57150" cy="222250"/>
              <a:chOff x="2206" y="4704"/>
              <a:chExt cx="98" cy="240"/>
            </a:xfrm>
          </p:grpSpPr>
          <p:sp>
            <p:nvSpPr>
              <p:cNvPr id="1418" name="AutoShape 1753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9" name="AutoShape 1754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0" name="Line 1755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1" name="Line 1756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2" name="Line 1757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23" name="Line 1758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79" name="Group 1759"/>
            <p:cNvGrpSpPr>
              <a:grpSpLocks/>
            </p:cNvGrpSpPr>
            <p:nvPr/>
          </p:nvGrpSpPr>
          <p:grpSpPr bwMode="auto">
            <a:xfrm>
              <a:off x="2865438" y="2378075"/>
              <a:ext cx="58737" cy="220663"/>
              <a:chOff x="2206" y="4704"/>
              <a:chExt cx="98" cy="240"/>
            </a:xfrm>
          </p:grpSpPr>
          <p:sp>
            <p:nvSpPr>
              <p:cNvPr id="1412" name="AutoShape 1760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3" name="AutoShape 1761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4" name="Line 1762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5" name="Line 1763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6" name="Line 1764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7" name="Line 1765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80" name="Group 1766"/>
            <p:cNvGrpSpPr>
              <a:grpSpLocks/>
            </p:cNvGrpSpPr>
            <p:nvPr/>
          </p:nvGrpSpPr>
          <p:grpSpPr bwMode="auto">
            <a:xfrm>
              <a:off x="2865438" y="2011363"/>
              <a:ext cx="58737" cy="222250"/>
              <a:chOff x="2206" y="4704"/>
              <a:chExt cx="98" cy="240"/>
            </a:xfrm>
          </p:grpSpPr>
          <p:sp>
            <p:nvSpPr>
              <p:cNvPr id="1406" name="AutoShape 1767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7" name="AutoShape 1768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8" name="Line 1769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9" name="Line 1770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0" name="Line 1771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11" name="Line 1772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81" name="Group 1773"/>
            <p:cNvGrpSpPr>
              <a:grpSpLocks/>
            </p:cNvGrpSpPr>
            <p:nvPr/>
          </p:nvGrpSpPr>
          <p:grpSpPr bwMode="auto">
            <a:xfrm>
              <a:off x="3367088" y="1331913"/>
              <a:ext cx="57150" cy="220662"/>
              <a:chOff x="2206" y="4704"/>
              <a:chExt cx="98" cy="240"/>
            </a:xfrm>
          </p:grpSpPr>
          <p:sp>
            <p:nvSpPr>
              <p:cNvPr id="1400" name="AutoShape 1774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1" name="AutoShape 1775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2" name="Line 1776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3" name="Line 1777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4" name="Line 1778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405" name="Line 1779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82" name="Group 1780"/>
            <p:cNvGrpSpPr>
              <a:grpSpLocks/>
            </p:cNvGrpSpPr>
            <p:nvPr/>
          </p:nvGrpSpPr>
          <p:grpSpPr bwMode="auto">
            <a:xfrm>
              <a:off x="1954213" y="862013"/>
              <a:ext cx="57150" cy="220662"/>
              <a:chOff x="2206" y="4704"/>
              <a:chExt cx="98" cy="240"/>
            </a:xfrm>
          </p:grpSpPr>
          <p:sp>
            <p:nvSpPr>
              <p:cNvPr id="1394" name="AutoShape 1781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5" name="AutoShape 1782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6" name="Line 1783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7" name="Line 1784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8" name="Line 1785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9" name="Line 1786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83" name="Group 1787"/>
            <p:cNvGrpSpPr>
              <a:grpSpLocks/>
            </p:cNvGrpSpPr>
            <p:nvPr/>
          </p:nvGrpSpPr>
          <p:grpSpPr bwMode="auto">
            <a:xfrm>
              <a:off x="3367088" y="862013"/>
              <a:ext cx="57150" cy="220662"/>
              <a:chOff x="2206" y="4704"/>
              <a:chExt cx="98" cy="240"/>
            </a:xfrm>
          </p:grpSpPr>
          <p:sp>
            <p:nvSpPr>
              <p:cNvPr id="1388" name="AutoShape 1788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9" name="AutoShape 1789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0" name="Line 1790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1" name="Line 1791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2" name="Line 1792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93" name="Line 1793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884" name="Group 1794"/>
            <p:cNvGrpSpPr>
              <a:grpSpLocks/>
            </p:cNvGrpSpPr>
            <p:nvPr/>
          </p:nvGrpSpPr>
          <p:grpSpPr bwMode="auto">
            <a:xfrm>
              <a:off x="1954213" y="1331913"/>
              <a:ext cx="57150" cy="220662"/>
              <a:chOff x="2206" y="4704"/>
              <a:chExt cx="98" cy="240"/>
            </a:xfrm>
          </p:grpSpPr>
          <p:sp>
            <p:nvSpPr>
              <p:cNvPr id="1382" name="AutoShape 1795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3" name="AutoShape 1796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4" name="Line 1797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5" name="Line 1798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6" name="Line 1799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7" name="Line 1800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sp>
          <p:nvSpPr>
            <p:cNvPr id="885" name="AutoShape 1801"/>
            <p:cNvSpPr>
              <a:spLocks noChangeArrowheads="1"/>
            </p:cNvSpPr>
            <p:nvPr/>
          </p:nvSpPr>
          <p:spPr bwMode="auto">
            <a:xfrm>
              <a:off x="1028700" y="30051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86" name="AutoShape 1802"/>
            <p:cNvSpPr>
              <a:spLocks noChangeArrowheads="1"/>
            </p:cNvSpPr>
            <p:nvPr/>
          </p:nvSpPr>
          <p:spPr bwMode="auto">
            <a:xfrm>
              <a:off x="1028700" y="31099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87" name="AutoShape 1803"/>
            <p:cNvSpPr>
              <a:spLocks noChangeArrowheads="1"/>
            </p:cNvSpPr>
            <p:nvPr/>
          </p:nvSpPr>
          <p:spPr bwMode="auto">
            <a:xfrm>
              <a:off x="1028700" y="32131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88" name="AutoShape 1804"/>
            <p:cNvSpPr>
              <a:spLocks noChangeArrowheads="1"/>
            </p:cNvSpPr>
            <p:nvPr/>
          </p:nvSpPr>
          <p:spPr bwMode="auto">
            <a:xfrm>
              <a:off x="1028700" y="33178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89" name="AutoShape 1805"/>
            <p:cNvSpPr>
              <a:spLocks noChangeArrowheads="1"/>
            </p:cNvSpPr>
            <p:nvPr/>
          </p:nvSpPr>
          <p:spPr bwMode="auto">
            <a:xfrm>
              <a:off x="1028700" y="3422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0" name="AutoShape 1806"/>
            <p:cNvSpPr>
              <a:spLocks noChangeArrowheads="1"/>
            </p:cNvSpPr>
            <p:nvPr/>
          </p:nvSpPr>
          <p:spPr bwMode="auto">
            <a:xfrm>
              <a:off x="1028700" y="352742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1" name="AutoShape 1807"/>
            <p:cNvSpPr>
              <a:spLocks noChangeArrowheads="1"/>
            </p:cNvSpPr>
            <p:nvPr/>
          </p:nvSpPr>
          <p:spPr bwMode="auto">
            <a:xfrm>
              <a:off x="1028700" y="3630613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2" name="AutoShape 1808"/>
            <p:cNvSpPr>
              <a:spLocks noChangeArrowheads="1"/>
            </p:cNvSpPr>
            <p:nvPr/>
          </p:nvSpPr>
          <p:spPr bwMode="auto">
            <a:xfrm>
              <a:off x="1081088" y="39449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3" name="AutoShape 1809"/>
            <p:cNvSpPr>
              <a:spLocks noChangeArrowheads="1"/>
            </p:cNvSpPr>
            <p:nvPr/>
          </p:nvSpPr>
          <p:spPr bwMode="auto">
            <a:xfrm>
              <a:off x="1081088" y="40497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4" name="AutoShape 1810"/>
            <p:cNvSpPr>
              <a:spLocks noChangeArrowheads="1"/>
            </p:cNvSpPr>
            <p:nvPr/>
          </p:nvSpPr>
          <p:spPr bwMode="auto">
            <a:xfrm>
              <a:off x="1081088" y="41544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5" name="AutoShape 1811"/>
            <p:cNvSpPr>
              <a:spLocks noChangeArrowheads="1"/>
            </p:cNvSpPr>
            <p:nvPr/>
          </p:nvSpPr>
          <p:spPr bwMode="auto">
            <a:xfrm>
              <a:off x="1081088" y="42576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6" name="AutoShape 1812"/>
            <p:cNvSpPr>
              <a:spLocks noChangeArrowheads="1"/>
            </p:cNvSpPr>
            <p:nvPr/>
          </p:nvSpPr>
          <p:spPr bwMode="auto">
            <a:xfrm>
              <a:off x="1081088" y="43624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7" name="AutoShape 1813"/>
            <p:cNvSpPr>
              <a:spLocks noChangeArrowheads="1"/>
            </p:cNvSpPr>
            <p:nvPr/>
          </p:nvSpPr>
          <p:spPr bwMode="auto">
            <a:xfrm>
              <a:off x="1081088" y="44672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8" name="AutoShape 1814"/>
            <p:cNvSpPr>
              <a:spLocks noChangeArrowheads="1"/>
            </p:cNvSpPr>
            <p:nvPr/>
          </p:nvSpPr>
          <p:spPr bwMode="auto">
            <a:xfrm>
              <a:off x="1081088" y="45704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899" name="AutoShape 1815"/>
            <p:cNvSpPr>
              <a:spLocks noChangeArrowheads="1"/>
            </p:cNvSpPr>
            <p:nvPr/>
          </p:nvSpPr>
          <p:spPr bwMode="auto">
            <a:xfrm>
              <a:off x="1081088" y="467677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0" name="AutoShape 1816"/>
            <p:cNvSpPr>
              <a:spLocks noChangeArrowheads="1"/>
            </p:cNvSpPr>
            <p:nvPr/>
          </p:nvSpPr>
          <p:spPr bwMode="auto">
            <a:xfrm>
              <a:off x="1081088" y="1906588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1" name="AutoShape 1817"/>
            <p:cNvSpPr>
              <a:spLocks noChangeArrowheads="1"/>
            </p:cNvSpPr>
            <p:nvPr/>
          </p:nvSpPr>
          <p:spPr bwMode="auto">
            <a:xfrm>
              <a:off x="1081088" y="2012950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2" name="AutoShape 1818"/>
            <p:cNvSpPr>
              <a:spLocks noChangeArrowheads="1"/>
            </p:cNvSpPr>
            <p:nvPr/>
          </p:nvSpPr>
          <p:spPr bwMode="auto">
            <a:xfrm>
              <a:off x="1081088" y="21177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3" name="AutoShape 1819"/>
            <p:cNvSpPr>
              <a:spLocks noChangeArrowheads="1"/>
            </p:cNvSpPr>
            <p:nvPr/>
          </p:nvSpPr>
          <p:spPr bwMode="auto">
            <a:xfrm>
              <a:off x="1081088" y="22209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4" name="AutoShape 1820"/>
            <p:cNvSpPr>
              <a:spLocks noChangeArrowheads="1"/>
            </p:cNvSpPr>
            <p:nvPr/>
          </p:nvSpPr>
          <p:spPr bwMode="auto">
            <a:xfrm>
              <a:off x="1081088" y="23256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5" name="AutoShape 1821"/>
            <p:cNvSpPr>
              <a:spLocks noChangeArrowheads="1"/>
            </p:cNvSpPr>
            <p:nvPr/>
          </p:nvSpPr>
          <p:spPr bwMode="auto">
            <a:xfrm>
              <a:off x="1081088" y="243046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6" name="AutoShape 1822"/>
            <p:cNvSpPr>
              <a:spLocks noChangeArrowheads="1"/>
            </p:cNvSpPr>
            <p:nvPr/>
          </p:nvSpPr>
          <p:spPr bwMode="auto">
            <a:xfrm>
              <a:off x="1081088" y="2533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7" name="AutoShape 1823"/>
            <p:cNvSpPr>
              <a:spLocks noChangeArrowheads="1"/>
            </p:cNvSpPr>
            <p:nvPr/>
          </p:nvSpPr>
          <p:spPr bwMode="auto">
            <a:xfrm>
              <a:off x="1081088" y="26400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8" name="AutoShape 1824"/>
            <p:cNvSpPr>
              <a:spLocks noChangeArrowheads="1"/>
            </p:cNvSpPr>
            <p:nvPr/>
          </p:nvSpPr>
          <p:spPr bwMode="auto">
            <a:xfrm>
              <a:off x="4011613" y="29003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09" name="AutoShape 1825"/>
            <p:cNvSpPr>
              <a:spLocks noChangeArrowheads="1"/>
            </p:cNvSpPr>
            <p:nvPr/>
          </p:nvSpPr>
          <p:spPr bwMode="auto">
            <a:xfrm>
              <a:off x="4011613" y="30051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0" name="AutoShape 1826"/>
            <p:cNvSpPr>
              <a:spLocks noChangeArrowheads="1"/>
            </p:cNvSpPr>
            <p:nvPr/>
          </p:nvSpPr>
          <p:spPr bwMode="auto">
            <a:xfrm>
              <a:off x="4011613" y="31099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1" name="AutoShape 1827"/>
            <p:cNvSpPr>
              <a:spLocks noChangeArrowheads="1"/>
            </p:cNvSpPr>
            <p:nvPr/>
          </p:nvSpPr>
          <p:spPr bwMode="auto">
            <a:xfrm>
              <a:off x="4011613" y="32131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2" name="AutoShape 1828"/>
            <p:cNvSpPr>
              <a:spLocks noChangeArrowheads="1"/>
            </p:cNvSpPr>
            <p:nvPr/>
          </p:nvSpPr>
          <p:spPr bwMode="auto">
            <a:xfrm>
              <a:off x="4011613" y="33178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3" name="AutoShape 1829"/>
            <p:cNvSpPr>
              <a:spLocks noChangeArrowheads="1"/>
            </p:cNvSpPr>
            <p:nvPr/>
          </p:nvSpPr>
          <p:spPr bwMode="auto">
            <a:xfrm>
              <a:off x="4011613" y="3422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4" name="AutoShape 1830"/>
            <p:cNvSpPr>
              <a:spLocks noChangeArrowheads="1"/>
            </p:cNvSpPr>
            <p:nvPr/>
          </p:nvSpPr>
          <p:spPr bwMode="auto">
            <a:xfrm>
              <a:off x="4011613" y="352742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5" name="AutoShape 1831"/>
            <p:cNvSpPr>
              <a:spLocks noChangeArrowheads="1"/>
            </p:cNvSpPr>
            <p:nvPr/>
          </p:nvSpPr>
          <p:spPr bwMode="auto">
            <a:xfrm>
              <a:off x="4011613" y="3630613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6" name="AutoShape 1832"/>
            <p:cNvSpPr>
              <a:spLocks noChangeArrowheads="1"/>
            </p:cNvSpPr>
            <p:nvPr/>
          </p:nvSpPr>
          <p:spPr bwMode="auto">
            <a:xfrm>
              <a:off x="3857625" y="39449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7" name="AutoShape 1833"/>
            <p:cNvSpPr>
              <a:spLocks noChangeArrowheads="1"/>
            </p:cNvSpPr>
            <p:nvPr/>
          </p:nvSpPr>
          <p:spPr bwMode="auto">
            <a:xfrm>
              <a:off x="3857625" y="40497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8" name="AutoShape 1834"/>
            <p:cNvSpPr>
              <a:spLocks noChangeArrowheads="1"/>
            </p:cNvSpPr>
            <p:nvPr/>
          </p:nvSpPr>
          <p:spPr bwMode="auto">
            <a:xfrm>
              <a:off x="3857625" y="41544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19" name="AutoShape 1835"/>
            <p:cNvSpPr>
              <a:spLocks noChangeArrowheads="1"/>
            </p:cNvSpPr>
            <p:nvPr/>
          </p:nvSpPr>
          <p:spPr bwMode="auto">
            <a:xfrm>
              <a:off x="3857625" y="42576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0" name="AutoShape 1836"/>
            <p:cNvSpPr>
              <a:spLocks noChangeArrowheads="1"/>
            </p:cNvSpPr>
            <p:nvPr/>
          </p:nvSpPr>
          <p:spPr bwMode="auto">
            <a:xfrm>
              <a:off x="3857625" y="43624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1" name="AutoShape 1837"/>
            <p:cNvSpPr>
              <a:spLocks noChangeArrowheads="1"/>
            </p:cNvSpPr>
            <p:nvPr/>
          </p:nvSpPr>
          <p:spPr bwMode="auto">
            <a:xfrm>
              <a:off x="3857625" y="44672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2" name="AutoShape 1838"/>
            <p:cNvSpPr>
              <a:spLocks noChangeArrowheads="1"/>
            </p:cNvSpPr>
            <p:nvPr/>
          </p:nvSpPr>
          <p:spPr bwMode="auto">
            <a:xfrm>
              <a:off x="3857625" y="45704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3" name="AutoShape 1839"/>
            <p:cNvSpPr>
              <a:spLocks noChangeArrowheads="1"/>
            </p:cNvSpPr>
            <p:nvPr/>
          </p:nvSpPr>
          <p:spPr bwMode="auto">
            <a:xfrm>
              <a:off x="3857625" y="467677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4" name="AutoShape 1840"/>
            <p:cNvSpPr>
              <a:spLocks noChangeArrowheads="1"/>
            </p:cNvSpPr>
            <p:nvPr/>
          </p:nvSpPr>
          <p:spPr bwMode="auto">
            <a:xfrm>
              <a:off x="1081088" y="755650"/>
              <a:ext cx="161925" cy="904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5" name="AutoShape 1841"/>
            <p:cNvSpPr>
              <a:spLocks noChangeArrowheads="1"/>
            </p:cNvSpPr>
            <p:nvPr/>
          </p:nvSpPr>
          <p:spPr bwMode="auto">
            <a:xfrm>
              <a:off x="1081088" y="863600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6" name="AutoShape 1842"/>
            <p:cNvSpPr>
              <a:spLocks noChangeArrowheads="1"/>
            </p:cNvSpPr>
            <p:nvPr/>
          </p:nvSpPr>
          <p:spPr bwMode="auto">
            <a:xfrm>
              <a:off x="1081088" y="9683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7" name="AutoShape 1843"/>
            <p:cNvSpPr>
              <a:spLocks noChangeArrowheads="1"/>
            </p:cNvSpPr>
            <p:nvPr/>
          </p:nvSpPr>
          <p:spPr bwMode="auto">
            <a:xfrm>
              <a:off x="1081088" y="107156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8" name="AutoShape 1844"/>
            <p:cNvSpPr>
              <a:spLocks noChangeArrowheads="1"/>
            </p:cNvSpPr>
            <p:nvPr/>
          </p:nvSpPr>
          <p:spPr bwMode="auto">
            <a:xfrm>
              <a:off x="1081088" y="11763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29" name="AutoShape 1845"/>
            <p:cNvSpPr>
              <a:spLocks noChangeArrowheads="1"/>
            </p:cNvSpPr>
            <p:nvPr/>
          </p:nvSpPr>
          <p:spPr bwMode="auto">
            <a:xfrm>
              <a:off x="1081088" y="12811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0" name="AutoShape 1846"/>
            <p:cNvSpPr>
              <a:spLocks noChangeArrowheads="1"/>
            </p:cNvSpPr>
            <p:nvPr/>
          </p:nvSpPr>
          <p:spPr bwMode="auto">
            <a:xfrm>
              <a:off x="1081088" y="13843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1" name="AutoShape 1847"/>
            <p:cNvSpPr>
              <a:spLocks noChangeArrowheads="1"/>
            </p:cNvSpPr>
            <p:nvPr/>
          </p:nvSpPr>
          <p:spPr bwMode="auto">
            <a:xfrm>
              <a:off x="1081088" y="14906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2" name="AutoShape 1848"/>
            <p:cNvSpPr>
              <a:spLocks noChangeArrowheads="1"/>
            </p:cNvSpPr>
            <p:nvPr/>
          </p:nvSpPr>
          <p:spPr bwMode="auto">
            <a:xfrm>
              <a:off x="3857625" y="755650"/>
              <a:ext cx="160338" cy="904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3" name="AutoShape 1849"/>
            <p:cNvSpPr>
              <a:spLocks noChangeArrowheads="1"/>
            </p:cNvSpPr>
            <p:nvPr/>
          </p:nvSpPr>
          <p:spPr bwMode="auto">
            <a:xfrm>
              <a:off x="3857625" y="862013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4" name="AutoShape 1850"/>
            <p:cNvSpPr>
              <a:spLocks noChangeArrowheads="1"/>
            </p:cNvSpPr>
            <p:nvPr/>
          </p:nvSpPr>
          <p:spPr bwMode="auto">
            <a:xfrm>
              <a:off x="3857625" y="966788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5" name="AutoShape 1851"/>
            <p:cNvSpPr>
              <a:spLocks noChangeArrowheads="1"/>
            </p:cNvSpPr>
            <p:nvPr/>
          </p:nvSpPr>
          <p:spPr bwMode="auto">
            <a:xfrm>
              <a:off x="3857625" y="1071563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6" name="AutoShape 1852"/>
            <p:cNvSpPr>
              <a:spLocks noChangeArrowheads="1"/>
            </p:cNvSpPr>
            <p:nvPr/>
          </p:nvSpPr>
          <p:spPr bwMode="auto">
            <a:xfrm>
              <a:off x="3857625" y="1174750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7" name="AutoShape 1853"/>
            <p:cNvSpPr>
              <a:spLocks noChangeArrowheads="1"/>
            </p:cNvSpPr>
            <p:nvPr/>
          </p:nvSpPr>
          <p:spPr bwMode="auto">
            <a:xfrm>
              <a:off x="3857625" y="1281113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8" name="AutoShape 1854"/>
            <p:cNvSpPr>
              <a:spLocks noChangeArrowheads="1"/>
            </p:cNvSpPr>
            <p:nvPr/>
          </p:nvSpPr>
          <p:spPr bwMode="auto">
            <a:xfrm>
              <a:off x="3857625" y="1382713"/>
              <a:ext cx="160338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39" name="AutoShape 1855"/>
            <p:cNvSpPr>
              <a:spLocks noChangeArrowheads="1"/>
            </p:cNvSpPr>
            <p:nvPr/>
          </p:nvSpPr>
          <p:spPr bwMode="auto">
            <a:xfrm>
              <a:off x="3857625" y="1489075"/>
              <a:ext cx="160338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0" name="AutoShape 1856"/>
            <p:cNvSpPr>
              <a:spLocks noChangeArrowheads="1"/>
            </p:cNvSpPr>
            <p:nvPr/>
          </p:nvSpPr>
          <p:spPr bwMode="auto">
            <a:xfrm rot="21336077">
              <a:off x="3857625" y="1855788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1" name="AutoShape 1857"/>
            <p:cNvSpPr>
              <a:spLocks noChangeArrowheads="1"/>
            </p:cNvSpPr>
            <p:nvPr/>
          </p:nvSpPr>
          <p:spPr bwMode="auto">
            <a:xfrm rot="21336077">
              <a:off x="3857625" y="1958975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2" name="AutoShape 1858"/>
            <p:cNvSpPr>
              <a:spLocks noChangeArrowheads="1"/>
            </p:cNvSpPr>
            <p:nvPr/>
          </p:nvSpPr>
          <p:spPr bwMode="auto">
            <a:xfrm rot="21336077">
              <a:off x="3857625" y="2065338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3" name="AutoShape 1859"/>
            <p:cNvSpPr>
              <a:spLocks noChangeArrowheads="1"/>
            </p:cNvSpPr>
            <p:nvPr/>
          </p:nvSpPr>
          <p:spPr bwMode="auto">
            <a:xfrm rot="21336077">
              <a:off x="3857625" y="2166938"/>
              <a:ext cx="160338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4" name="AutoShape 1860"/>
            <p:cNvSpPr>
              <a:spLocks noChangeArrowheads="1"/>
            </p:cNvSpPr>
            <p:nvPr/>
          </p:nvSpPr>
          <p:spPr bwMode="auto">
            <a:xfrm rot="21336077">
              <a:off x="3857625" y="2273300"/>
              <a:ext cx="160338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5" name="AutoShape 1861"/>
            <p:cNvSpPr>
              <a:spLocks noChangeArrowheads="1"/>
            </p:cNvSpPr>
            <p:nvPr/>
          </p:nvSpPr>
          <p:spPr bwMode="auto">
            <a:xfrm rot="21336077">
              <a:off x="3857625" y="2378075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6" name="AutoShape 1862"/>
            <p:cNvSpPr>
              <a:spLocks noChangeArrowheads="1"/>
            </p:cNvSpPr>
            <p:nvPr/>
          </p:nvSpPr>
          <p:spPr bwMode="auto">
            <a:xfrm rot="21336077">
              <a:off x="3857625" y="2482850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7" name="AutoShape 1863"/>
            <p:cNvSpPr>
              <a:spLocks noChangeArrowheads="1"/>
            </p:cNvSpPr>
            <p:nvPr/>
          </p:nvSpPr>
          <p:spPr bwMode="auto">
            <a:xfrm rot="21336077">
              <a:off x="3857625" y="2586038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8" name="Rectangle 1864"/>
            <p:cNvSpPr>
              <a:spLocks noChangeArrowheads="1"/>
            </p:cNvSpPr>
            <p:nvPr/>
          </p:nvSpPr>
          <p:spPr bwMode="auto">
            <a:xfrm>
              <a:off x="1549400" y="4832350"/>
              <a:ext cx="433388" cy="52388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49" name="Rectangle 1865"/>
            <p:cNvSpPr>
              <a:spLocks noChangeArrowheads="1"/>
            </p:cNvSpPr>
            <p:nvPr/>
          </p:nvSpPr>
          <p:spPr bwMode="auto">
            <a:xfrm>
              <a:off x="3068638" y="4832350"/>
              <a:ext cx="431800" cy="52388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0" name="Rectangle 1866"/>
            <p:cNvSpPr>
              <a:spLocks noChangeArrowheads="1"/>
            </p:cNvSpPr>
            <p:nvPr/>
          </p:nvSpPr>
          <p:spPr bwMode="auto">
            <a:xfrm>
              <a:off x="1441450" y="4832350"/>
              <a:ext cx="55563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1" name="Rectangle 1867"/>
            <p:cNvSpPr>
              <a:spLocks noChangeArrowheads="1"/>
            </p:cNvSpPr>
            <p:nvPr/>
          </p:nvSpPr>
          <p:spPr bwMode="auto">
            <a:xfrm>
              <a:off x="1335088" y="4832350"/>
              <a:ext cx="53975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2" name="Rectangle 1868"/>
            <p:cNvSpPr>
              <a:spLocks noChangeArrowheads="1"/>
            </p:cNvSpPr>
            <p:nvPr/>
          </p:nvSpPr>
          <p:spPr bwMode="auto">
            <a:xfrm>
              <a:off x="1225550" y="4832350"/>
              <a:ext cx="55563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3" name="Rectangle 1869"/>
            <p:cNvSpPr>
              <a:spLocks noChangeArrowheads="1"/>
            </p:cNvSpPr>
            <p:nvPr/>
          </p:nvSpPr>
          <p:spPr bwMode="auto">
            <a:xfrm>
              <a:off x="1117600" y="4832350"/>
              <a:ext cx="55563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4" name="Rectangle 1870"/>
            <p:cNvSpPr>
              <a:spLocks noChangeArrowheads="1"/>
            </p:cNvSpPr>
            <p:nvPr/>
          </p:nvSpPr>
          <p:spPr bwMode="auto">
            <a:xfrm>
              <a:off x="1009650" y="4832350"/>
              <a:ext cx="55563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5" name="Rectangle 1871"/>
            <p:cNvSpPr>
              <a:spLocks noChangeArrowheads="1"/>
            </p:cNvSpPr>
            <p:nvPr/>
          </p:nvSpPr>
          <p:spPr bwMode="auto">
            <a:xfrm>
              <a:off x="3979863" y="4832350"/>
              <a:ext cx="53975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6" name="Rectangle 1872"/>
            <p:cNvSpPr>
              <a:spLocks noChangeArrowheads="1"/>
            </p:cNvSpPr>
            <p:nvPr/>
          </p:nvSpPr>
          <p:spPr bwMode="auto">
            <a:xfrm>
              <a:off x="3871913" y="4832350"/>
              <a:ext cx="55562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7" name="Rectangle 1873"/>
            <p:cNvSpPr>
              <a:spLocks noChangeArrowheads="1"/>
            </p:cNvSpPr>
            <p:nvPr/>
          </p:nvSpPr>
          <p:spPr bwMode="auto">
            <a:xfrm>
              <a:off x="3763963" y="4832350"/>
              <a:ext cx="55562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8" name="Rectangle 1874"/>
            <p:cNvSpPr>
              <a:spLocks noChangeArrowheads="1"/>
            </p:cNvSpPr>
            <p:nvPr/>
          </p:nvSpPr>
          <p:spPr bwMode="auto">
            <a:xfrm>
              <a:off x="3656013" y="4832350"/>
              <a:ext cx="55562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59" name="Rectangle 1875"/>
            <p:cNvSpPr>
              <a:spLocks noChangeArrowheads="1"/>
            </p:cNvSpPr>
            <p:nvPr/>
          </p:nvSpPr>
          <p:spPr bwMode="auto">
            <a:xfrm>
              <a:off x="3549650" y="4832350"/>
              <a:ext cx="53975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60" name="AutoShape 1876"/>
            <p:cNvSpPr>
              <a:spLocks noChangeArrowheads="1"/>
            </p:cNvSpPr>
            <p:nvPr/>
          </p:nvSpPr>
          <p:spPr bwMode="auto">
            <a:xfrm>
              <a:off x="977900" y="4991100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61" name="AutoShape 1877"/>
            <p:cNvSpPr>
              <a:spLocks noChangeArrowheads="1"/>
            </p:cNvSpPr>
            <p:nvPr/>
          </p:nvSpPr>
          <p:spPr bwMode="auto">
            <a:xfrm>
              <a:off x="977900" y="5461000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62" name="AutoShape 1878"/>
            <p:cNvSpPr>
              <a:spLocks noChangeArrowheads="1"/>
            </p:cNvSpPr>
            <p:nvPr/>
          </p:nvSpPr>
          <p:spPr bwMode="auto">
            <a:xfrm>
              <a:off x="3908425" y="5041900"/>
              <a:ext cx="161925" cy="1571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63" name="AutoShape 1879"/>
            <p:cNvSpPr>
              <a:spLocks noChangeArrowheads="1"/>
            </p:cNvSpPr>
            <p:nvPr/>
          </p:nvSpPr>
          <p:spPr bwMode="auto">
            <a:xfrm>
              <a:off x="3908425" y="5199063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grpSp>
          <p:nvGrpSpPr>
            <p:cNvPr id="964" name="Group 1895"/>
            <p:cNvGrpSpPr>
              <a:grpSpLocks/>
            </p:cNvGrpSpPr>
            <p:nvPr/>
          </p:nvGrpSpPr>
          <p:grpSpPr bwMode="auto">
            <a:xfrm>
              <a:off x="3716338" y="5076825"/>
              <a:ext cx="112712" cy="165100"/>
              <a:chOff x="240" y="5040"/>
              <a:chExt cx="288" cy="576"/>
            </a:xfrm>
          </p:grpSpPr>
          <p:sp>
            <p:nvSpPr>
              <p:cNvPr id="1379" name="AutoShape 189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0" name="Line 189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81" name="Line 189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965" name="Group 1899"/>
            <p:cNvGrpSpPr>
              <a:grpSpLocks/>
            </p:cNvGrpSpPr>
            <p:nvPr/>
          </p:nvGrpSpPr>
          <p:grpSpPr bwMode="auto">
            <a:xfrm>
              <a:off x="3716338" y="5437113"/>
              <a:ext cx="112712" cy="166688"/>
              <a:chOff x="240" y="5040"/>
              <a:chExt cx="288" cy="576"/>
            </a:xfrm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966" name="Group 1903"/>
            <p:cNvGrpSpPr>
              <a:grpSpLocks/>
            </p:cNvGrpSpPr>
            <p:nvPr/>
          </p:nvGrpSpPr>
          <p:grpSpPr bwMode="auto">
            <a:xfrm>
              <a:off x="1196975" y="5076825"/>
              <a:ext cx="114300" cy="165100"/>
              <a:chOff x="240" y="5040"/>
              <a:chExt cx="288" cy="576"/>
            </a:xfrm>
          </p:grpSpPr>
          <p:sp>
            <p:nvSpPr>
              <p:cNvPr id="1373" name="AutoShape 190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74" name="Line 190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75" name="Line 190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967" name="Group 1907"/>
            <p:cNvGrpSpPr>
              <a:grpSpLocks/>
            </p:cNvGrpSpPr>
            <p:nvPr/>
          </p:nvGrpSpPr>
          <p:grpSpPr bwMode="auto">
            <a:xfrm>
              <a:off x="1196975" y="5437113"/>
              <a:ext cx="114300" cy="166688"/>
              <a:chOff x="240" y="5040"/>
              <a:chExt cx="288" cy="576"/>
            </a:xfrm>
          </p:grpSpPr>
          <p:sp>
            <p:nvSpPr>
              <p:cNvPr id="1370" name="AutoShape 19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71" name="Line 19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72" name="Line 19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sp>
          <p:nvSpPr>
            <p:cNvPr id="968" name="AutoShape 1911"/>
            <p:cNvSpPr>
              <a:spLocks noChangeArrowheads="1"/>
            </p:cNvSpPr>
            <p:nvPr/>
          </p:nvSpPr>
          <p:spPr bwMode="auto">
            <a:xfrm rot="5203622">
              <a:off x="2311401" y="6246812"/>
              <a:ext cx="127000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69" name="AutoShape 1912"/>
            <p:cNvSpPr>
              <a:spLocks noChangeArrowheads="1"/>
            </p:cNvSpPr>
            <p:nvPr/>
          </p:nvSpPr>
          <p:spPr bwMode="auto">
            <a:xfrm rot="16168825">
              <a:off x="2254251" y="6292850"/>
              <a:ext cx="127000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0" name="AutoShape 1913"/>
            <p:cNvSpPr>
              <a:spLocks noChangeArrowheads="1"/>
            </p:cNvSpPr>
            <p:nvPr/>
          </p:nvSpPr>
          <p:spPr bwMode="auto">
            <a:xfrm rot="5203622">
              <a:off x="2298701" y="6831012"/>
              <a:ext cx="127000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1" name="AutoShape 1914"/>
            <p:cNvSpPr>
              <a:spLocks noChangeArrowheads="1"/>
            </p:cNvSpPr>
            <p:nvPr/>
          </p:nvSpPr>
          <p:spPr bwMode="auto">
            <a:xfrm rot="16168825">
              <a:off x="2254251" y="6854825"/>
              <a:ext cx="127000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2" name="AutoShape 1915"/>
            <p:cNvSpPr>
              <a:spLocks noChangeArrowheads="1"/>
            </p:cNvSpPr>
            <p:nvPr/>
          </p:nvSpPr>
          <p:spPr bwMode="auto">
            <a:xfrm rot="5203622">
              <a:off x="2299495" y="6533356"/>
              <a:ext cx="125412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3" name="AutoShape 1916"/>
            <p:cNvSpPr>
              <a:spLocks noChangeArrowheads="1"/>
            </p:cNvSpPr>
            <p:nvPr/>
          </p:nvSpPr>
          <p:spPr bwMode="auto">
            <a:xfrm rot="16168825">
              <a:off x="2253457" y="6571456"/>
              <a:ext cx="128588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4" name="AutoShape 1917"/>
            <p:cNvSpPr>
              <a:spLocks noChangeArrowheads="1"/>
            </p:cNvSpPr>
            <p:nvPr/>
          </p:nvSpPr>
          <p:spPr bwMode="auto">
            <a:xfrm rot="5203622">
              <a:off x="2610644" y="6269831"/>
              <a:ext cx="128588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5" name="AutoShape 1918"/>
            <p:cNvSpPr>
              <a:spLocks noChangeArrowheads="1"/>
            </p:cNvSpPr>
            <p:nvPr/>
          </p:nvSpPr>
          <p:spPr bwMode="auto">
            <a:xfrm rot="16168825">
              <a:off x="2547144" y="6293644"/>
              <a:ext cx="127000" cy="9048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6" name="AutoShape 1919"/>
            <p:cNvSpPr>
              <a:spLocks noChangeArrowheads="1"/>
            </p:cNvSpPr>
            <p:nvPr/>
          </p:nvSpPr>
          <p:spPr bwMode="auto">
            <a:xfrm rot="5203622">
              <a:off x="2611438" y="6831012"/>
              <a:ext cx="127000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7" name="AutoShape 1920"/>
            <p:cNvSpPr>
              <a:spLocks noChangeArrowheads="1"/>
            </p:cNvSpPr>
            <p:nvPr/>
          </p:nvSpPr>
          <p:spPr bwMode="auto">
            <a:xfrm rot="16168825">
              <a:off x="2547144" y="6855619"/>
              <a:ext cx="127000" cy="9048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8" name="AutoShape 1921"/>
            <p:cNvSpPr>
              <a:spLocks noChangeArrowheads="1"/>
            </p:cNvSpPr>
            <p:nvPr/>
          </p:nvSpPr>
          <p:spPr bwMode="auto">
            <a:xfrm rot="5203622">
              <a:off x="2612232" y="7104856"/>
              <a:ext cx="125412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79" name="AutoShape 1922"/>
            <p:cNvSpPr>
              <a:spLocks noChangeArrowheads="1"/>
            </p:cNvSpPr>
            <p:nvPr/>
          </p:nvSpPr>
          <p:spPr bwMode="auto">
            <a:xfrm rot="16168825">
              <a:off x="2547937" y="7129463"/>
              <a:ext cx="125413" cy="9048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80" name="AutoShape 1923"/>
            <p:cNvSpPr>
              <a:spLocks noChangeArrowheads="1"/>
            </p:cNvSpPr>
            <p:nvPr/>
          </p:nvSpPr>
          <p:spPr bwMode="auto">
            <a:xfrm rot="5203622">
              <a:off x="2611438" y="6546850"/>
              <a:ext cx="127000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81" name="AutoShape 1924"/>
            <p:cNvSpPr>
              <a:spLocks noChangeArrowheads="1"/>
            </p:cNvSpPr>
            <p:nvPr/>
          </p:nvSpPr>
          <p:spPr bwMode="auto">
            <a:xfrm rot="16168825">
              <a:off x="2546350" y="6572250"/>
              <a:ext cx="128588" cy="9048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82" name="AutoShape 1925"/>
            <p:cNvSpPr>
              <a:spLocks noChangeArrowheads="1"/>
            </p:cNvSpPr>
            <p:nvPr/>
          </p:nvSpPr>
          <p:spPr bwMode="auto">
            <a:xfrm rot="5203622">
              <a:off x="2299495" y="7104856"/>
              <a:ext cx="125412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83" name="AutoShape 1926"/>
            <p:cNvSpPr>
              <a:spLocks noChangeArrowheads="1"/>
            </p:cNvSpPr>
            <p:nvPr/>
          </p:nvSpPr>
          <p:spPr bwMode="auto">
            <a:xfrm rot="16168825">
              <a:off x="2255044" y="7128669"/>
              <a:ext cx="125413" cy="92075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84" name="Oval 1928"/>
            <p:cNvSpPr>
              <a:spLocks noChangeArrowheads="1"/>
            </p:cNvSpPr>
            <p:nvPr/>
          </p:nvSpPr>
          <p:spPr bwMode="auto">
            <a:xfrm>
              <a:off x="1700213" y="6013450"/>
              <a:ext cx="173037" cy="85725"/>
            </a:xfrm>
            <a:prstGeom prst="ellipse">
              <a:avLst/>
            </a:prstGeom>
            <a:solidFill>
              <a:sysClr val="windowText" lastClr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85" name="Oval 1929"/>
            <p:cNvSpPr>
              <a:spLocks noChangeArrowheads="1"/>
            </p:cNvSpPr>
            <p:nvPr/>
          </p:nvSpPr>
          <p:spPr bwMode="auto">
            <a:xfrm>
              <a:off x="3068638" y="6013450"/>
              <a:ext cx="171450" cy="85725"/>
            </a:xfrm>
            <a:prstGeom prst="ellipse">
              <a:avLst/>
            </a:prstGeom>
            <a:solidFill>
              <a:sysClr val="windowText" lastClr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grpSp>
          <p:nvGrpSpPr>
            <p:cNvPr id="986" name="Group 1930"/>
            <p:cNvGrpSpPr>
              <a:grpSpLocks/>
            </p:cNvGrpSpPr>
            <p:nvPr/>
          </p:nvGrpSpPr>
          <p:grpSpPr bwMode="auto">
            <a:xfrm>
              <a:off x="1412875" y="6157913"/>
              <a:ext cx="92075" cy="220662"/>
              <a:chOff x="1344" y="5712"/>
              <a:chExt cx="77" cy="192"/>
            </a:xfrm>
            <a:solidFill>
              <a:sysClr val="window" lastClr="FFFFFF"/>
            </a:solidFill>
          </p:grpSpPr>
          <p:sp>
            <p:nvSpPr>
              <p:cNvPr id="1368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9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987" name="Group 1933"/>
            <p:cNvGrpSpPr>
              <a:grpSpLocks/>
            </p:cNvGrpSpPr>
            <p:nvPr/>
          </p:nvGrpSpPr>
          <p:grpSpPr bwMode="auto">
            <a:xfrm>
              <a:off x="1052513" y="5797550"/>
              <a:ext cx="209550" cy="165100"/>
              <a:chOff x="1584" y="5232"/>
              <a:chExt cx="240" cy="192"/>
            </a:xfrm>
            <a:solidFill>
              <a:sysClr val="window" lastClr="FFFFFF"/>
            </a:solidFill>
          </p:grpSpPr>
          <p:sp>
            <p:nvSpPr>
              <p:cNvPr id="1365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6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7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988" name="Group 1937"/>
            <p:cNvGrpSpPr>
              <a:grpSpLocks/>
            </p:cNvGrpSpPr>
            <p:nvPr/>
          </p:nvGrpSpPr>
          <p:grpSpPr bwMode="auto">
            <a:xfrm>
              <a:off x="3789363" y="5843588"/>
              <a:ext cx="215900" cy="144462"/>
              <a:chOff x="1584" y="5232"/>
              <a:chExt cx="240" cy="192"/>
            </a:xfrm>
          </p:grpSpPr>
          <p:sp>
            <p:nvSpPr>
              <p:cNvPr id="1362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3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4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sp>
          <p:nvSpPr>
            <p:cNvPr id="989" name="Rectangle 1941"/>
            <p:cNvSpPr>
              <a:spLocks noChangeArrowheads="1"/>
            </p:cNvSpPr>
            <p:nvPr/>
          </p:nvSpPr>
          <p:spPr bwMode="auto">
            <a:xfrm>
              <a:off x="3652838" y="4014788"/>
              <a:ext cx="171450" cy="539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0" name="Rectangle 1942"/>
            <p:cNvSpPr>
              <a:spLocks noChangeArrowheads="1"/>
            </p:cNvSpPr>
            <p:nvPr/>
          </p:nvSpPr>
          <p:spPr bwMode="auto">
            <a:xfrm>
              <a:off x="3652838" y="4068763"/>
              <a:ext cx="171450" cy="55562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1" name="Rectangle 1943"/>
            <p:cNvSpPr>
              <a:spLocks noChangeArrowheads="1"/>
            </p:cNvSpPr>
            <p:nvPr/>
          </p:nvSpPr>
          <p:spPr bwMode="auto">
            <a:xfrm>
              <a:off x="3652838" y="4124325"/>
              <a:ext cx="171450" cy="555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2" name="Rectangle 1944"/>
            <p:cNvSpPr>
              <a:spLocks noChangeArrowheads="1"/>
            </p:cNvSpPr>
            <p:nvPr/>
          </p:nvSpPr>
          <p:spPr bwMode="auto">
            <a:xfrm>
              <a:off x="3652838" y="4178300"/>
              <a:ext cx="171450" cy="555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3" name="Rectangle 1945"/>
            <p:cNvSpPr>
              <a:spLocks noChangeArrowheads="1"/>
            </p:cNvSpPr>
            <p:nvPr/>
          </p:nvSpPr>
          <p:spPr bwMode="auto">
            <a:xfrm>
              <a:off x="3652838" y="4230688"/>
              <a:ext cx="171450" cy="539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4" name="Rectangle 1946"/>
            <p:cNvSpPr>
              <a:spLocks noChangeArrowheads="1"/>
            </p:cNvSpPr>
            <p:nvPr/>
          </p:nvSpPr>
          <p:spPr bwMode="auto">
            <a:xfrm>
              <a:off x="3644900" y="4438650"/>
              <a:ext cx="171450" cy="555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5" name="Rectangle 1947"/>
            <p:cNvSpPr>
              <a:spLocks noChangeArrowheads="1"/>
            </p:cNvSpPr>
            <p:nvPr/>
          </p:nvSpPr>
          <p:spPr bwMode="auto">
            <a:xfrm>
              <a:off x="3644900" y="4494213"/>
              <a:ext cx="171450" cy="55562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6" name="Rectangle 1948"/>
            <p:cNvSpPr>
              <a:spLocks noChangeArrowheads="1"/>
            </p:cNvSpPr>
            <p:nvPr/>
          </p:nvSpPr>
          <p:spPr bwMode="auto">
            <a:xfrm>
              <a:off x="3644900" y="4549775"/>
              <a:ext cx="171450" cy="555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7" name="Rectangle 1949"/>
            <p:cNvSpPr>
              <a:spLocks noChangeArrowheads="1"/>
            </p:cNvSpPr>
            <p:nvPr/>
          </p:nvSpPr>
          <p:spPr bwMode="auto">
            <a:xfrm>
              <a:off x="3644900" y="4605338"/>
              <a:ext cx="171450" cy="539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8" name="Rectangle 1950"/>
            <p:cNvSpPr>
              <a:spLocks noChangeArrowheads="1"/>
            </p:cNvSpPr>
            <p:nvPr/>
          </p:nvSpPr>
          <p:spPr bwMode="auto">
            <a:xfrm>
              <a:off x="3644900" y="4659313"/>
              <a:ext cx="171450" cy="571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999" name="Rectangle 1958"/>
            <p:cNvSpPr>
              <a:spLocks noChangeArrowheads="1"/>
            </p:cNvSpPr>
            <p:nvPr/>
          </p:nvSpPr>
          <p:spPr bwMode="auto">
            <a:xfrm>
              <a:off x="3644900" y="2424113"/>
              <a:ext cx="171450" cy="55562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0" name="Rectangle 1959"/>
            <p:cNvSpPr>
              <a:spLocks noChangeArrowheads="1"/>
            </p:cNvSpPr>
            <p:nvPr/>
          </p:nvSpPr>
          <p:spPr bwMode="auto">
            <a:xfrm>
              <a:off x="3644900" y="2482850"/>
              <a:ext cx="171450" cy="539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1" name="Rectangle 1960"/>
            <p:cNvSpPr>
              <a:spLocks noChangeArrowheads="1"/>
            </p:cNvSpPr>
            <p:nvPr/>
          </p:nvSpPr>
          <p:spPr bwMode="auto">
            <a:xfrm>
              <a:off x="3644900" y="2535238"/>
              <a:ext cx="171450" cy="55562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2" name="Rectangle 1961"/>
            <p:cNvSpPr>
              <a:spLocks noChangeArrowheads="1"/>
            </p:cNvSpPr>
            <p:nvPr/>
          </p:nvSpPr>
          <p:spPr bwMode="auto">
            <a:xfrm>
              <a:off x="3644900" y="2586038"/>
              <a:ext cx="171450" cy="571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3" name="Rectangle 1962"/>
            <p:cNvSpPr>
              <a:spLocks noChangeArrowheads="1"/>
            </p:cNvSpPr>
            <p:nvPr/>
          </p:nvSpPr>
          <p:spPr bwMode="auto">
            <a:xfrm>
              <a:off x="3644900" y="2646363"/>
              <a:ext cx="171450" cy="539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4" name="AutoShape 1972"/>
            <p:cNvSpPr>
              <a:spLocks noChangeArrowheads="1"/>
            </p:cNvSpPr>
            <p:nvPr/>
          </p:nvSpPr>
          <p:spPr bwMode="auto">
            <a:xfrm>
              <a:off x="2420938" y="3422650"/>
              <a:ext cx="103187" cy="180975"/>
            </a:xfrm>
            <a:prstGeom prst="bevel">
              <a:avLst>
                <a:gd name="adj" fmla="val 125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5" name="AutoShape 1973"/>
            <p:cNvSpPr>
              <a:spLocks noChangeArrowheads="1"/>
            </p:cNvSpPr>
            <p:nvPr/>
          </p:nvSpPr>
          <p:spPr bwMode="auto">
            <a:xfrm>
              <a:off x="2420938" y="3109913"/>
              <a:ext cx="101600" cy="182562"/>
            </a:xfrm>
            <a:prstGeom prst="bevel">
              <a:avLst>
                <a:gd name="adj" fmla="val 125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6" name="AutoShape 1974"/>
            <p:cNvSpPr>
              <a:spLocks noChangeArrowheads="1"/>
            </p:cNvSpPr>
            <p:nvPr/>
          </p:nvSpPr>
          <p:spPr bwMode="auto">
            <a:xfrm>
              <a:off x="2676525" y="3109913"/>
              <a:ext cx="101600" cy="182562"/>
            </a:xfrm>
            <a:prstGeom prst="bevel">
              <a:avLst>
                <a:gd name="adj" fmla="val 125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7" name="AutoShape 1975"/>
            <p:cNvSpPr>
              <a:spLocks noChangeArrowheads="1"/>
            </p:cNvSpPr>
            <p:nvPr/>
          </p:nvSpPr>
          <p:spPr bwMode="auto">
            <a:xfrm>
              <a:off x="2676525" y="3422650"/>
              <a:ext cx="101600" cy="180975"/>
            </a:xfrm>
            <a:prstGeom prst="bevel">
              <a:avLst>
                <a:gd name="adj" fmla="val 125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8" name="Rectangle 1976"/>
            <p:cNvSpPr>
              <a:spLocks noChangeArrowheads="1"/>
            </p:cNvSpPr>
            <p:nvPr/>
          </p:nvSpPr>
          <p:spPr bwMode="auto">
            <a:xfrm>
              <a:off x="1903413" y="1646238"/>
              <a:ext cx="1646237" cy="52387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09" name="Rectangle 1977"/>
            <p:cNvSpPr>
              <a:spLocks noChangeArrowheads="1"/>
            </p:cNvSpPr>
            <p:nvPr/>
          </p:nvSpPr>
          <p:spPr bwMode="auto">
            <a:xfrm>
              <a:off x="1903413" y="1855788"/>
              <a:ext cx="1646237" cy="5080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10" name="Rectangle 1981"/>
            <p:cNvSpPr>
              <a:spLocks noChangeArrowheads="1"/>
            </p:cNvSpPr>
            <p:nvPr/>
          </p:nvSpPr>
          <p:spPr bwMode="auto">
            <a:xfrm>
              <a:off x="1593850" y="2827338"/>
              <a:ext cx="1749425" cy="52387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11" name="Rectangle 1982"/>
            <p:cNvSpPr>
              <a:spLocks noChangeArrowheads="1"/>
            </p:cNvSpPr>
            <p:nvPr/>
          </p:nvSpPr>
          <p:spPr bwMode="auto">
            <a:xfrm>
              <a:off x="1593850" y="3892550"/>
              <a:ext cx="1749425" cy="52388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12" name="Rectangle 1983"/>
            <p:cNvSpPr>
              <a:spLocks noChangeArrowheads="1"/>
            </p:cNvSpPr>
            <p:nvPr/>
          </p:nvSpPr>
          <p:spPr bwMode="auto">
            <a:xfrm>
              <a:off x="1593850" y="3735388"/>
              <a:ext cx="1749425" cy="52387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13" name="AutoShape 1984"/>
            <p:cNvSpPr>
              <a:spLocks noChangeArrowheads="1"/>
            </p:cNvSpPr>
            <p:nvPr/>
          </p:nvSpPr>
          <p:spPr bwMode="auto">
            <a:xfrm rot="10800000">
              <a:off x="2797175" y="4059238"/>
              <a:ext cx="85725" cy="109537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14" name="AutoShape 1985"/>
            <p:cNvSpPr>
              <a:spLocks noChangeArrowheads="1"/>
            </p:cNvSpPr>
            <p:nvPr/>
          </p:nvSpPr>
          <p:spPr bwMode="auto">
            <a:xfrm rot="10800000">
              <a:off x="2797175" y="4633913"/>
              <a:ext cx="85725" cy="109537"/>
            </a:xfrm>
            <a:prstGeom prst="flowChartDocument">
              <a:avLst/>
            </a:prstGeom>
            <a:solidFill>
              <a:sysClr val="windowText" lastClr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15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057400" y="4519613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16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3125788" y="4519613"/>
              <a:ext cx="50800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017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3125788" y="4154488"/>
              <a:ext cx="50800" cy="1000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18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3140075" y="3527425"/>
              <a:ext cx="4762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19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2057400" y="4154488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0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2057400" y="3527425"/>
              <a:ext cx="4762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21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3140075" y="310991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22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2057400" y="310991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23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2763838" y="248126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24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2109788" y="248126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25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2711450" y="21161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26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2057400" y="21161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27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3213100" y="1436688"/>
              <a:ext cx="9525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28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2057400" y="1436688"/>
              <a:ext cx="9525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29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3213100" y="96678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30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2057400" y="96678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31" name="AutoShape 2002"/>
            <p:cNvSpPr>
              <a:spLocks noChangeArrowheads="1"/>
            </p:cNvSpPr>
            <p:nvPr/>
          </p:nvSpPr>
          <p:spPr bwMode="auto">
            <a:xfrm rot="10800000">
              <a:off x="2851150" y="1176338"/>
              <a:ext cx="85725" cy="109537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32" name="AutoShape 2003"/>
            <p:cNvSpPr>
              <a:spLocks noChangeArrowheads="1"/>
            </p:cNvSpPr>
            <p:nvPr/>
          </p:nvSpPr>
          <p:spPr bwMode="auto">
            <a:xfrm rot="10800000">
              <a:off x="2795588" y="1228725"/>
              <a:ext cx="87312" cy="109538"/>
            </a:xfrm>
            <a:prstGeom prst="flowChartDocument">
              <a:avLst/>
            </a:prstGeom>
            <a:solidFill>
              <a:sysClr val="window" lastClr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33" name="Rectangle 2007"/>
            <p:cNvSpPr>
              <a:spLocks noChangeArrowheads="1"/>
            </p:cNvSpPr>
            <p:nvPr/>
          </p:nvSpPr>
          <p:spPr bwMode="auto">
            <a:xfrm>
              <a:off x="617538" y="5565775"/>
              <a:ext cx="360362" cy="1571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34" name="Rectangle 2008"/>
            <p:cNvSpPr>
              <a:spLocks noChangeArrowheads="1"/>
            </p:cNvSpPr>
            <p:nvPr/>
          </p:nvSpPr>
          <p:spPr bwMode="auto">
            <a:xfrm>
              <a:off x="4114800" y="5616575"/>
              <a:ext cx="360363" cy="1587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35" name="Rectangle 2009"/>
            <p:cNvSpPr>
              <a:spLocks noChangeArrowheads="1"/>
            </p:cNvSpPr>
            <p:nvPr/>
          </p:nvSpPr>
          <p:spPr bwMode="auto">
            <a:xfrm>
              <a:off x="257175" y="5565775"/>
              <a:ext cx="307975" cy="207963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36" name="Rectangle 2010"/>
            <p:cNvSpPr>
              <a:spLocks noChangeArrowheads="1"/>
            </p:cNvSpPr>
            <p:nvPr/>
          </p:nvSpPr>
          <p:spPr bwMode="auto">
            <a:xfrm>
              <a:off x="4578350" y="5616575"/>
              <a:ext cx="307975" cy="211138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37" name="Rectangle 2011"/>
            <p:cNvSpPr>
              <a:spLocks noChangeArrowheads="1"/>
            </p:cNvSpPr>
            <p:nvPr/>
          </p:nvSpPr>
          <p:spPr bwMode="auto">
            <a:xfrm>
              <a:off x="153988" y="2011363"/>
              <a:ext cx="103187" cy="5746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srgbClr val="1F497D"/>
                  </a:solidFill>
                  <a:latin typeface="Calibri"/>
                </a:rPr>
                <a:t>LF</a:t>
              </a:r>
            </a:p>
          </p:txBody>
        </p:sp>
        <p:sp>
          <p:nvSpPr>
            <p:cNvPr id="1038" name="Rectangle 2012"/>
            <p:cNvSpPr>
              <a:spLocks noChangeArrowheads="1"/>
            </p:cNvSpPr>
            <p:nvPr/>
          </p:nvSpPr>
          <p:spPr bwMode="auto">
            <a:xfrm>
              <a:off x="4938713" y="2011363"/>
              <a:ext cx="103187" cy="574675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600" u="none" kern="0" dirty="0">
                  <a:solidFill>
                    <a:srgbClr val="1F497D"/>
                  </a:solidFill>
                  <a:latin typeface="Calibri"/>
                </a:rPr>
                <a:t>LF</a:t>
              </a:r>
            </a:p>
          </p:txBody>
        </p:sp>
        <p:sp>
          <p:nvSpPr>
            <p:cNvPr id="1039" name="AutoShape 2014"/>
            <p:cNvSpPr>
              <a:spLocks noChangeArrowheads="1"/>
            </p:cNvSpPr>
            <p:nvPr/>
          </p:nvSpPr>
          <p:spPr bwMode="auto">
            <a:xfrm>
              <a:off x="2541588" y="1803400"/>
              <a:ext cx="50800" cy="103188"/>
            </a:xfrm>
            <a:prstGeom prst="upArrow">
              <a:avLst>
                <a:gd name="adj1" fmla="val 50000"/>
                <a:gd name="adj2" fmla="val 50781"/>
              </a:avLst>
            </a:prstGeom>
            <a:solidFill>
              <a:sysClr val="windowText" lastClr="000000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0" name="AutoShape 2015"/>
            <p:cNvSpPr>
              <a:spLocks noChangeArrowheads="1"/>
            </p:cNvSpPr>
            <p:nvPr/>
          </p:nvSpPr>
          <p:spPr bwMode="auto">
            <a:xfrm>
              <a:off x="2366963" y="1646238"/>
              <a:ext cx="50800" cy="103187"/>
            </a:xfrm>
            <a:prstGeom prst="downArrow">
              <a:avLst>
                <a:gd name="adj1" fmla="val 50000"/>
                <a:gd name="adj2" fmla="val 50781"/>
              </a:avLst>
            </a:prstGeom>
            <a:solidFill>
              <a:sysClr val="windowText" lastClr="000000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1" name="AutoShape 2016"/>
            <p:cNvSpPr>
              <a:spLocks noChangeArrowheads="1"/>
            </p:cNvSpPr>
            <p:nvPr/>
          </p:nvSpPr>
          <p:spPr bwMode="auto">
            <a:xfrm>
              <a:off x="2233613" y="2671763"/>
              <a:ext cx="50800" cy="101600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ysClr val="windowText" lastClr="000000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2" name="AutoShape 2017"/>
            <p:cNvSpPr>
              <a:spLocks noChangeArrowheads="1"/>
            </p:cNvSpPr>
            <p:nvPr/>
          </p:nvSpPr>
          <p:spPr bwMode="auto">
            <a:xfrm>
              <a:off x="2263775" y="3735388"/>
              <a:ext cx="50800" cy="104775"/>
            </a:xfrm>
            <a:prstGeom prst="downArrow">
              <a:avLst>
                <a:gd name="adj1" fmla="val 50000"/>
                <a:gd name="adj2" fmla="val 51563"/>
              </a:avLst>
            </a:prstGeom>
            <a:solidFill>
              <a:sysClr val="windowText" lastClr="000000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3" name="AutoShape 2018"/>
            <p:cNvSpPr>
              <a:spLocks noChangeArrowheads="1"/>
            </p:cNvSpPr>
            <p:nvPr/>
          </p:nvSpPr>
          <p:spPr bwMode="auto">
            <a:xfrm>
              <a:off x="2468563" y="2773363"/>
              <a:ext cx="50800" cy="104775"/>
            </a:xfrm>
            <a:prstGeom prst="upArrow">
              <a:avLst>
                <a:gd name="adj1" fmla="val 50000"/>
                <a:gd name="adj2" fmla="val 51563"/>
              </a:avLst>
            </a:prstGeom>
            <a:solidFill>
              <a:sysClr val="windowText" lastClr="000000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4" name="AutoShape 2019"/>
            <p:cNvSpPr>
              <a:spLocks noChangeArrowheads="1"/>
            </p:cNvSpPr>
            <p:nvPr/>
          </p:nvSpPr>
          <p:spPr bwMode="auto">
            <a:xfrm>
              <a:off x="2520950" y="3841750"/>
              <a:ext cx="50800" cy="103188"/>
            </a:xfrm>
            <a:prstGeom prst="upArrow">
              <a:avLst>
                <a:gd name="adj1" fmla="val 50000"/>
                <a:gd name="adj2" fmla="val 50781"/>
              </a:avLst>
            </a:prstGeom>
            <a:solidFill>
              <a:sysClr val="windowText" lastClr="000000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5" name="Line 2020"/>
            <p:cNvSpPr>
              <a:spLocks noChangeShapeType="1"/>
            </p:cNvSpPr>
            <p:nvPr/>
          </p:nvSpPr>
          <p:spPr bwMode="auto">
            <a:xfrm>
              <a:off x="1954213" y="6386513"/>
              <a:ext cx="179387" cy="158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6" name="AutoShape 2021"/>
            <p:cNvSpPr>
              <a:spLocks noChangeArrowheads="1"/>
            </p:cNvSpPr>
            <p:nvPr/>
          </p:nvSpPr>
          <p:spPr bwMode="auto">
            <a:xfrm>
              <a:off x="1954213" y="6765925"/>
              <a:ext cx="179387" cy="471488"/>
            </a:xfrm>
            <a:prstGeom prst="flowChartPredefinedProcess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7" name="AutoShape 2022"/>
            <p:cNvSpPr>
              <a:spLocks noChangeArrowheads="1"/>
            </p:cNvSpPr>
            <p:nvPr/>
          </p:nvSpPr>
          <p:spPr bwMode="auto">
            <a:xfrm>
              <a:off x="1954213" y="6229350"/>
              <a:ext cx="179387" cy="471488"/>
            </a:xfrm>
            <a:prstGeom prst="flowChartPredefinedProcess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048" name="Rectangle 2031"/>
            <p:cNvSpPr>
              <a:spLocks noChangeArrowheads="1"/>
            </p:cNvSpPr>
            <p:nvPr/>
          </p:nvSpPr>
          <p:spPr bwMode="auto">
            <a:xfrm>
              <a:off x="204788" y="496888"/>
              <a:ext cx="309562" cy="2095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srgbClr val="1F497D"/>
                  </a:solidFill>
                  <a:latin typeface="Calibri"/>
                </a:rPr>
                <a:t>LG3</a:t>
              </a:r>
            </a:p>
          </p:txBody>
        </p:sp>
        <p:sp>
          <p:nvSpPr>
            <p:cNvPr id="1049" name="Rectangle 2032"/>
            <p:cNvSpPr>
              <a:spLocks noChangeArrowheads="1"/>
            </p:cNvSpPr>
            <p:nvPr/>
          </p:nvSpPr>
          <p:spPr bwMode="auto">
            <a:xfrm>
              <a:off x="720725" y="496888"/>
              <a:ext cx="307975" cy="2095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srgbClr val="1F497D"/>
                  </a:solidFill>
                  <a:latin typeface="Calibri"/>
                </a:rPr>
                <a:t>LG1</a:t>
              </a:r>
            </a:p>
          </p:txBody>
        </p:sp>
        <p:sp>
          <p:nvSpPr>
            <p:cNvPr id="1050" name="Rectangle 2033"/>
            <p:cNvSpPr>
              <a:spLocks noChangeArrowheads="1"/>
            </p:cNvSpPr>
            <p:nvPr/>
          </p:nvSpPr>
          <p:spPr bwMode="auto">
            <a:xfrm>
              <a:off x="4629150" y="547688"/>
              <a:ext cx="307975" cy="2095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srgbClr val="1F497D"/>
                  </a:solidFill>
                  <a:latin typeface="Calibri"/>
                </a:rPr>
                <a:t>LG4</a:t>
              </a:r>
            </a:p>
          </p:txBody>
        </p:sp>
        <p:sp>
          <p:nvSpPr>
            <p:cNvPr id="1051" name="Rectangle 2034"/>
            <p:cNvSpPr>
              <a:spLocks noChangeArrowheads="1"/>
            </p:cNvSpPr>
            <p:nvPr/>
          </p:nvSpPr>
          <p:spPr bwMode="auto">
            <a:xfrm>
              <a:off x="4011613" y="547688"/>
              <a:ext cx="307975" cy="209550"/>
            </a:xfrm>
            <a:prstGeom prst="rect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srgbClr val="1F497D"/>
                  </a:solidFill>
                  <a:latin typeface="Calibri"/>
                </a:rPr>
                <a:t>LG2</a:t>
              </a:r>
            </a:p>
          </p:txBody>
        </p:sp>
        <p:sp>
          <p:nvSpPr>
            <p:cNvPr id="105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3003550" y="4633913"/>
              <a:ext cx="3968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5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3003550" y="4476750"/>
              <a:ext cx="39688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5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3003550" y="4267200"/>
              <a:ext cx="39688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5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3003550" y="4059238"/>
              <a:ext cx="3968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5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3595688" y="37877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5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3595688" y="3630613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5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1439863" y="3841750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5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1439863" y="368458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6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3498850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6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3448050" y="3213100"/>
              <a:ext cx="809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6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3595688" y="2900363"/>
              <a:ext cx="8096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6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3549650" y="2692400"/>
              <a:ext cx="809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6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1389063" y="2847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6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1389063" y="2692400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6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3292475" y="2481263"/>
              <a:ext cx="80963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6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3348038" y="2166938"/>
              <a:ext cx="8096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6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3348038" y="1958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6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2949575" y="122872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7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2795588" y="966788"/>
              <a:ext cx="8255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7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1916113" y="39687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7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3059113" y="3968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7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1925638" y="18097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7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3059113" y="180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75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1925638" y="0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76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3059113" y="0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77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1773238" y="5868988"/>
              <a:ext cx="889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78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3141663" y="5868988"/>
              <a:ext cx="8731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79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2522538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80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2779713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81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2522538" y="305593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82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2779713" y="305593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83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668338" y="5616575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84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360363" y="5616575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85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4217988" y="5668963"/>
              <a:ext cx="13652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86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4681538" y="5668963"/>
              <a:ext cx="134937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87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1052513" y="5942013"/>
              <a:ext cx="1555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88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3860800" y="5988050"/>
              <a:ext cx="1571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89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1697038" y="7046913"/>
              <a:ext cx="1778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90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1697038" y="6516688"/>
              <a:ext cx="1778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91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3189288" y="6508750"/>
              <a:ext cx="17621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92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3189288" y="6994525"/>
              <a:ext cx="17621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93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2867025" y="4940300"/>
              <a:ext cx="184150" cy="87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94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4149725" y="3787775"/>
              <a:ext cx="206375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95" name="WordArt 2088"/>
            <p:cNvSpPr>
              <a:spLocks noChangeArrowheads="1" noChangeShapeType="1" noTextEdit="1"/>
            </p:cNvSpPr>
            <p:nvPr/>
          </p:nvSpPr>
          <p:spPr bwMode="auto">
            <a:xfrm>
              <a:off x="2571750" y="2773363"/>
              <a:ext cx="13652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VP3</a:t>
              </a:r>
            </a:p>
          </p:txBody>
        </p:sp>
        <p:sp>
          <p:nvSpPr>
            <p:cNvPr id="1096" name="WordArt 2089"/>
            <p:cNvSpPr>
              <a:spLocks noChangeArrowheads="1" noChangeShapeType="1" noTextEdit="1"/>
            </p:cNvSpPr>
            <p:nvPr/>
          </p:nvSpPr>
          <p:spPr bwMode="auto">
            <a:xfrm>
              <a:off x="2286000" y="2671763"/>
              <a:ext cx="13493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VP4</a:t>
              </a:r>
            </a:p>
          </p:txBody>
        </p:sp>
        <p:sp>
          <p:nvSpPr>
            <p:cNvPr id="1097" name="WordArt 2090"/>
            <p:cNvSpPr>
              <a:spLocks noChangeArrowheads="1" noChangeShapeType="1" noTextEdit="1"/>
            </p:cNvSpPr>
            <p:nvPr/>
          </p:nvSpPr>
          <p:spPr bwMode="auto">
            <a:xfrm>
              <a:off x="2644775" y="1803400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LP5</a:t>
              </a:r>
            </a:p>
          </p:txBody>
        </p:sp>
        <p:sp>
          <p:nvSpPr>
            <p:cNvPr id="1098" name="WordArt 2091"/>
            <p:cNvSpPr>
              <a:spLocks noChangeArrowheads="1" noChangeShapeType="1" noTextEdit="1"/>
            </p:cNvSpPr>
            <p:nvPr/>
          </p:nvSpPr>
          <p:spPr bwMode="auto">
            <a:xfrm>
              <a:off x="2468563" y="1592263"/>
              <a:ext cx="13652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LP6</a:t>
              </a:r>
            </a:p>
          </p:txBody>
        </p:sp>
        <p:sp>
          <p:nvSpPr>
            <p:cNvPr id="1099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2487613" y="706438"/>
              <a:ext cx="149225" cy="9525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100" name="WordArt 2098"/>
            <p:cNvSpPr>
              <a:spLocks noChangeArrowheads="1" noChangeShapeType="1" noTextEdit="1"/>
            </p:cNvSpPr>
            <p:nvPr/>
          </p:nvSpPr>
          <p:spPr bwMode="auto">
            <a:xfrm>
              <a:off x="2622550" y="3841750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VP1</a:t>
              </a:r>
            </a:p>
          </p:txBody>
        </p:sp>
        <p:sp>
          <p:nvSpPr>
            <p:cNvPr id="1101" name="WordArt 2099"/>
            <p:cNvSpPr>
              <a:spLocks noChangeArrowheads="1" noChangeShapeType="1" noTextEdit="1"/>
            </p:cNvSpPr>
            <p:nvPr/>
          </p:nvSpPr>
          <p:spPr bwMode="auto">
            <a:xfrm>
              <a:off x="2366963" y="3735388"/>
              <a:ext cx="134937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VP2</a:t>
              </a:r>
            </a:p>
          </p:txBody>
        </p:sp>
        <p:sp>
          <p:nvSpPr>
            <p:cNvPr id="110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2468563" y="5116513"/>
              <a:ext cx="1905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10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2471738" y="234950"/>
              <a:ext cx="1905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104" name="Line 2103"/>
            <p:cNvSpPr>
              <a:spLocks noChangeShapeType="1"/>
            </p:cNvSpPr>
            <p:nvPr/>
          </p:nvSpPr>
          <p:spPr bwMode="auto">
            <a:xfrm>
              <a:off x="2471738" y="3055938"/>
              <a:ext cx="0" cy="26193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05" name="Line 2104"/>
            <p:cNvSpPr>
              <a:spLocks noChangeShapeType="1"/>
            </p:cNvSpPr>
            <p:nvPr/>
          </p:nvSpPr>
          <p:spPr bwMode="auto">
            <a:xfrm>
              <a:off x="2728913" y="3055938"/>
              <a:ext cx="0" cy="26193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06" name="Line 2105"/>
            <p:cNvSpPr>
              <a:spLocks noChangeShapeType="1"/>
            </p:cNvSpPr>
            <p:nvPr/>
          </p:nvSpPr>
          <p:spPr bwMode="auto">
            <a:xfrm>
              <a:off x="2471738" y="3368675"/>
              <a:ext cx="0" cy="261938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07" name="Line 2106"/>
            <p:cNvSpPr>
              <a:spLocks noChangeShapeType="1"/>
            </p:cNvSpPr>
            <p:nvPr/>
          </p:nvSpPr>
          <p:spPr bwMode="auto">
            <a:xfrm>
              <a:off x="2728913" y="3368675"/>
              <a:ext cx="0" cy="261938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08" name="AutoShape 2111"/>
            <p:cNvSpPr>
              <a:spLocks noChangeArrowheads="1"/>
            </p:cNvSpPr>
            <p:nvPr/>
          </p:nvSpPr>
          <p:spPr bwMode="auto">
            <a:xfrm>
              <a:off x="3908425" y="5354638"/>
              <a:ext cx="161925" cy="1587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09" name="AutoShape 2112"/>
            <p:cNvSpPr>
              <a:spLocks noChangeArrowheads="1"/>
            </p:cNvSpPr>
            <p:nvPr/>
          </p:nvSpPr>
          <p:spPr bwMode="auto">
            <a:xfrm>
              <a:off x="3908425" y="5513388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0" name="AutoShape 2113"/>
            <p:cNvSpPr>
              <a:spLocks noChangeArrowheads="1"/>
            </p:cNvSpPr>
            <p:nvPr/>
          </p:nvSpPr>
          <p:spPr bwMode="auto">
            <a:xfrm>
              <a:off x="977900" y="5146675"/>
              <a:ext cx="161925" cy="1571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1" name="AutoShape 2114"/>
            <p:cNvSpPr>
              <a:spLocks noChangeArrowheads="1"/>
            </p:cNvSpPr>
            <p:nvPr/>
          </p:nvSpPr>
          <p:spPr bwMode="auto">
            <a:xfrm>
              <a:off x="977900" y="5303838"/>
              <a:ext cx="161925" cy="15716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4076700" y="2741613"/>
              <a:ext cx="206375" cy="1063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113" name="Rectangle 2117"/>
            <p:cNvSpPr>
              <a:spLocks noChangeArrowheads="1"/>
            </p:cNvSpPr>
            <p:nvPr/>
          </p:nvSpPr>
          <p:spPr bwMode="auto">
            <a:xfrm>
              <a:off x="6000750" y="3340100"/>
              <a:ext cx="771525" cy="9842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4" name="Rectangle 2118"/>
            <p:cNvSpPr>
              <a:spLocks noChangeArrowheads="1"/>
            </p:cNvSpPr>
            <p:nvPr/>
          </p:nvSpPr>
          <p:spPr bwMode="auto">
            <a:xfrm>
              <a:off x="6000750" y="4645025"/>
              <a:ext cx="771525" cy="9858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5" name="Rectangle 2119"/>
            <p:cNvSpPr>
              <a:spLocks noChangeArrowheads="1"/>
            </p:cNvSpPr>
            <p:nvPr/>
          </p:nvSpPr>
          <p:spPr bwMode="auto">
            <a:xfrm>
              <a:off x="6000750" y="4332288"/>
              <a:ext cx="307975" cy="3127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6411913" y="3600450"/>
              <a:ext cx="309562" cy="4175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11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6411913" y="4906963"/>
              <a:ext cx="309562" cy="4191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118" name="Line 2123"/>
            <p:cNvSpPr>
              <a:spLocks noChangeShapeType="1"/>
            </p:cNvSpPr>
            <p:nvPr/>
          </p:nvSpPr>
          <p:spPr bwMode="auto">
            <a:xfrm>
              <a:off x="5280025" y="3705225"/>
              <a:ext cx="0" cy="120015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19" name="Line 2124"/>
            <p:cNvSpPr>
              <a:spLocks noChangeShapeType="1"/>
            </p:cNvSpPr>
            <p:nvPr/>
          </p:nvSpPr>
          <p:spPr bwMode="auto">
            <a:xfrm>
              <a:off x="5435600" y="3705225"/>
              <a:ext cx="0" cy="120015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0" name="Line 2125"/>
            <p:cNvSpPr>
              <a:spLocks noChangeShapeType="1"/>
            </p:cNvSpPr>
            <p:nvPr/>
          </p:nvSpPr>
          <p:spPr bwMode="auto">
            <a:xfrm flipH="1" flipV="1">
              <a:off x="4972050" y="3600450"/>
              <a:ext cx="307975" cy="104775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1" name="Line 2126"/>
            <p:cNvSpPr>
              <a:spLocks noChangeShapeType="1"/>
            </p:cNvSpPr>
            <p:nvPr/>
          </p:nvSpPr>
          <p:spPr bwMode="auto">
            <a:xfrm>
              <a:off x="5022850" y="3443288"/>
              <a:ext cx="977900" cy="157162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2" name="Line 2127"/>
            <p:cNvSpPr>
              <a:spLocks noChangeShapeType="1"/>
            </p:cNvSpPr>
            <p:nvPr/>
          </p:nvSpPr>
          <p:spPr bwMode="auto">
            <a:xfrm>
              <a:off x="5435600" y="3705225"/>
              <a:ext cx="461963" cy="103188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3" name="Line 2129"/>
            <p:cNvSpPr>
              <a:spLocks noChangeShapeType="1"/>
            </p:cNvSpPr>
            <p:nvPr/>
          </p:nvSpPr>
          <p:spPr bwMode="auto">
            <a:xfrm flipH="1" flipV="1">
              <a:off x="4919663" y="4800600"/>
              <a:ext cx="360362" cy="10636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4" name="Line 2130"/>
            <p:cNvSpPr>
              <a:spLocks noChangeShapeType="1"/>
            </p:cNvSpPr>
            <p:nvPr/>
          </p:nvSpPr>
          <p:spPr bwMode="auto">
            <a:xfrm>
              <a:off x="5435600" y="4906963"/>
              <a:ext cx="461963" cy="5080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5" name="Line 2131"/>
            <p:cNvSpPr>
              <a:spLocks noChangeShapeType="1"/>
            </p:cNvSpPr>
            <p:nvPr/>
          </p:nvSpPr>
          <p:spPr bwMode="auto">
            <a:xfrm>
              <a:off x="4765675" y="4749800"/>
              <a:ext cx="0" cy="157163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6" name="Line 2132"/>
            <p:cNvSpPr>
              <a:spLocks noChangeShapeType="1"/>
            </p:cNvSpPr>
            <p:nvPr/>
          </p:nvSpPr>
          <p:spPr bwMode="auto">
            <a:xfrm>
              <a:off x="4765675" y="4906963"/>
              <a:ext cx="1131888" cy="31273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7" name="Line 2134"/>
            <p:cNvSpPr>
              <a:spLocks noChangeShapeType="1"/>
            </p:cNvSpPr>
            <p:nvPr/>
          </p:nvSpPr>
          <p:spPr bwMode="auto">
            <a:xfrm>
              <a:off x="6618288" y="6815138"/>
              <a:ext cx="0" cy="314325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8" name="Line 2135"/>
            <p:cNvSpPr>
              <a:spLocks noChangeShapeType="1"/>
            </p:cNvSpPr>
            <p:nvPr/>
          </p:nvSpPr>
          <p:spPr bwMode="auto">
            <a:xfrm>
              <a:off x="4097338" y="6815138"/>
              <a:ext cx="0" cy="78263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29" name="Line 2136"/>
            <p:cNvSpPr>
              <a:spLocks noChangeShapeType="1"/>
            </p:cNvSpPr>
            <p:nvPr/>
          </p:nvSpPr>
          <p:spPr bwMode="auto">
            <a:xfrm>
              <a:off x="4097338" y="7597775"/>
              <a:ext cx="2006600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0" name="Line 2137"/>
            <p:cNvSpPr>
              <a:spLocks noChangeShapeType="1"/>
            </p:cNvSpPr>
            <p:nvPr/>
          </p:nvSpPr>
          <p:spPr bwMode="auto">
            <a:xfrm flipV="1">
              <a:off x="6103938" y="7129463"/>
              <a:ext cx="514350" cy="468312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1" name="Line 2138"/>
            <p:cNvSpPr>
              <a:spLocks noChangeShapeType="1"/>
            </p:cNvSpPr>
            <p:nvPr/>
          </p:nvSpPr>
          <p:spPr bwMode="auto">
            <a:xfrm>
              <a:off x="4097338" y="6815138"/>
              <a:ext cx="2520950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2" name="Rectangle 2140"/>
            <p:cNvSpPr>
              <a:spLocks noChangeArrowheads="1"/>
            </p:cNvSpPr>
            <p:nvPr/>
          </p:nvSpPr>
          <p:spPr bwMode="auto">
            <a:xfrm>
              <a:off x="4097338" y="6553200"/>
              <a:ext cx="257175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3" name="Rectangle 2141"/>
            <p:cNvSpPr>
              <a:spLocks noChangeArrowheads="1"/>
            </p:cNvSpPr>
            <p:nvPr/>
          </p:nvSpPr>
          <p:spPr bwMode="auto">
            <a:xfrm>
              <a:off x="4457700" y="6553200"/>
              <a:ext cx="617538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4" name="Rectangle 2142"/>
            <p:cNvSpPr>
              <a:spLocks noChangeArrowheads="1"/>
            </p:cNvSpPr>
            <p:nvPr/>
          </p:nvSpPr>
          <p:spPr bwMode="auto">
            <a:xfrm>
              <a:off x="5176838" y="6553200"/>
              <a:ext cx="309562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5" name="Rectangle 2143"/>
            <p:cNvSpPr>
              <a:spLocks noChangeArrowheads="1"/>
            </p:cNvSpPr>
            <p:nvPr/>
          </p:nvSpPr>
          <p:spPr bwMode="auto">
            <a:xfrm>
              <a:off x="5588000" y="6553200"/>
              <a:ext cx="307975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6" name="Rectangle 2144"/>
            <p:cNvSpPr>
              <a:spLocks noChangeArrowheads="1"/>
            </p:cNvSpPr>
            <p:nvPr/>
          </p:nvSpPr>
          <p:spPr bwMode="auto">
            <a:xfrm>
              <a:off x="6000750" y="6553200"/>
              <a:ext cx="565150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7" name="Rectangle 2145"/>
            <p:cNvSpPr>
              <a:spLocks noChangeArrowheads="1"/>
            </p:cNvSpPr>
            <p:nvPr/>
          </p:nvSpPr>
          <p:spPr bwMode="auto">
            <a:xfrm>
              <a:off x="4354513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8" name="Rectangle 2150"/>
            <p:cNvSpPr>
              <a:spLocks noChangeArrowheads="1"/>
            </p:cNvSpPr>
            <p:nvPr/>
          </p:nvSpPr>
          <p:spPr bwMode="auto">
            <a:xfrm>
              <a:off x="4354513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39" name="Rectangle 2151"/>
            <p:cNvSpPr>
              <a:spLocks noChangeArrowheads="1"/>
            </p:cNvSpPr>
            <p:nvPr/>
          </p:nvSpPr>
          <p:spPr bwMode="auto">
            <a:xfrm>
              <a:off x="4354513" y="754697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0" name="Rectangle 2152"/>
            <p:cNvSpPr>
              <a:spLocks noChangeArrowheads="1"/>
            </p:cNvSpPr>
            <p:nvPr/>
          </p:nvSpPr>
          <p:spPr bwMode="auto">
            <a:xfrm>
              <a:off x="6308725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1" name="Rectangle 2153"/>
            <p:cNvSpPr>
              <a:spLocks noChangeArrowheads="1"/>
            </p:cNvSpPr>
            <p:nvPr/>
          </p:nvSpPr>
          <p:spPr bwMode="auto">
            <a:xfrm>
              <a:off x="6308725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2" name="Rectangle 2154"/>
            <p:cNvSpPr>
              <a:spLocks noChangeArrowheads="1"/>
            </p:cNvSpPr>
            <p:nvPr/>
          </p:nvSpPr>
          <p:spPr bwMode="auto">
            <a:xfrm rot="19251360">
              <a:off x="6257925" y="73898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3" name="Rectangle 2155"/>
            <p:cNvSpPr>
              <a:spLocks noChangeArrowheads="1"/>
            </p:cNvSpPr>
            <p:nvPr/>
          </p:nvSpPr>
          <p:spPr bwMode="auto">
            <a:xfrm>
              <a:off x="4972050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4" name="Rectangle 2157"/>
            <p:cNvSpPr>
              <a:spLocks noChangeArrowheads="1"/>
            </p:cNvSpPr>
            <p:nvPr/>
          </p:nvSpPr>
          <p:spPr bwMode="auto">
            <a:xfrm>
              <a:off x="4972050" y="754697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5" name="Rectangle 2160"/>
            <p:cNvSpPr>
              <a:spLocks noChangeArrowheads="1"/>
            </p:cNvSpPr>
            <p:nvPr/>
          </p:nvSpPr>
          <p:spPr bwMode="auto">
            <a:xfrm>
              <a:off x="4972050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6" name="Rectangle 2163"/>
            <p:cNvSpPr>
              <a:spLocks noChangeArrowheads="1"/>
            </p:cNvSpPr>
            <p:nvPr/>
          </p:nvSpPr>
          <p:spPr bwMode="auto">
            <a:xfrm>
              <a:off x="4664075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7" name="Rectangle 2164"/>
            <p:cNvSpPr>
              <a:spLocks noChangeArrowheads="1"/>
            </p:cNvSpPr>
            <p:nvPr/>
          </p:nvSpPr>
          <p:spPr bwMode="auto">
            <a:xfrm>
              <a:off x="4664075" y="754697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8" name="Rectangle 2165"/>
            <p:cNvSpPr>
              <a:spLocks noChangeArrowheads="1"/>
            </p:cNvSpPr>
            <p:nvPr/>
          </p:nvSpPr>
          <p:spPr bwMode="auto">
            <a:xfrm>
              <a:off x="4664075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49" name="Rectangle 2166"/>
            <p:cNvSpPr>
              <a:spLocks noChangeArrowheads="1"/>
            </p:cNvSpPr>
            <p:nvPr/>
          </p:nvSpPr>
          <p:spPr bwMode="auto">
            <a:xfrm>
              <a:off x="5332413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0" name="Rectangle 2167"/>
            <p:cNvSpPr>
              <a:spLocks noChangeArrowheads="1"/>
            </p:cNvSpPr>
            <p:nvPr/>
          </p:nvSpPr>
          <p:spPr bwMode="auto">
            <a:xfrm>
              <a:off x="5332413" y="754697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1" name="Rectangle 2168"/>
            <p:cNvSpPr>
              <a:spLocks noChangeArrowheads="1"/>
            </p:cNvSpPr>
            <p:nvPr/>
          </p:nvSpPr>
          <p:spPr bwMode="auto">
            <a:xfrm>
              <a:off x="5332413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2" name="Rectangle 2169"/>
            <p:cNvSpPr>
              <a:spLocks noChangeArrowheads="1"/>
            </p:cNvSpPr>
            <p:nvPr/>
          </p:nvSpPr>
          <p:spPr bwMode="auto">
            <a:xfrm>
              <a:off x="5692775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3" name="Rectangle 2170"/>
            <p:cNvSpPr>
              <a:spLocks noChangeArrowheads="1"/>
            </p:cNvSpPr>
            <p:nvPr/>
          </p:nvSpPr>
          <p:spPr bwMode="auto">
            <a:xfrm>
              <a:off x="5692775" y="754697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4" name="Rectangle 2171"/>
            <p:cNvSpPr>
              <a:spLocks noChangeArrowheads="1"/>
            </p:cNvSpPr>
            <p:nvPr/>
          </p:nvSpPr>
          <p:spPr bwMode="auto">
            <a:xfrm>
              <a:off x="5692775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5" name="Rectangle 2172"/>
            <p:cNvSpPr>
              <a:spLocks noChangeArrowheads="1"/>
            </p:cNvSpPr>
            <p:nvPr/>
          </p:nvSpPr>
          <p:spPr bwMode="auto">
            <a:xfrm>
              <a:off x="6000750" y="69199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6" name="Rectangle 2173"/>
            <p:cNvSpPr>
              <a:spLocks noChangeArrowheads="1"/>
            </p:cNvSpPr>
            <p:nvPr/>
          </p:nvSpPr>
          <p:spPr bwMode="auto">
            <a:xfrm>
              <a:off x="6000750" y="754697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7" name="Rectangle 2174"/>
            <p:cNvSpPr>
              <a:spLocks noChangeArrowheads="1"/>
            </p:cNvSpPr>
            <p:nvPr/>
          </p:nvSpPr>
          <p:spPr bwMode="auto">
            <a:xfrm>
              <a:off x="6000750" y="718026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58" name="WordArt 2175"/>
            <p:cNvSpPr>
              <a:spLocks noChangeArrowheads="1" noChangeShapeType="1" noTextEdit="1"/>
            </p:cNvSpPr>
            <p:nvPr/>
          </p:nvSpPr>
          <p:spPr bwMode="auto">
            <a:xfrm>
              <a:off x="4457700" y="7337425"/>
              <a:ext cx="1543050" cy="1571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2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Parking</a:t>
              </a:r>
            </a:p>
          </p:txBody>
        </p:sp>
        <p:sp>
          <p:nvSpPr>
            <p:cNvPr id="1159" name="Rectangle 2209"/>
            <p:cNvSpPr>
              <a:spLocks noChangeArrowheads="1"/>
            </p:cNvSpPr>
            <p:nvPr/>
          </p:nvSpPr>
          <p:spPr bwMode="auto">
            <a:xfrm>
              <a:off x="6000750" y="5375275"/>
              <a:ext cx="50800" cy="2635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0" name="Rectangle 2212"/>
            <p:cNvSpPr>
              <a:spLocks noChangeArrowheads="1"/>
            </p:cNvSpPr>
            <p:nvPr/>
          </p:nvSpPr>
          <p:spPr bwMode="auto">
            <a:xfrm>
              <a:off x="5022850" y="4489450"/>
              <a:ext cx="50800" cy="15557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1" name="AutoShape 2215"/>
            <p:cNvSpPr>
              <a:spLocks noChangeArrowheads="1"/>
            </p:cNvSpPr>
            <p:nvPr/>
          </p:nvSpPr>
          <p:spPr bwMode="auto">
            <a:xfrm rot="5400000">
              <a:off x="4252119" y="6711157"/>
              <a:ext cx="155575" cy="52387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2" name="AutoShape 2216"/>
            <p:cNvSpPr>
              <a:spLocks noChangeArrowheads="1"/>
            </p:cNvSpPr>
            <p:nvPr/>
          </p:nvSpPr>
          <p:spPr bwMode="auto">
            <a:xfrm rot="5400000">
              <a:off x="420052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3" name="AutoShape 2217"/>
            <p:cNvSpPr>
              <a:spLocks noChangeArrowheads="1"/>
            </p:cNvSpPr>
            <p:nvPr/>
          </p:nvSpPr>
          <p:spPr bwMode="auto">
            <a:xfrm rot="5400000">
              <a:off x="4148931" y="6711157"/>
              <a:ext cx="155575" cy="52388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4" name="AutoShape 2218"/>
            <p:cNvSpPr>
              <a:spLocks noChangeArrowheads="1"/>
            </p:cNvSpPr>
            <p:nvPr/>
          </p:nvSpPr>
          <p:spPr bwMode="auto">
            <a:xfrm rot="5400000">
              <a:off x="409733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5" name="AutoShape 2219"/>
            <p:cNvSpPr>
              <a:spLocks noChangeArrowheads="1"/>
            </p:cNvSpPr>
            <p:nvPr/>
          </p:nvSpPr>
          <p:spPr bwMode="auto">
            <a:xfrm rot="5400000">
              <a:off x="4045744" y="6711157"/>
              <a:ext cx="155575" cy="52387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6" name="AutoShape 2220"/>
            <p:cNvSpPr>
              <a:spLocks noChangeArrowheads="1"/>
            </p:cNvSpPr>
            <p:nvPr/>
          </p:nvSpPr>
          <p:spPr bwMode="auto">
            <a:xfrm rot="5400000">
              <a:off x="461168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7" name="AutoShape 2221"/>
            <p:cNvSpPr>
              <a:spLocks noChangeArrowheads="1"/>
            </p:cNvSpPr>
            <p:nvPr/>
          </p:nvSpPr>
          <p:spPr bwMode="auto">
            <a:xfrm rot="5400000">
              <a:off x="455930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8" name="AutoShape 2222"/>
            <p:cNvSpPr>
              <a:spLocks noChangeArrowheads="1"/>
            </p:cNvSpPr>
            <p:nvPr/>
          </p:nvSpPr>
          <p:spPr bwMode="auto">
            <a:xfrm rot="5400000">
              <a:off x="450850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69" name="AutoShape 2223"/>
            <p:cNvSpPr>
              <a:spLocks noChangeArrowheads="1"/>
            </p:cNvSpPr>
            <p:nvPr/>
          </p:nvSpPr>
          <p:spPr bwMode="auto">
            <a:xfrm rot="5400000">
              <a:off x="445770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0" name="AutoShape 2224"/>
            <p:cNvSpPr>
              <a:spLocks noChangeArrowheads="1"/>
            </p:cNvSpPr>
            <p:nvPr/>
          </p:nvSpPr>
          <p:spPr bwMode="auto">
            <a:xfrm rot="5400000">
              <a:off x="440531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1" name="AutoShape 2225"/>
            <p:cNvSpPr>
              <a:spLocks noChangeArrowheads="1"/>
            </p:cNvSpPr>
            <p:nvPr/>
          </p:nvSpPr>
          <p:spPr bwMode="auto">
            <a:xfrm rot="5400000">
              <a:off x="486886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2" name="AutoShape 2226"/>
            <p:cNvSpPr>
              <a:spLocks noChangeArrowheads="1"/>
            </p:cNvSpPr>
            <p:nvPr/>
          </p:nvSpPr>
          <p:spPr bwMode="auto">
            <a:xfrm rot="5400000">
              <a:off x="481647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3" name="AutoShape 2227"/>
            <p:cNvSpPr>
              <a:spLocks noChangeArrowheads="1"/>
            </p:cNvSpPr>
            <p:nvPr/>
          </p:nvSpPr>
          <p:spPr bwMode="auto">
            <a:xfrm rot="5400000">
              <a:off x="476567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4" name="AutoShape 2228"/>
            <p:cNvSpPr>
              <a:spLocks noChangeArrowheads="1"/>
            </p:cNvSpPr>
            <p:nvPr/>
          </p:nvSpPr>
          <p:spPr bwMode="auto">
            <a:xfrm rot="5400000">
              <a:off x="471487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5" name="AutoShape 2229"/>
            <p:cNvSpPr>
              <a:spLocks noChangeArrowheads="1"/>
            </p:cNvSpPr>
            <p:nvPr/>
          </p:nvSpPr>
          <p:spPr bwMode="auto">
            <a:xfrm rot="5400000">
              <a:off x="466248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6" name="AutoShape 2230"/>
            <p:cNvSpPr>
              <a:spLocks noChangeArrowheads="1"/>
            </p:cNvSpPr>
            <p:nvPr/>
          </p:nvSpPr>
          <p:spPr bwMode="auto">
            <a:xfrm rot="5400000">
              <a:off x="491966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7" name="AutoShape 2231"/>
            <p:cNvSpPr>
              <a:spLocks noChangeArrowheads="1"/>
            </p:cNvSpPr>
            <p:nvPr/>
          </p:nvSpPr>
          <p:spPr bwMode="auto">
            <a:xfrm rot="5400000">
              <a:off x="528002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8" name="AutoShape 2232"/>
            <p:cNvSpPr>
              <a:spLocks noChangeArrowheads="1"/>
            </p:cNvSpPr>
            <p:nvPr/>
          </p:nvSpPr>
          <p:spPr bwMode="auto">
            <a:xfrm rot="5400000">
              <a:off x="522763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79" name="AutoShape 2233"/>
            <p:cNvSpPr>
              <a:spLocks noChangeArrowheads="1"/>
            </p:cNvSpPr>
            <p:nvPr/>
          </p:nvSpPr>
          <p:spPr bwMode="auto">
            <a:xfrm rot="5400000">
              <a:off x="517683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0" name="AutoShape 2234"/>
            <p:cNvSpPr>
              <a:spLocks noChangeArrowheads="1"/>
            </p:cNvSpPr>
            <p:nvPr/>
          </p:nvSpPr>
          <p:spPr bwMode="auto">
            <a:xfrm rot="5400000">
              <a:off x="5125244" y="6711157"/>
              <a:ext cx="155575" cy="52387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1" name="AutoShape 2235"/>
            <p:cNvSpPr>
              <a:spLocks noChangeArrowheads="1"/>
            </p:cNvSpPr>
            <p:nvPr/>
          </p:nvSpPr>
          <p:spPr bwMode="auto">
            <a:xfrm rot="5400000">
              <a:off x="533082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2" name="AutoShape 2236"/>
            <p:cNvSpPr>
              <a:spLocks noChangeArrowheads="1"/>
            </p:cNvSpPr>
            <p:nvPr/>
          </p:nvSpPr>
          <p:spPr bwMode="auto">
            <a:xfrm rot="5400000">
              <a:off x="574198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3" name="AutoShape 2237"/>
            <p:cNvSpPr>
              <a:spLocks noChangeArrowheads="1"/>
            </p:cNvSpPr>
            <p:nvPr/>
          </p:nvSpPr>
          <p:spPr bwMode="auto">
            <a:xfrm rot="5400000">
              <a:off x="568960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4" name="AutoShape 2238"/>
            <p:cNvSpPr>
              <a:spLocks noChangeArrowheads="1"/>
            </p:cNvSpPr>
            <p:nvPr/>
          </p:nvSpPr>
          <p:spPr bwMode="auto">
            <a:xfrm rot="5400000">
              <a:off x="563880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5" name="AutoShape 2239"/>
            <p:cNvSpPr>
              <a:spLocks noChangeArrowheads="1"/>
            </p:cNvSpPr>
            <p:nvPr/>
          </p:nvSpPr>
          <p:spPr bwMode="auto">
            <a:xfrm rot="5400000">
              <a:off x="558800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6" name="AutoShape 2240"/>
            <p:cNvSpPr>
              <a:spLocks noChangeArrowheads="1"/>
            </p:cNvSpPr>
            <p:nvPr/>
          </p:nvSpPr>
          <p:spPr bwMode="auto">
            <a:xfrm rot="5400000">
              <a:off x="579278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7" name="AutoShape 2241"/>
            <p:cNvSpPr>
              <a:spLocks noChangeArrowheads="1"/>
            </p:cNvSpPr>
            <p:nvPr/>
          </p:nvSpPr>
          <p:spPr bwMode="auto">
            <a:xfrm rot="5400000">
              <a:off x="610235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8" name="AutoShape 2242"/>
            <p:cNvSpPr>
              <a:spLocks noChangeArrowheads="1"/>
            </p:cNvSpPr>
            <p:nvPr/>
          </p:nvSpPr>
          <p:spPr bwMode="auto">
            <a:xfrm rot="5400000">
              <a:off x="604996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89" name="AutoShape 2243"/>
            <p:cNvSpPr>
              <a:spLocks noChangeArrowheads="1"/>
            </p:cNvSpPr>
            <p:nvPr/>
          </p:nvSpPr>
          <p:spPr bwMode="auto">
            <a:xfrm rot="5400000">
              <a:off x="599916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0" name="AutoShape 2244"/>
            <p:cNvSpPr>
              <a:spLocks noChangeArrowheads="1"/>
            </p:cNvSpPr>
            <p:nvPr/>
          </p:nvSpPr>
          <p:spPr bwMode="auto">
            <a:xfrm rot="5400000">
              <a:off x="594836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1" name="AutoShape 2245"/>
            <p:cNvSpPr>
              <a:spLocks noChangeArrowheads="1"/>
            </p:cNvSpPr>
            <p:nvPr/>
          </p:nvSpPr>
          <p:spPr bwMode="auto">
            <a:xfrm rot="5400000">
              <a:off x="6153150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2" name="AutoShape 2246"/>
            <p:cNvSpPr>
              <a:spLocks noChangeArrowheads="1"/>
            </p:cNvSpPr>
            <p:nvPr/>
          </p:nvSpPr>
          <p:spPr bwMode="auto">
            <a:xfrm rot="5400000">
              <a:off x="635952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3" name="AutoShape 2247"/>
            <p:cNvSpPr>
              <a:spLocks noChangeArrowheads="1"/>
            </p:cNvSpPr>
            <p:nvPr/>
          </p:nvSpPr>
          <p:spPr bwMode="auto">
            <a:xfrm rot="5400000">
              <a:off x="630713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4" name="AutoShape 2248"/>
            <p:cNvSpPr>
              <a:spLocks noChangeArrowheads="1"/>
            </p:cNvSpPr>
            <p:nvPr/>
          </p:nvSpPr>
          <p:spPr bwMode="auto">
            <a:xfrm rot="5400000">
              <a:off x="6256337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5" name="AutoShape 2249"/>
            <p:cNvSpPr>
              <a:spLocks noChangeArrowheads="1"/>
            </p:cNvSpPr>
            <p:nvPr/>
          </p:nvSpPr>
          <p:spPr bwMode="auto">
            <a:xfrm rot="5400000">
              <a:off x="6204744" y="6711157"/>
              <a:ext cx="155575" cy="52387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6" name="AutoShape 2250"/>
            <p:cNvSpPr>
              <a:spLocks noChangeArrowheads="1"/>
            </p:cNvSpPr>
            <p:nvPr/>
          </p:nvSpPr>
          <p:spPr bwMode="auto">
            <a:xfrm rot="5400000">
              <a:off x="641032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7" name="Rectangle 2308"/>
            <p:cNvSpPr>
              <a:spLocks noChangeArrowheads="1"/>
            </p:cNvSpPr>
            <p:nvPr/>
          </p:nvSpPr>
          <p:spPr bwMode="auto">
            <a:xfrm>
              <a:off x="4354513" y="74945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8" name="Rectangle 2309"/>
            <p:cNvSpPr>
              <a:spLocks noChangeArrowheads="1"/>
            </p:cNvSpPr>
            <p:nvPr/>
          </p:nvSpPr>
          <p:spPr bwMode="auto">
            <a:xfrm>
              <a:off x="4972050" y="74945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199" name="Rectangle 2310"/>
            <p:cNvSpPr>
              <a:spLocks noChangeArrowheads="1"/>
            </p:cNvSpPr>
            <p:nvPr/>
          </p:nvSpPr>
          <p:spPr bwMode="auto">
            <a:xfrm>
              <a:off x="4664075" y="74945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0" name="Rectangle 2311"/>
            <p:cNvSpPr>
              <a:spLocks noChangeArrowheads="1"/>
            </p:cNvSpPr>
            <p:nvPr/>
          </p:nvSpPr>
          <p:spPr bwMode="auto">
            <a:xfrm>
              <a:off x="5332413" y="74945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1" name="Rectangle 2312"/>
            <p:cNvSpPr>
              <a:spLocks noChangeArrowheads="1"/>
            </p:cNvSpPr>
            <p:nvPr/>
          </p:nvSpPr>
          <p:spPr bwMode="auto">
            <a:xfrm>
              <a:off x="5692775" y="74945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2" name="Rectangle 2313"/>
            <p:cNvSpPr>
              <a:spLocks noChangeArrowheads="1"/>
            </p:cNvSpPr>
            <p:nvPr/>
          </p:nvSpPr>
          <p:spPr bwMode="auto">
            <a:xfrm>
              <a:off x="6000750" y="74945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3" name="Rectangle 2314"/>
            <p:cNvSpPr>
              <a:spLocks noChangeArrowheads="1"/>
            </p:cNvSpPr>
            <p:nvPr/>
          </p:nvSpPr>
          <p:spPr bwMode="auto">
            <a:xfrm>
              <a:off x="4354513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4" name="Rectangle 2315"/>
            <p:cNvSpPr>
              <a:spLocks noChangeArrowheads="1"/>
            </p:cNvSpPr>
            <p:nvPr/>
          </p:nvSpPr>
          <p:spPr bwMode="auto">
            <a:xfrm>
              <a:off x="4972050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5" name="Rectangle 2316"/>
            <p:cNvSpPr>
              <a:spLocks noChangeArrowheads="1"/>
            </p:cNvSpPr>
            <p:nvPr/>
          </p:nvSpPr>
          <p:spPr bwMode="auto">
            <a:xfrm>
              <a:off x="4664075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6" name="Rectangle 2317"/>
            <p:cNvSpPr>
              <a:spLocks noChangeArrowheads="1"/>
            </p:cNvSpPr>
            <p:nvPr/>
          </p:nvSpPr>
          <p:spPr bwMode="auto">
            <a:xfrm>
              <a:off x="5332413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7" name="Rectangle 2318"/>
            <p:cNvSpPr>
              <a:spLocks noChangeArrowheads="1"/>
            </p:cNvSpPr>
            <p:nvPr/>
          </p:nvSpPr>
          <p:spPr bwMode="auto">
            <a:xfrm>
              <a:off x="5692775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8" name="Rectangle 2319"/>
            <p:cNvSpPr>
              <a:spLocks noChangeArrowheads="1"/>
            </p:cNvSpPr>
            <p:nvPr/>
          </p:nvSpPr>
          <p:spPr bwMode="auto">
            <a:xfrm>
              <a:off x="6000750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09" name="Rectangle 2320"/>
            <p:cNvSpPr>
              <a:spLocks noChangeArrowheads="1"/>
            </p:cNvSpPr>
            <p:nvPr/>
          </p:nvSpPr>
          <p:spPr bwMode="auto">
            <a:xfrm>
              <a:off x="4354513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0" name="Rectangle 2321"/>
            <p:cNvSpPr>
              <a:spLocks noChangeArrowheads="1"/>
            </p:cNvSpPr>
            <p:nvPr/>
          </p:nvSpPr>
          <p:spPr bwMode="auto">
            <a:xfrm>
              <a:off x="4972050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1" name="Rectangle 2322"/>
            <p:cNvSpPr>
              <a:spLocks noChangeArrowheads="1"/>
            </p:cNvSpPr>
            <p:nvPr/>
          </p:nvSpPr>
          <p:spPr bwMode="auto">
            <a:xfrm>
              <a:off x="4664075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2" name="Rectangle 2323"/>
            <p:cNvSpPr>
              <a:spLocks noChangeArrowheads="1"/>
            </p:cNvSpPr>
            <p:nvPr/>
          </p:nvSpPr>
          <p:spPr bwMode="auto">
            <a:xfrm>
              <a:off x="5332413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3" name="Rectangle 2324"/>
            <p:cNvSpPr>
              <a:spLocks noChangeArrowheads="1"/>
            </p:cNvSpPr>
            <p:nvPr/>
          </p:nvSpPr>
          <p:spPr bwMode="auto">
            <a:xfrm>
              <a:off x="5692775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4" name="Rectangle 2325"/>
            <p:cNvSpPr>
              <a:spLocks noChangeArrowheads="1"/>
            </p:cNvSpPr>
            <p:nvPr/>
          </p:nvSpPr>
          <p:spPr bwMode="auto">
            <a:xfrm>
              <a:off x="6000750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5" name="Rectangle 2327"/>
            <p:cNvSpPr>
              <a:spLocks noChangeArrowheads="1"/>
            </p:cNvSpPr>
            <p:nvPr/>
          </p:nvSpPr>
          <p:spPr bwMode="auto">
            <a:xfrm>
              <a:off x="6308725" y="7234238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6" name="Rectangle 2328"/>
            <p:cNvSpPr>
              <a:spLocks noChangeArrowheads="1"/>
            </p:cNvSpPr>
            <p:nvPr/>
          </p:nvSpPr>
          <p:spPr bwMode="auto">
            <a:xfrm>
              <a:off x="6308725" y="69723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7" name="Rectangle 2329"/>
            <p:cNvSpPr>
              <a:spLocks noChangeArrowheads="1"/>
            </p:cNvSpPr>
            <p:nvPr/>
          </p:nvSpPr>
          <p:spPr bwMode="auto">
            <a:xfrm rot="19251360">
              <a:off x="6205538" y="7337425"/>
              <a:ext cx="50800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8" name="Rectangle 2330"/>
            <p:cNvSpPr>
              <a:spLocks noChangeArrowheads="1"/>
            </p:cNvSpPr>
            <p:nvPr/>
          </p:nvSpPr>
          <p:spPr bwMode="auto">
            <a:xfrm rot="591949">
              <a:off x="5075238" y="3495675"/>
              <a:ext cx="771525" cy="5238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19" name="Rectangle 2333"/>
            <p:cNvSpPr>
              <a:spLocks noChangeArrowheads="1"/>
            </p:cNvSpPr>
            <p:nvPr/>
          </p:nvSpPr>
          <p:spPr bwMode="auto">
            <a:xfrm rot="885259">
              <a:off x="5022850" y="5064125"/>
              <a:ext cx="720725" cy="5080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srgbClr val="1F497D"/>
                  </a:solidFill>
                  <a:latin typeface="Calibri"/>
                </a:rPr>
                <a:t>PC</a:t>
              </a:r>
            </a:p>
          </p:txBody>
        </p:sp>
        <p:sp>
          <p:nvSpPr>
            <p:cNvPr id="1220" name="Rectangle 2336"/>
            <p:cNvSpPr>
              <a:spLocks noChangeArrowheads="1"/>
            </p:cNvSpPr>
            <p:nvPr/>
          </p:nvSpPr>
          <p:spPr bwMode="auto">
            <a:xfrm rot="591949">
              <a:off x="5692775" y="3651250"/>
              <a:ext cx="101600" cy="52388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1" name="Rectangle 2337"/>
            <p:cNvSpPr>
              <a:spLocks noChangeArrowheads="1"/>
            </p:cNvSpPr>
            <p:nvPr/>
          </p:nvSpPr>
          <p:spPr bwMode="auto">
            <a:xfrm rot="591949">
              <a:off x="5486400" y="3600450"/>
              <a:ext cx="101600" cy="50800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2" name="Rectangle 2338"/>
            <p:cNvSpPr>
              <a:spLocks noChangeArrowheads="1"/>
            </p:cNvSpPr>
            <p:nvPr/>
          </p:nvSpPr>
          <p:spPr bwMode="auto">
            <a:xfrm rot="591949">
              <a:off x="5229225" y="3600450"/>
              <a:ext cx="103188" cy="50800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3" name="Rectangle 2341"/>
            <p:cNvSpPr>
              <a:spLocks noChangeArrowheads="1"/>
            </p:cNvSpPr>
            <p:nvPr/>
          </p:nvSpPr>
          <p:spPr bwMode="auto">
            <a:xfrm rot="591949">
              <a:off x="5692775" y="5011738"/>
              <a:ext cx="101600" cy="52387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4" name="Rectangle 2342"/>
            <p:cNvSpPr>
              <a:spLocks noChangeArrowheads="1"/>
            </p:cNvSpPr>
            <p:nvPr/>
          </p:nvSpPr>
          <p:spPr bwMode="auto">
            <a:xfrm rot="591949">
              <a:off x="5486400" y="4957763"/>
              <a:ext cx="101600" cy="52387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5" name="Rectangle 2343"/>
            <p:cNvSpPr>
              <a:spLocks noChangeArrowheads="1"/>
            </p:cNvSpPr>
            <p:nvPr/>
          </p:nvSpPr>
          <p:spPr bwMode="auto">
            <a:xfrm rot="591949">
              <a:off x="5229225" y="4957763"/>
              <a:ext cx="103188" cy="52387"/>
            </a:xfrm>
            <a:prstGeom prst="rect">
              <a:avLst/>
            </a:prstGeom>
            <a:solidFill>
              <a:sysClr val="window" lastClr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6" name="AutoShape 2344"/>
            <p:cNvSpPr>
              <a:spLocks noChangeArrowheads="1"/>
            </p:cNvSpPr>
            <p:nvPr/>
          </p:nvSpPr>
          <p:spPr bwMode="auto">
            <a:xfrm rot="5400000">
              <a:off x="646271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7" name="AutoShape 2345"/>
            <p:cNvSpPr>
              <a:spLocks noChangeArrowheads="1"/>
            </p:cNvSpPr>
            <p:nvPr/>
          </p:nvSpPr>
          <p:spPr bwMode="auto">
            <a:xfrm rot="5400000">
              <a:off x="553561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8" name="AutoShape 2346"/>
            <p:cNvSpPr>
              <a:spLocks noChangeArrowheads="1"/>
            </p:cNvSpPr>
            <p:nvPr/>
          </p:nvSpPr>
          <p:spPr bwMode="auto">
            <a:xfrm rot="5400000">
              <a:off x="5381625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29" name="AutoShape 2347"/>
            <p:cNvSpPr>
              <a:spLocks noChangeArrowheads="1"/>
            </p:cNvSpPr>
            <p:nvPr/>
          </p:nvSpPr>
          <p:spPr bwMode="auto">
            <a:xfrm rot="5400000">
              <a:off x="4970462" y="671195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30" name="Text Box 2356"/>
            <p:cNvSpPr txBox="1">
              <a:spLocks noChangeArrowheads="1"/>
            </p:cNvSpPr>
            <p:nvPr/>
          </p:nvSpPr>
          <p:spPr bwMode="auto">
            <a:xfrm>
              <a:off x="4046539" y="7234238"/>
              <a:ext cx="307975" cy="7567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31" name="Text Box 2363"/>
            <p:cNvSpPr txBox="1">
              <a:spLocks noChangeArrowheads="1"/>
            </p:cNvSpPr>
            <p:nvPr/>
          </p:nvSpPr>
          <p:spPr bwMode="auto">
            <a:xfrm>
              <a:off x="3789364" y="6661149"/>
              <a:ext cx="412750" cy="7567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prstClr val="black"/>
                  </a:solidFill>
                </a:rPr>
                <a:t>CRP</a:t>
              </a:r>
            </a:p>
          </p:txBody>
        </p:sp>
        <p:sp>
          <p:nvSpPr>
            <p:cNvPr id="1232" name="Text Box 2364"/>
            <p:cNvSpPr txBox="1">
              <a:spLocks noChangeArrowheads="1"/>
            </p:cNvSpPr>
            <p:nvPr/>
          </p:nvSpPr>
          <p:spPr bwMode="auto">
            <a:xfrm>
              <a:off x="6021388" y="6373812"/>
              <a:ext cx="360362" cy="7567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prstClr val="black"/>
                  </a:solidFill>
                </a:rPr>
                <a:t>EMP</a:t>
              </a:r>
            </a:p>
          </p:txBody>
        </p:sp>
        <p:sp>
          <p:nvSpPr>
            <p:cNvPr id="1233" name="Text Box 2365"/>
            <p:cNvSpPr txBox="1">
              <a:spLocks noChangeArrowheads="1"/>
            </p:cNvSpPr>
            <p:nvPr/>
          </p:nvSpPr>
          <p:spPr bwMode="auto">
            <a:xfrm>
              <a:off x="6051550" y="5427663"/>
              <a:ext cx="360363" cy="7567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234" name="Text Box 2367"/>
            <p:cNvSpPr txBox="1">
              <a:spLocks noChangeArrowheads="1"/>
            </p:cNvSpPr>
            <p:nvPr/>
          </p:nvSpPr>
          <p:spPr bwMode="auto">
            <a:xfrm>
              <a:off x="5383214" y="3389313"/>
              <a:ext cx="360362" cy="5489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kern="0" dirty="0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235" name="Text Box 2390"/>
            <p:cNvSpPr txBox="1">
              <a:spLocks noChangeArrowheads="1"/>
            </p:cNvSpPr>
            <p:nvPr/>
          </p:nvSpPr>
          <p:spPr bwMode="auto">
            <a:xfrm>
              <a:off x="5383214" y="4800600"/>
              <a:ext cx="412749" cy="3411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kern="0" dirty="0">
                <a:solidFill>
                  <a:prstClr val="black"/>
                </a:solidFill>
              </a:endParaRPr>
            </a:p>
          </p:txBody>
        </p:sp>
        <p:sp>
          <p:nvSpPr>
            <p:cNvPr id="1236" name="Text Box 2419"/>
            <p:cNvSpPr txBox="1">
              <a:spLocks noChangeArrowheads="1"/>
            </p:cNvSpPr>
            <p:nvPr/>
          </p:nvSpPr>
          <p:spPr bwMode="auto">
            <a:xfrm>
              <a:off x="5280026" y="4479925"/>
              <a:ext cx="155574" cy="964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36625" eaLnBrk="0" hangingPunct="0">
                <a:defRPr sz="4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algn="ctr" defTabSz="936625" eaLnBrk="0" fontAlgn="base" hangingPunct="0">
                <a:spcBef>
                  <a:spcPct val="0"/>
                </a:spcBef>
                <a:spcAft>
                  <a:spcPct val="0"/>
                </a:spcAft>
                <a:defRPr sz="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kern="0" dirty="0">
                <a:solidFill>
                  <a:prstClr val="black"/>
                </a:solidFill>
              </a:endParaRPr>
            </a:p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kern="0" dirty="0">
                <a:solidFill>
                  <a:prstClr val="black"/>
                </a:solidFill>
              </a:endParaRPr>
            </a:p>
            <a:p>
              <a:pPr algn="l" eaLnBrk="1" fontAlgn="auto" hangingPunct="1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kern="0" dirty="0">
                <a:solidFill>
                  <a:prstClr val="black"/>
                </a:solidFill>
              </a:endParaRPr>
            </a:p>
          </p:txBody>
        </p:sp>
        <p:sp>
          <p:nvSpPr>
            <p:cNvPr id="1237" name="Rectangle 2509"/>
            <p:cNvSpPr>
              <a:spLocks noChangeArrowheads="1"/>
            </p:cNvSpPr>
            <p:nvPr/>
          </p:nvSpPr>
          <p:spPr bwMode="auto">
            <a:xfrm>
              <a:off x="5022850" y="3652838"/>
              <a:ext cx="52388" cy="10477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38" name="AutoShape 2511"/>
            <p:cNvSpPr>
              <a:spLocks noChangeArrowheads="1"/>
            </p:cNvSpPr>
            <p:nvPr/>
          </p:nvSpPr>
          <p:spPr bwMode="auto">
            <a:xfrm>
              <a:off x="1593850" y="45100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39" name="AutoShape 2512"/>
            <p:cNvSpPr>
              <a:spLocks noChangeArrowheads="1"/>
            </p:cNvSpPr>
            <p:nvPr/>
          </p:nvSpPr>
          <p:spPr bwMode="auto">
            <a:xfrm>
              <a:off x="1593850" y="43021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40" name="AutoShape 2513"/>
            <p:cNvSpPr>
              <a:spLocks noChangeArrowheads="1"/>
            </p:cNvSpPr>
            <p:nvPr/>
          </p:nvSpPr>
          <p:spPr bwMode="auto">
            <a:xfrm>
              <a:off x="1593850" y="341153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41" name="AutoShape 2514"/>
            <p:cNvSpPr>
              <a:spLocks noChangeArrowheads="1"/>
            </p:cNvSpPr>
            <p:nvPr/>
          </p:nvSpPr>
          <p:spPr bwMode="auto">
            <a:xfrm>
              <a:off x="1593850" y="32019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42" name="AutoShape 2515"/>
            <p:cNvSpPr>
              <a:spLocks noChangeArrowheads="1"/>
            </p:cNvSpPr>
            <p:nvPr/>
          </p:nvSpPr>
          <p:spPr bwMode="auto">
            <a:xfrm>
              <a:off x="1593850" y="236696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43" name="AutoShape 2516"/>
            <p:cNvSpPr>
              <a:spLocks noChangeArrowheads="1"/>
            </p:cNvSpPr>
            <p:nvPr/>
          </p:nvSpPr>
          <p:spPr bwMode="auto">
            <a:xfrm>
              <a:off x="1593850" y="221138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grpSp>
          <p:nvGrpSpPr>
            <p:cNvPr id="1244" name="Group 2576"/>
            <p:cNvGrpSpPr>
              <a:grpSpLocks/>
            </p:cNvGrpSpPr>
            <p:nvPr/>
          </p:nvGrpSpPr>
          <p:grpSpPr bwMode="auto">
            <a:xfrm>
              <a:off x="5013325" y="5149850"/>
              <a:ext cx="144463" cy="358775"/>
              <a:chOff x="3203" y="3606"/>
              <a:chExt cx="91" cy="273"/>
            </a:xfrm>
          </p:grpSpPr>
          <p:sp>
            <p:nvSpPr>
              <p:cNvPr id="1356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7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8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9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0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61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45" name="Group 2577"/>
            <p:cNvGrpSpPr>
              <a:grpSpLocks/>
            </p:cNvGrpSpPr>
            <p:nvPr/>
          </p:nvGrpSpPr>
          <p:grpSpPr bwMode="auto">
            <a:xfrm>
              <a:off x="5734050" y="5292725"/>
              <a:ext cx="144463" cy="360363"/>
              <a:chOff x="3203" y="3606"/>
              <a:chExt cx="91" cy="273"/>
            </a:xfrm>
          </p:grpSpPr>
          <p:sp>
            <p:nvSpPr>
              <p:cNvPr id="1350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1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2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3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4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55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46" name="Group 2584"/>
            <p:cNvGrpSpPr>
              <a:grpSpLocks/>
            </p:cNvGrpSpPr>
            <p:nvPr/>
          </p:nvGrpSpPr>
          <p:grpSpPr bwMode="auto">
            <a:xfrm>
              <a:off x="5157788" y="3708400"/>
              <a:ext cx="142875" cy="360363"/>
              <a:chOff x="3203" y="3606"/>
              <a:chExt cx="91" cy="273"/>
            </a:xfrm>
          </p:grpSpPr>
          <p:sp>
            <p:nvSpPr>
              <p:cNvPr id="1344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5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6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7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8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9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47" name="Group 2591"/>
            <p:cNvGrpSpPr>
              <a:grpSpLocks/>
            </p:cNvGrpSpPr>
            <p:nvPr/>
          </p:nvGrpSpPr>
          <p:grpSpPr bwMode="auto">
            <a:xfrm>
              <a:off x="5734050" y="3781425"/>
              <a:ext cx="144463" cy="358775"/>
              <a:chOff x="3203" y="3606"/>
              <a:chExt cx="91" cy="273"/>
            </a:xfrm>
          </p:grpSpPr>
          <p:sp>
            <p:nvSpPr>
              <p:cNvPr id="1338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9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0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1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2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43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sp>
          <p:nvSpPr>
            <p:cNvPr id="1248" name="AutoShape 2604"/>
            <p:cNvSpPr>
              <a:spLocks noChangeArrowheads="1"/>
            </p:cNvSpPr>
            <p:nvPr/>
          </p:nvSpPr>
          <p:spPr bwMode="auto">
            <a:xfrm>
              <a:off x="1558925" y="124460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49" name="AutoShape 2605"/>
            <p:cNvSpPr>
              <a:spLocks noChangeArrowheads="1"/>
            </p:cNvSpPr>
            <p:nvPr/>
          </p:nvSpPr>
          <p:spPr bwMode="auto">
            <a:xfrm>
              <a:off x="1558925" y="13001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50" name="AutoShape 2606"/>
            <p:cNvSpPr>
              <a:spLocks noChangeArrowheads="1"/>
            </p:cNvSpPr>
            <p:nvPr/>
          </p:nvSpPr>
          <p:spPr bwMode="auto">
            <a:xfrm>
              <a:off x="1558925" y="135572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51" name="AutoShape 2607"/>
            <p:cNvSpPr>
              <a:spLocks noChangeArrowheads="1"/>
            </p:cNvSpPr>
            <p:nvPr/>
          </p:nvSpPr>
          <p:spPr bwMode="auto">
            <a:xfrm>
              <a:off x="1558925" y="1409700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52" name="AutoShape 2608"/>
            <p:cNvSpPr>
              <a:spLocks noChangeArrowheads="1"/>
            </p:cNvSpPr>
            <p:nvPr/>
          </p:nvSpPr>
          <p:spPr bwMode="auto">
            <a:xfrm>
              <a:off x="1558925" y="146843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53" name="AutoShape 2609"/>
            <p:cNvSpPr>
              <a:spLocks noChangeArrowheads="1"/>
            </p:cNvSpPr>
            <p:nvPr/>
          </p:nvSpPr>
          <p:spPr bwMode="auto">
            <a:xfrm>
              <a:off x="1558925" y="118903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grpSp>
          <p:nvGrpSpPr>
            <p:cNvPr id="1254" name="Group 2624"/>
            <p:cNvGrpSpPr>
              <a:grpSpLocks/>
            </p:cNvGrpSpPr>
            <p:nvPr/>
          </p:nvGrpSpPr>
          <p:grpSpPr bwMode="auto">
            <a:xfrm>
              <a:off x="3644900" y="6013450"/>
              <a:ext cx="57150" cy="220663"/>
              <a:chOff x="2206" y="4704"/>
              <a:chExt cx="98" cy="240"/>
            </a:xfrm>
          </p:grpSpPr>
          <p:sp>
            <p:nvSpPr>
              <p:cNvPr id="1332" name="AutoShape 2625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3" name="AutoShape 2626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4" name="Line 2627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5" name="Line 2628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6" name="Line 2629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7" name="Line 2630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55" name="Group 2631"/>
            <p:cNvGrpSpPr>
              <a:grpSpLocks/>
            </p:cNvGrpSpPr>
            <p:nvPr/>
          </p:nvGrpSpPr>
          <p:grpSpPr bwMode="auto">
            <a:xfrm>
              <a:off x="4365625" y="5940425"/>
              <a:ext cx="57150" cy="220663"/>
              <a:chOff x="2206" y="4704"/>
              <a:chExt cx="98" cy="240"/>
            </a:xfrm>
          </p:grpSpPr>
          <p:sp>
            <p:nvSpPr>
              <p:cNvPr id="1326" name="AutoShape 2632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7" name="AutoShape 2633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8" name="Line 2634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9" name="Line 2635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0" name="Line 2636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31" name="Line 2637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56" name="Group 2638"/>
            <p:cNvGrpSpPr>
              <a:grpSpLocks/>
            </p:cNvGrpSpPr>
            <p:nvPr/>
          </p:nvGrpSpPr>
          <p:grpSpPr bwMode="auto">
            <a:xfrm>
              <a:off x="3644900" y="6373813"/>
              <a:ext cx="57150" cy="220662"/>
              <a:chOff x="2206" y="4704"/>
              <a:chExt cx="98" cy="240"/>
            </a:xfrm>
          </p:grpSpPr>
          <p:sp>
            <p:nvSpPr>
              <p:cNvPr id="1320" name="AutoShape 2639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1" name="AutoShape 2640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2" name="Line 2641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3" name="Line 2642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4" name="Line 2643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25" name="Line 2644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57" name="Group 2645"/>
            <p:cNvGrpSpPr>
              <a:grpSpLocks/>
            </p:cNvGrpSpPr>
            <p:nvPr/>
          </p:nvGrpSpPr>
          <p:grpSpPr bwMode="auto">
            <a:xfrm>
              <a:off x="4221163" y="6300788"/>
              <a:ext cx="57150" cy="220662"/>
              <a:chOff x="2206" y="4704"/>
              <a:chExt cx="98" cy="240"/>
            </a:xfrm>
          </p:grpSpPr>
          <p:sp>
            <p:nvSpPr>
              <p:cNvPr id="1314" name="AutoShape 2646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5" name="AutoShape 2647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6" name="Line 2648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7" name="Line 2649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8" name="Line 2650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9" name="Line 2651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58" name="Group 2652"/>
            <p:cNvGrpSpPr>
              <a:grpSpLocks/>
            </p:cNvGrpSpPr>
            <p:nvPr/>
          </p:nvGrpSpPr>
          <p:grpSpPr bwMode="auto">
            <a:xfrm>
              <a:off x="4581525" y="6300788"/>
              <a:ext cx="57150" cy="220662"/>
              <a:chOff x="2206" y="4704"/>
              <a:chExt cx="98" cy="240"/>
            </a:xfrm>
          </p:grpSpPr>
          <p:sp>
            <p:nvSpPr>
              <p:cNvPr id="1308" name="AutoShape 2653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9" name="AutoShape 2654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0" name="Line 2655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1" name="Line 2656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2" name="Line 2657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13" name="Line 2658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59" name="Group 2659"/>
            <p:cNvGrpSpPr>
              <a:grpSpLocks/>
            </p:cNvGrpSpPr>
            <p:nvPr/>
          </p:nvGrpSpPr>
          <p:grpSpPr bwMode="auto">
            <a:xfrm>
              <a:off x="4868863" y="6300788"/>
              <a:ext cx="57150" cy="220662"/>
              <a:chOff x="2206" y="4704"/>
              <a:chExt cx="98" cy="240"/>
            </a:xfrm>
          </p:grpSpPr>
          <p:sp>
            <p:nvSpPr>
              <p:cNvPr id="1302" name="AutoShape 2660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3" name="AutoShape 2661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4" name="Line 2662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5" name="Line 2663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6" name="Line 2664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7" name="Line 2665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grpSp>
          <p:nvGrpSpPr>
            <p:cNvPr id="1260" name="Group 2666"/>
            <p:cNvGrpSpPr>
              <a:grpSpLocks/>
            </p:cNvGrpSpPr>
            <p:nvPr/>
          </p:nvGrpSpPr>
          <p:grpSpPr bwMode="auto">
            <a:xfrm>
              <a:off x="5157788" y="6300788"/>
              <a:ext cx="57150" cy="220662"/>
              <a:chOff x="2206" y="4704"/>
              <a:chExt cx="98" cy="240"/>
            </a:xfrm>
          </p:grpSpPr>
          <p:sp>
            <p:nvSpPr>
              <p:cNvPr id="1296" name="AutoShape 2667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297" name="AutoShape 2668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ysClr val="window" lastClr="FFFFFF"/>
              </a:solidFill>
              <a:ln w="9525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298" name="Line 2669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299" name="Line 2670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0" name="Line 2671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  <p:sp>
            <p:nvSpPr>
              <p:cNvPr id="1301" name="Line 2672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 kern="0" dirty="0">
                  <a:solidFill>
                    <a:srgbClr val="1F497D"/>
                  </a:solidFill>
                  <a:latin typeface="Calibri"/>
                </a:endParaRPr>
              </a:p>
            </p:txBody>
          </p:sp>
        </p:grpSp>
        <p:sp>
          <p:nvSpPr>
            <p:cNvPr id="1261" name="Line 2673"/>
            <p:cNvSpPr>
              <a:spLocks noChangeShapeType="1"/>
            </p:cNvSpPr>
            <p:nvPr/>
          </p:nvSpPr>
          <p:spPr bwMode="auto">
            <a:xfrm>
              <a:off x="2924175" y="6386513"/>
              <a:ext cx="179388" cy="1587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62" name="AutoShape 2674"/>
            <p:cNvSpPr>
              <a:spLocks noChangeArrowheads="1"/>
            </p:cNvSpPr>
            <p:nvPr/>
          </p:nvSpPr>
          <p:spPr bwMode="auto">
            <a:xfrm>
              <a:off x="2924175" y="6765925"/>
              <a:ext cx="179388" cy="471488"/>
            </a:xfrm>
            <a:prstGeom prst="flowChartPredefinedProcess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63" name="AutoShape 2675"/>
            <p:cNvSpPr>
              <a:spLocks noChangeArrowheads="1"/>
            </p:cNvSpPr>
            <p:nvPr/>
          </p:nvSpPr>
          <p:spPr bwMode="auto">
            <a:xfrm>
              <a:off x="2924175" y="6229350"/>
              <a:ext cx="179388" cy="471488"/>
            </a:xfrm>
            <a:prstGeom prst="flowChartPredefinedProcess">
              <a:avLst/>
            </a:prstGeom>
            <a:solidFill>
              <a:sysClr val="window" lastClr="FFFFFF"/>
            </a:solidFill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64" name="4 Elipse"/>
            <p:cNvSpPr>
              <a:spLocks noChangeArrowheads="1"/>
            </p:cNvSpPr>
            <p:nvPr/>
          </p:nvSpPr>
          <p:spPr bwMode="auto">
            <a:xfrm>
              <a:off x="2481263" y="88265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sp>
          <p:nvSpPr>
            <p:cNvPr id="1265" name="749 Elipse"/>
            <p:cNvSpPr>
              <a:spLocks noChangeArrowheads="1"/>
            </p:cNvSpPr>
            <p:nvPr/>
          </p:nvSpPr>
          <p:spPr bwMode="auto">
            <a:xfrm>
              <a:off x="2032000" y="480060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pic>
          <p:nvPicPr>
            <p:cNvPr id="1266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4789488"/>
              <a:ext cx="115888" cy="115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267" name="751 Elipse"/>
            <p:cNvSpPr>
              <a:spLocks noChangeArrowheads="1"/>
            </p:cNvSpPr>
            <p:nvPr/>
          </p:nvSpPr>
          <p:spPr bwMode="auto">
            <a:xfrm>
              <a:off x="1943100" y="5840413"/>
              <a:ext cx="100013" cy="100012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pic>
          <p:nvPicPr>
            <p:cNvPr id="1268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4813" y="5837238"/>
              <a:ext cx="115887" cy="115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69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6975" y="526573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0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3163" y="5265738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271" name="755 Elipse"/>
            <p:cNvSpPr>
              <a:spLocks noChangeArrowheads="1"/>
            </p:cNvSpPr>
            <p:nvPr/>
          </p:nvSpPr>
          <p:spPr bwMode="auto">
            <a:xfrm>
              <a:off x="1779588" y="396875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 kern="0" dirty="0">
                <a:solidFill>
                  <a:srgbClr val="1F497D"/>
                </a:solidFill>
                <a:latin typeface="Calibri"/>
              </a:endParaRPr>
            </a:p>
          </p:txBody>
        </p:sp>
        <p:pic>
          <p:nvPicPr>
            <p:cNvPr id="1272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650" y="43799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3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7563" y="4241800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4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7563" y="43735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5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2375" y="31353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6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3963" y="3330575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7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57363" y="32940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8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250" y="28813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79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9113" y="28876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0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250" y="226853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1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7838" y="2717800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2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7838" y="187801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3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1075" y="199866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4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9013" y="217011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5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250" y="1536700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6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33550" y="1044575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7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40125" y="1079500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8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59013" y="396875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289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403225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290" name="1289 Elipse"/>
            <p:cNvSpPr/>
            <p:nvPr/>
          </p:nvSpPr>
          <p:spPr bwMode="auto">
            <a:xfrm>
              <a:off x="2759075" y="4346575"/>
              <a:ext cx="273050" cy="173038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400" u="none" kern="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1" name="1290 Estrella de 5 puntas"/>
            <p:cNvSpPr/>
            <p:nvPr/>
          </p:nvSpPr>
          <p:spPr bwMode="auto">
            <a:xfrm>
              <a:off x="2824163" y="4357689"/>
              <a:ext cx="157163" cy="150812"/>
            </a:xfrm>
            <a:prstGeom prst="star5">
              <a:avLst/>
            </a:prstGeom>
            <a:solidFill>
              <a:srgbClr val="FF0000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400" u="none" kern="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2" name="1291 Elipse"/>
            <p:cNvSpPr/>
            <p:nvPr/>
          </p:nvSpPr>
          <p:spPr bwMode="auto">
            <a:xfrm>
              <a:off x="3155950" y="2268761"/>
              <a:ext cx="273050" cy="173038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400" u="none" kern="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3" name="1292 Estrella de 5 puntas"/>
            <p:cNvSpPr/>
            <p:nvPr/>
          </p:nvSpPr>
          <p:spPr bwMode="auto">
            <a:xfrm>
              <a:off x="3221038" y="2279875"/>
              <a:ext cx="157163" cy="150812"/>
            </a:xfrm>
            <a:prstGeom prst="star5">
              <a:avLst/>
            </a:prstGeom>
            <a:solidFill>
              <a:srgbClr val="FF0000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400" u="none" kern="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4" name="1293 Elipse"/>
            <p:cNvSpPr/>
            <p:nvPr/>
          </p:nvSpPr>
          <p:spPr bwMode="auto">
            <a:xfrm>
              <a:off x="3155950" y="1116633"/>
              <a:ext cx="273050" cy="173038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400" u="none" kern="0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5" name="1294 Estrella de 5 puntas"/>
            <p:cNvSpPr/>
            <p:nvPr/>
          </p:nvSpPr>
          <p:spPr bwMode="auto">
            <a:xfrm>
              <a:off x="3221038" y="1127747"/>
              <a:ext cx="157163" cy="150812"/>
            </a:xfrm>
            <a:prstGeom prst="star5">
              <a:avLst/>
            </a:prstGeom>
            <a:solidFill>
              <a:srgbClr val="FF0000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400" u="none" kern="0" dirty="0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1526" name="1525 Elipse"/>
          <p:cNvSpPr/>
          <p:nvPr/>
        </p:nvSpPr>
        <p:spPr bwMode="auto">
          <a:xfrm>
            <a:off x="5943600" y="4495800"/>
            <a:ext cx="160986" cy="89692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defTabSz="936625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400" u="none" kern="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1526 Estrella de 5 puntas"/>
          <p:cNvSpPr/>
          <p:nvPr/>
        </p:nvSpPr>
        <p:spPr bwMode="auto">
          <a:xfrm>
            <a:off x="5981975" y="4501561"/>
            <a:ext cx="92661" cy="78171"/>
          </a:xfrm>
          <a:prstGeom prst="star5">
            <a:avLst/>
          </a:prstGeom>
          <a:solidFill>
            <a:srgbClr val="FF0000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defTabSz="936625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400" u="none" kern="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1527 Elipse"/>
          <p:cNvSpPr/>
          <p:nvPr/>
        </p:nvSpPr>
        <p:spPr bwMode="auto">
          <a:xfrm>
            <a:off x="8153400" y="4406108"/>
            <a:ext cx="160986" cy="89692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defTabSz="936625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400" u="none" kern="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1528 Estrella de 5 puntas"/>
          <p:cNvSpPr/>
          <p:nvPr/>
        </p:nvSpPr>
        <p:spPr bwMode="auto">
          <a:xfrm>
            <a:off x="8191775" y="4411869"/>
            <a:ext cx="92661" cy="78171"/>
          </a:xfrm>
          <a:prstGeom prst="star5">
            <a:avLst/>
          </a:prstGeom>
          <a:solidFill>
            <a:srgbClr val="FF0000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 defTabSz="936625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400" u="none" kern="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782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2230">
              <a:lnSpc>
                <a:spcPct val="100000"/>
              </a:lnSpc>
            </a:pPr>
            <a:r>
              <a:rPr dirty="0" smtClean="0"/>
              <a:t>BUS </a:t>
            </a:r>
            <a:r>
              <a:rPr spc="-5" dirty="0"/>
              <a:t>INTEGRAL </a:t>
            </a:r>
            <a:r>
              <a:rPr spc="-15" dirty="0"/>
              <a:t>CIRCUITO</a:t>
            </a:r>
            <a:r>
              <a:rPr spc="-30" dirty="0"/>
              <a:t> </a:t>
            </a:r>
            <a:r>
              <a:rPr spc="-5" dirty="0"/>
              <a:t>IFEMA</a:t>
            </a:r>
          </a:p>
        </p:txBody>
      </p:sp>
      <p:sp>
        <p:nvSpPr>
          <p:cNvPr id="5" name="object 5"/>
          <p:cNvSpPr/>
          <p:nvPr/>
        </p:nvSpPr>
        <p:spPr>
          <a:xfrm>
            <a:off x="1245742" y="1336166"/>
            <a:ext cx="5702554" cy="403707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671052" y="6439839"/>
            <a:ext cx="895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t>6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018648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5" dirty="0" smtClean="0"/>
              <a:t>COLUMNA </a:t>
            </a:r>
            <a:r>
              <a:rPr spc="-5" dirty="0"/>
              <a:t>DOBLE CARA SUR(1,20 </a:t>
            </a:r>
            <a:r>
              <a:rPr dirty="0"/>
              <a:t>X</a:t>
            </a:r>
            <a:r>
              <a:rPr spc="70" dirty="0"/>
              <a:t> </a:t>
            </a:r>
            <a:r>
              <a:rPr spc="-5" dirty="0" smtClean="0"/>
              <a:t>3,25M</a:t>
            </a:r>
            <a:r>
              <a:rPr lang="es-ES" spc="-5" dirty="0" smtClean="0"/>
              <a:t>.</a:t>
            </a:r>
            <a:r>
              <a:rPr spc="-5" dirty="0" smtClean="0"/>
              <a:t>)</a:t>
            </a:r>
            <a:endParaRPr spc="-5" dirty="0"/>
          </a:p>
        </p:txBody>
      </p:sp>
      <p:sp>
        <p:nvSpPr>
          <p:cNvPr id="5" name="object 5"/>
          <p:cNvSpPr/>
          <p:nvPr/>
        </p:nvSpPr>
        <p:spPr>
          <a:xfrm>
            <a:off x="389381" y="1406778"/>
            <a:ext cx="3168396" cy="383870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25400">
              <a:spcBef>
                <a:spcPts val="409"/>
              </a:spcBef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spcBef>
                  <a:spcPts val="409"/>
                </a:spcBef>
              </a:pPr>
              <a:t>48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567552" y="1133229"/>
            <a:ext cx="3964887" cy="4817545"/>
            <a:chOff x="4567552" y="1133230"/>
            <a:chExt cx="3964887" cy="4657036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5815317" y="1496070"/>
              <a:ext cx="36900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364524" y="1133230"/>
              <a:ext cx="133716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597985" y="1496070"/>
              <a:ext cx="537338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597985" y="2162745"/>
              <a:ext cx="537338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659803" y="2713170"/>
              <a:ext cx="463157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597985" y="3292657"/>
              <a:ext cx="542093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629369" y="3902088"/>
              <a:ext cx="448891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493865" y="3949644"/>
              <a:ext cx="1035683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6921377" y="3930270"/>
              <a:ext cx="48122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6848147" y="3292657"/>
              <a:ext cx="613421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6940397" y="2713170"/>
              <a:ext cx="531632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6848147" y="2162745"/>
              <a:ext cx="616274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6848147" y="1525133"/>
              <a:ext cx="616274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5800100" y="4089673"/>
              <a:ext cx="384220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691187" y="3930270"/>
              <a:ext cx="136950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156284" y="3959332"/>
              <a:ext cx="135998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787242" y="3394816"/>
              <a:ext cx="13599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019334" y="3394816"/>
              <a:ext cx="136950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783438" y="2800357"/>
              <a:ext cx="13790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156284" y="2858482"/>
              <a:ext cx="136950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818627" y="2293086"/>
              <a:ext cx="13790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051669" y="2293086"/>
              <a:ext cx="13695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787242" y="1654593"/>
              <a:ext cx="13599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124899" y="1640502"/>
              <a:ext cx="274851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821974" y="4279900"/>
              <a:ext cx="3471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756352" y="1437065"/>
              <a:ext cx="47076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5925638" y="1233628"/>
              <a:ext cx="161677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237579" y="1321696"/>
              <a:ext cx="50405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205244" y="1350758"/>
              <a:ext cx="5040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248478" y="1222728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215667" y="1253147"/>
              <a:ext cx="46676" cy="6752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242772" y="1122331"/>
              <a:ext cx="46676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216548" y="1151869"/>
              <a:ext cx="44915" cy="6752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752035" y="1122331"/>
              <a:ext cx="46676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720104" y="1150918"/>
              <a:ext cx="44915" cy="694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752035" y="1222728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719224" y="1252196"/>
              <a:ext cx="46676" cy="694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256527" y="1657344"/>
              <a:ext cx="45795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222800" y="1686847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401595" y="2208209"/>
              <a:ext cx="46676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368309" y="2238152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402036" y="2324019"/>
              <a:ext cx="45795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368309" y="2353521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644551" y="2846262"/>
              <a:ext cx="45795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611300" y="2875289"/>
              <a:ext cx="46676" cy="694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644551" y="2962511"/>
              <a:ext cx="45795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611300" y="2991539"/>
              <a:ext cx="46676" cy="694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195660" y="3576346"/>
              <a:ext cx="45795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161933" y="3605848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195220" y="3459655"/>
              <a:ext cx="46676" cy="684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161933" y="3489598"/>
              <a:ext cx="46676" cy="684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708800" y="1321696"/>
              <a:ext cx="5135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688828" y="1350758"/>
              <a:ext cx="5040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387843" y="2481551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354557" y="2509733"/>
              <a:ext cx="5230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542863" y="2597801"/>
              <a:ext cx="5040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509576" y="2626863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540010" y="2713170"/>
              <a:ext cx="5040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506723" y="2742233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184321" y="3756776"/>
              <a:ext cx="129341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788231" y="2596920"/>
              <a:ext cx="13029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540010" y="3148226"/>
              <a:ext cx="5040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506723" y="3177288"/>
              <a:ext cx="5135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184321" y="3356066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181467" y="3674872"/>
              <a:ext cx="5135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209998" y="4279900"/>
              <a:ext cx="5135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724968" y="4279900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245643" y="3264475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245643" y="3177288"/>
              <a:ext cx="5135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245643" y="2713170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245643" y="2626863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5923736" y="3949644"/>
              <a:ext cx="161677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540010" y="3264475"/>
              <a:ext cx="5040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506723" y="3292657"/>
              <a:ext cx="5135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831979" y="3190498"/>
              <a:ext cx="129341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091575" y="2742233"/>
              <a:ext cx="970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430145" y="2479790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430145" y="2509733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430145" y="2540557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430145" y="2571381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430145" y="2235841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430145" y="2266665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430145" y="2297489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430145" y="2327432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430145" y="2043853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430145" y="2075558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430145" y="2106382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430145" y="2136325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430145" y="3058396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430145" y="3090101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430145" y="3120044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430145" y="3150868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430145" y="2791551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430145" y="2818851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430145" y="2848795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430145" y="2879619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430145" y="3398339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430145" y="3429163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430145" y="3459986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430145" y="3489930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430145" y="3667827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430145" y="3698651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430145" y="3729474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430145" y="3760299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091575" y="2800357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091575" y="2858482"/>
              <a:ext cx="970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091575" y="2915726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091575" y="2973851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091575" y="3031976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091575" y="3090101"/>
              <a:ext cx="970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091575" y="3147345"/>
              <a:ext cx="9700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122960" y="3321720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122960" y="3379845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122960" y="3437970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122960" y="3495214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122960" y="3553338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122960" y="3611463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122960" y="3668708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122960" y="3727713"/>
              <a:ext cx="970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122960" y="2190927"/>
              <a:ext cx="9700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122960" y="2249932"/>
              <a:ext cx="970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122960" y="2308057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122960" y="2365302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122960" y="2423426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122960" y="2481551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122960" y="2538795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122960" y="2597801"/>
              <a:ext cx="970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6878580" y="2742233"/>
              <a:ext cx="970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6878580" y="2800357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6878580" y="2858482"/>
              <a:ext cx="970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6878580" y="2915726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6878580" y="2973851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6878580" y="3031976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6878580" y="3090101"/>
              <a:ext cx="970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6878580" y="3147345"/>
              <a:ext cx="9700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786329" y="3379845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786329" y="3437970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786329" y="3495214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786329" y="3553338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786329" y="3611463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786329" y="3668708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786329" y="3727713"/>
              <a:ext cx="970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122960" y="1552434"/>
              <a:ext cx="97006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122960" y="1612320"/>
              <a:ext cx="970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122960" y="1670445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122960" y="1727689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122960" y="1785814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122960" y="1843939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122960" y="1901183"/>
              <a:ext cx="970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122960" y="1960189"/>
              <a:ext cx="970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786329" y="1552434"/>
              <a:ext cx="96055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786329" y="1611439"/>
              <a:ext cx="96055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786329" y="1669564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786329" y="1727689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786329" y="1784933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786329" y="1843939"/>
              <a:ext cx="96055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786329" y="1900303"/>
              <a:ext cx="96055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786329" y="1959308"/>
              <a:ext cx="96055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786329" y="2162745"/>
              <a:ext cx="96055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786329" y="2219989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786329" y="2278995"/>
              <a:ext cx="96055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786329" y="2335358"/>
              <a:ext cx="96055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786329" y="2394364"/>
              <a:ext cx="96055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786329" y="2452489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786329" y="2510613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786329" y="2567858"/>
              <a:ext cx="96055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403516" y="3814020"/>
              <a:ext cx="25963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313662" y="3814020"/>
              <a:ext cx="258683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338845" y="3814020"/>
              <a:ext cx="3328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275126" y="3814020"/>
              <a:ext cx="3233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209504" y="3814020"/>
              <a:ext cx="3328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144833" y="3814020"/>
              <a:ext cx="3328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080162" y="3814020"/>
              <a:ext cx="3328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6859559" y="3814020"/>
              <a:ext cx="3233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794889" y="3814020"/>
              <a:ext cx="3328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730218" y="3814020"/>
              <a:ext cx="3328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665547" y="3814020"/>
              <a:ext cx="3328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601827" y="3814020"/>
              <a:ext cx="3233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061142" y="3902088"/>
              <a:ext cx="970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061142" y="4162769"/>
              <a:ext cx="970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816762" y="3930270"/>
              <a:ext cx="9700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816762" y="4017457"/>
              <a:ext cx="970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5862831" y="4596665"/>
              <a:ext cx="7045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5828593" y="4622205"/>
              <a:ext cx="7045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5855222" y="4920755"/>
              <a:ext cx="7045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5828593" y="4933966"/>
              <a:ext cx="7045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5855663" y="4755628"/>
              <a:ext cx="69573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5828153" y="4776764"/>
              <a:ext cx="71335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042136" y="4609435"/>
              <a:ext cx="71335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004060" y="4622681"/>
              <a:ext cx="70454" cy="542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042577" y="4920755"/>
              <a:ext cx="7045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004060" y="4934441"/>
              <a:ext cx="70454" cy="542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043017" y="5072673"/>
              <a:ext cx="69573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004500" y="5086359"/>
              <a:ext cx="69574" cy="542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042577" y="4763114"/>
              <a:ext cx="7045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003619" y="4777240"/>
              <a:ext cx="71335" cy="542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5855663" y="5072673"/>
              <a:ext cx="69573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5829033" y="5085883"/>
              <a:ext cx="69574" cy="551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502424" y="4448990"/>
              <a:ext cx="103664" cy="4755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326977" y="4453393"/>
              <a:ext cx="102712" cy="47557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393810" y="4626938"/>
              <a:ext cx="55160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55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6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105841" y="4349473"/>
              <a:ext cx="125537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52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3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4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616093" y="4375013"/>
              <a:ext cx="129341" cy="80142"/>
              <a:chOff x="1584" y="5232"/>
              <a:chExt cx="240" cy="192"/>
            </a:xfrm>
          </p:grpSpPr>
          <p:sp>
            <p:nvSpPr>
              <p:cNvPr id="1449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1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663645" y="3360470"/>
              <a:ext cx="10271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663645" y="3390413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663645" y="3421237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663645" y="3451180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663645" y="3480242"/>
              <a:ext cx="10271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658889" y="3595611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658889" y="3626435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658889" y="3657259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658889" y="3688083"/>
              <a:ext cx="10271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658889" y="3718026"/>
              <a:ext cx="10271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658889" y="2478029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658889" y="2510613"/>
              <a:ext cx="10271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658889" y="2539676"/>
              <a:ext cx="10271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658889" y="2567858"/>
              <a:ext cx="10271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658889" y="2601324"/>
              <a:ext cx="10271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5925638" y="3031976"/>
              <a:ext cx="61817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5925638" y="2858482"/>
              <a:ext cx="60867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078755" y="2858482"/>
              <a:ext cx="60867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078755" y="3031976"/>
              <a:ext cx="60867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151034" y="3385129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151034" y="3703935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723066" y="3640526"/>
              <a:ext cx="3043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347900" y="3640526"/>
              <a:ext cx="3043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347900" y="3437970"/>
              <a:ext cx="30433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356459" y="3090101"/>
              <a:ext cx="2853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723066" y="3437970"/>
              <a:ext cx="2853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724968" y="3090101"/>
              <a:ext cx="2853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356459" y="2858482"/>
              <a:ext cx="2853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724968" y="2858482"/>
              <a:ext cx="2853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131062" y="2509733"/>
              <a:ext cx="2853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739234" y="2509733"/>
              <a:ext cx="2853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099678" y="2307177"/>
              <a:ext cx="5706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739234" y="2307177"/>
              <a:ext cx="5706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400206" y="1930246"/>
              <a:ext cx="5706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707849" y="1930246"/>
              <a:ext cx="5706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400206" y="1669564"/>
              <a:ext cx="5706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707849" y="1669564"/>
              <a:ext cx="5706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183369" y="1785814"/>
              <a:ext cx="5135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150083" y="1814876"/>
              <a:ext cx="52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4845256" y="4220894"/>
              <a:ext cx="21588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6940397" y="4249076"/>
              <a:ext cx="215886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629369" y="4220894"/>
              <a:ext cx="184502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218101" y="4249076"/>
              <a:ext cx="184502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567552" y="2249052"/>
              <a:ext cx="61817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433988" y="2249052"/>
              <a:ext cx="61817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646032" y="4676206"/>
              <a:ext cx="107467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646032" y="4886688"/>
              <a:ext cx="10746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646032" y="4589018"/>
              <a:ext cx="10746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597985" y="1408883"/>
              <a:ext cx="185453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4907073" y="1408883"/>
              <a:ext cx="18450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248535" y="1437065"/>
              <a:ext cx="18450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6878580" y="1437065"/>
              <a:ext cx="18450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274669" y="3703935"/>
              <a:ext cx="2377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274669" y="3616747"/>
              <a:ext cx="2377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274669" y="3500498"/>
              <a:ext cx="2377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274669" y="3385129"/>
              <a:ext cx="2377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629408" y="3234532"/>
              <a:ext cx="2472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629408" y="3147345"/>
              <a:ext cx="247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337895" y="3264475"/>
              <a:ext cx="2472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337895" y="3177288"/>
              <a:ext cx="247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571394" y="3002033"/>
              <a:ext cx="2472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540960" y="2915726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629408" y="2742233"/>
              <a:ext cx="485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601827" y="2626863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307461" y="2713170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307461" y="2626863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447759" y="2509733"/>
              <a:ext cx="485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481045" y="2335358"/>
              <a:ext cx="485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481045" y="2219989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242334" y="1814876"/>
              <a:ext cx="4945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150083" y="1669564"/>
              <a:ext cx="4945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623207" y="1353400"/>
              <a:ext cx="4945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307956" y="1353400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628913" y="1233628"/>
              <a:ext cx="4945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307956" y="1233628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628913" y="1133230"/>
              <a:ext cx="485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307956" y="1133230"/>
              <a:ext cx="4945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537613" y="4389104"/>
              <a:ext cx="5325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357410" y="4389104"/>
              <a:ext cx="5230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5986504" y="3002033"/>
              <a:ext cx="2472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140573" y="3002033"/>
              <a:ext cx="2472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5986504" y="2828539"/>
              <a:ext cx="247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140573" y="2828539"/>
              <a:ext cx="247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875689" y="4249076"/>
              <a:ext cx="8178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691187" y="4249076"/>
              <a:ext cx="8178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002215" y="4278138"/>
              <a:ext cx="8178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279919" y="4278138"/>
              <a:ext cx="8083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105841" y="4429615"/>
              <a:ext cx="9320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658889" y="4455155"/>
              <a:ext cx="94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491963" y="5042569"/>
              <a:ext cx="10651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491963" y="4748421"/>
              <a:ext cx="10651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385941" y="4744018"/>
              <a:ext cx="10556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385941" y="5013506"/>
              <a:ext cx="10556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192880" y="3873906"/>
              <a:ext cx="110321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6961320" y="3234532"/>
              <a:ext cx="12363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965581" y="1525133"/>
              <a:ext cx="89398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954169" y="3971662"/>
              <a:ext cx="11412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956071" y="1263571"/>
              <a:ext cx="11412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5956071" y="2828539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110139" y="2828539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5956071" y="300203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110139" y="300203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816762" y="4103764"/>
              <a:ext cx="97006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816762" y="4191832"/>
              <a:ext cx="970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061142" y="3988394"/>
              <a:ext cx="9700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061142" y="4075582"/>
              <a:ext cx="97006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917572" y="2654165"/>
              <a:ext cx="123635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070233" y="2986181"/>
              <a:ext cx="462206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070233" y="3710100"/>
              <a:ext cx="462206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070233" y="3536606"/>
              <a:ext cx="184502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16553" y="3130612"/>
              <a:ext cx="185453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16553" y="3855412"/>
              <a:ext cx="185453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638461" y="3188737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731663" y="3188737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453959" y="3130612"/>
              <a:ext cx="184502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484393" y="3043425"/>
              <a:ext cx="585841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731663" y="3188737"/>
              <a:ext cx="27675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422575" y="3796406"/>
              <a:ext cx="215886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731663" y="3855412"/>
              <a:ext cx="27675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330324" y="3768224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330324" y="3855412"/>
              <a:ext cx="678092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070233" y="4115212"/>
              <a:ext cx="30433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484393" y="3623793"/>
              <a:ext cx="30433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515777" y="3072487"/>
              <a:ext cx="462206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484393" y="3942599"/>
              <a:ext cx="431772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7885732" y="3158794"/>
              <a:ext cx="60867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762096" y="3130612"/>
              <a:ext cx="60867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608028" y="3130612"/>
              <a:ext cx="61818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7885732" y="3913537"/>
              <a:ext cx="60867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762096" y="3883594"/>
              <a:ext cx="60867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608028" y="3883594"/>
              <a:ext cx="6181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100667" y="4144275"/>
              <a:ext cx="215886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700279" y="3013482"/>
              <a:ext cx="215886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700279" y="3796406"/>
              <a:ext cx="247270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638461" y="3618509"/>
              <a:ext cx="93202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484393" y="3159675"/>
              <a:ext cx="31385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430145" y="3635242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430145" y="3519873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430145" y="3025811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430145" y="2909562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430145" y="2446324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430145" y="2360017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478686" y="3990156"/>
              <a:ext cx="86545" cy="199034"/>
              <a:chOff x="3203" y="3606"/>
              <a:chExt cx="91" cy="273"/>
            </a:xfrm>
          </p:grpSpPr>
          <p:sp>
            <p:nvSpPr>
              <p:cNvPr id="1443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7910459" y="4069417"/>
              <a:ext cx="86545" cy="199915"/>
              <a:chOff x="3203" y="3606"/>
              <a:chExt cx="91" cy="273"/>
            </a:xfrm>
          </p:grpSpPr>
          <p:sp>
            <p:nvSpPr>
              <p:cNvPr id="1437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9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565231" y="3190498"/>
              <a:ext cx="85594" cy="199915"/>
              <a:chOff x="3203" y="3606"/>
              <a:chExt cx="91" cy="273"/>
            </a:xfrm>
          </p:grpSpPr>
          <p:sp>
            <p:nvSpPr>
              <p:cNvPr id="1431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3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6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7910459" y="3231010"/>
              <a:ext cx="86545" cy="199034"/>
              <a:chOff x="3203" y="3606"/>
              <a:chExt cx="91" cy="273"/>
            </a:xfrm>
          </p:grpSpPr>
          <p:sp>
            <p:nvSpPr>
              <p:cNvPr id="1425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7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0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409222" y="1823683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409222" y="1854507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409222" y="1885331"/>
              <a:ext cx="17118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409222" y="1915274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409222" y="1947859"/>
              <a:ext cx="17118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409222" y="1792860"/>
              <a:ext cx="17118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227117" y="4676206"/>
              <a:ext cx="10746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227117" y="4886688"/>
              <a:ext cx="10746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227117" y="4589018"/>
              <a:ext cx="10746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5961777" y="1622888"/>
              <a:ext cx="6086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692632" y="3796406"/>
              <a:ext cx="6086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7776" y="3790242"/>
              <a:ext cx="6942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639374" y="4373252"/>
              <a:ext cx="5991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39481" y="4371490"/>
              <a:ext cx="6942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385" y="4054446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99785" y="4054446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459628" y="3347259"/>
              <a:ext cx="6086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36662" y="3563026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6751" y="3486407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6751" y="3559504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9266" y="2872573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0218" y="2980897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8103" y="2960641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51068" y="2731664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2711" y="2775698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1445" y="2391722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52020" y="2640954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2397" y="2175075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4708" y="2242006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9464" y="2337120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1445" y="1985728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3837" y="1712717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96121" y="1732092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8632" y="1353400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97776" y="1356923"/>
              <a:ext cx="694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045469" y="5324386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4837647" y="5763845"/>
              <a:ext cx="12021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578964" y="5324386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578964" y="5324386"/>
              <a:ext cx="146650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578964" y="5483789"/>
              <a:ext cx="258683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131" name="Group 3338"/>
            <p:cNvGrpSpPr>
              <a:grpSpLocks/>
            </p:cNvGrpSpPr>
            <p:nvPr/>
          </p:nvGrpSpPr>
          <p:grpSpPr bwMode="auto">
            <a:xfrm>
              <a:off x="4887102" y="5364897"/>
              <a:ext cx="32335" cy="163806"/>
              <a:chOff x="1344" y="5904"/>
              <a:chExt cx="48" cy="240"/>
            </a:xfrm>
          </p:grpSpPr>
          <p:sp>
            <p:nvSpPr>
              <p:cNvPr id="1422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2" name="Group 3342"/>
            <p:cNvGrpSpPr>
              <a:grpSpLocks/>
            </p:cNvGrpSpPr>
            <p:nvPr/>
          </p:nvGrpSpPr>
          <p:grpSpPr bwMode="auto">
            <a:xfrm>
              <a:off x="4884248" y="5564812"/>
              <a:ext cx="32335" cy="163806"/>
              <a:chOff x="1344" y="5904"/>
              <a:chExt cx="48" cy="240"/>
            </a:xfrm>
          </p:grpSpPr>
          <p:sp>
            <p:nvSpPr>
              <p:cNvPr id="1419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33" name="Text Box 3346"/>
            <p:cNvSpPr txBox="1">
              <a:spLocks noChangeArrowheads="1"/>
            </p:cNvSpPr>
            <p:nvPr/>
          </p:nvSpPr>
          <p:spPr bwMode="auto">
            <a:xfrm>
              <a:off x="4711159" y="5364897"/>
              <a:ext cx="19591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34" name="Text Box 3347"/>
            <p:cNvSpPr txBox="1">
              <a:spLocks noChangeArrowheads="1"/>
            </p:cNvSpPr>
            <p:nvPr/>
          </p:nvSpPr>
          <p:spPr bwMode="auto">
            <a:xfrm>
              <a:off x="4708306" y="5564812"/>
              <a:ext cx="19591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35" name="Text Box 3363"/>
            <p:cNvSpPr txBox="1">
              <a:spLocks noChangeArrowheads="1"/>
            </p:cNvSpPr>
            <p:nvPr/>
          </p:nvSpPr>
          <p:spPr bwMode="auto">
            <a:xfrm>
              <a:off x="4924192" y="5135433"/>
              <a:ext cx="914901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36" name="AutoShape 3398"/>
            <p:cNvSpPr>
              <a:spLocks noChangeArrowheads="1"/>
            </p:cNvSpPr>
            <p:nvPr/>
          </p:nvSpPr>
          <p:spPr bwMode="auto">
            <a:xfrm>
              <a:off x="5097281" y="5604442"/>
              <a:ext cx="437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399"/>
            <p:cNvSpPr txBox="1">
              <a:spLocks noChangeArrowheads="1"/>
            </p:cNvSpPr>
            <p:nvPr/>
          </p:nvSpPr>
          <p:spPr bwMode="auto">
            <a:xfrm>
              <a:off x="5096330" y="5564812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38" name="AutoShape 3400"/>
            <p:cNvSpPr>
              <a:spLocks noChangeArrowheads="1"/>
            </p:cNvSpPr>
            <p:nvPr/>
          </p:nvSpPr>
          <p:spPr bwMode="auto">
            <a:xfrm>
              <a:off x="5097281" y="5404528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9" name="Text Box 3401"/>
            <p:cNvSpPr txBox="1">
              <a:spLocks noChangeArrowheads="1"/>
            </p:cNvSpPr>
            <p:nvPr/>
          </p:nvSpPr>
          <p:spPr bwMode="auto">
            <a:xfrm>
              <a:off x="5096330" y="5364897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0" name="AutoShape 3402"/>
            <p:cNvSpPr>
              <a:spLocks noChangeArrowheads="1"/>
            </p:cNvSpPr>
            <p:nvPr/>
          </p:nvSpPr>
          <p:spPr bwMode="auto">
            <a:xfrm>
              <a:off x="5312216" y="5604442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1" name="Text Box 3403"/>
            <p:cNvSpPr txBox="1">
              <a:spLocks noChangeArrowheads="1"/>
            </p:cNvSpPr>
            <p:nvPr/>
          </p:nvSpPr>
          <p:spPr bwMode="auto">
            <a:xfrm>
              <a:off x="5312216" y="5564812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2" name="AutoShape 3404"/>
            <p:cNvSpPr>
              <a:spLocks noChangeArrowheads="1"/>
            </p:cNvSpPr>
            <p:nvPr/>
          </p:nvSpPr>
          <p:spPr bwMode="auto">
            <a:xfrm>
              <a:off x="5313168" y="5404528"/>
              <a:ext cx="437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3" name="Text Box 3405"/>
            <p:cNvSpPr txBox="1">
              <a:spLocks noChangeArrowheads="1"/>
            </p:cNvSpPr>
            <p:nvPr/>
          </p:nvSpPr>
          <p:spPr bwMode="auto">
            <a:xfrm>
              <a:off x="5312216" y="5364897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44" name="AutoShape 3406"/>
            <p:cNvSpPr>
              <a:spLocks noChangeArrowheads="1"/>
            </p:cNvSpPr>
            <p:nvPr/>
          </p:nvSpPr>
          <p:spPr bwMode="auto">
            <a:xfrm>
              <a:off x="5529054" y="5604442"/>
              <a:ext cx="437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407"/>
            <p:cNvSpPr txBox="1">
              <a:spLocks noChangeArrowheads="1"/>
            </p:cNvSpPr>
            <p:nvPr/>
          </p:nvSpPr>
          <p:spPr bwMode="auto">
            <a:xfrm>
              <a:off x="5528103" y="5564812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46" name="AutoShape 3408"/>
            <p:cNvSpPr>
              <a:spLocks noChangeArrowheads="1"/>
            </p:cNvSpPr>
            <p:nvPr/>
          </p:nvSpPr>
          <p:spPr bwMode="auto">
            <a:xfrm>
              <a:off x="5529054" y="5404528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9"/>
            <p:cNvSpPr txBox="1">
              <a:spLocks noChangeArrowheads="1"/>
            </p:cNvSpPr>
            <p:nvPr/>
          </p:nvSpPr>
          <p:spPr bwMode="auto">
            <a:xfrm>
              <a:off x="5528103" y="5364897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48" name="AutoShape 3410"/>
            <p:cNvSpPr>
              <a:spLocks noChangeArrowheads="1"/>
            </p:cNvSpPr>
            <p:nvPr/>
          </p:nvSpPr>
          <p:spPr bwMode="auto">
            <a:xfrm>
              <a:off x="5787736" y="5604442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11"/>
            <p:cNvSpPr txBox="1">
              <a:spLocks noChangeArrowheads="1"/>
            </p:cNvSpPr>
            <p:nvPr/>
          </p:nvSpPr>
          <p:spPr bwMode="auto">
            <a:xfrm>
              <a:off x="5786786" y="5564812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0" name="AutoShape 3412"/>
            <p:cNvSpPr>
              <a:spLocks noChangeArrowheads="1"/>
            </p:cNvSpPr>
            <p:nvPr/>
          </p:nvSpPr>
          <p:spPr bwMode="auto">
            <a:xfrm>
              <a:off x="5787736" y="5404528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13"/>
            <p:cNvSpPr txBox="1">
              <a:spLocks noChangeArrowheads="1"/>
            </p:cNvSpPr>
            <p:nvPr/>
          </p:nvSpPr>
          <p:spPr bwMode="auto">
            <a:xfrm>
              <a:off x="5786786" y="5364897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2" name="Line 2134"/>
            <p:cNvSpPr>
              <a:spLocks noChangeShapeType="1"/>
            </p:cNvSpPr>
            <p:nvPr/>
          </p:nvSpPr>
          <p:spPr bwMode="auto">
            <a:xfrm>
              <a:off x="7945647" y="5356091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3" name="Line 2135"/>
            <p:cNvSpPr>
              <a:spLocks noChangeShapeType="1"/>
            </p:cNvSpPr>
            <p:nvPr/>
          </p:nvSpPr>
          <p:spPr bwMode="auto">
            <a:xfrm>
              <a:off x="6435395" y="5356091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4" name="Line 2136"/>
            <p:cNvSpPr>
              <a:spLocks noChangeShapeType="1"/>
            </p:cNvSpPr>
            <p:nvPr/>
          </p:nvSpPr>
          <p:spPr bwMode="auto">
            <a:xfrm>
              <a:off x="6435395" y="5790266"/>
              <a:ext cx="12021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5" name="Line 2137"/>
            <p:cNvSpPr>
              <a:spLocks noChangeShapeType="1"/>
            </p:cNvSpPr>
            <p:nvPr/>
          </p:nvSpPr>
          <p:spPr bwMode="auto">
            <a:xfrm flipV="1">
              <a:off x="7637510" y="5530465"/>
              <a:ext cx="308137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6" name="Line 2138"/>
            <p:cNvSpPr>
              <a:spLocks noChangeShapeType="1"/>
            </p:cNvSpPr>
            <p:nvPr/>
          </p:nvSpPr>
          <p:spPr bwMode="auto">
            <a:xfrm>
              <a:off x="6435395" y="5356091"/>
              <a:ext cx="151025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7" name="Rectangle 2140"/>
            <p:cNvSpPr>
              <a:spLocks noChangeArrowheads="1"/>
            </p:cNvSpPr>
            <p:nvPr/>
          </p:nvSpPr>
          <p:spPr bwMode="auto">
            <a:xfrm>
              <a:off x="6435395" y="5210778"/>
              <a:ext cx="15406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Rectangle 2141"/>
            <p:cNvSpPr>
              <a:spLocks noChangeArrowheads="1"/>
            </p:cNvSpPr>
            <p:nvPr/>
          </p:nvSpPr>
          <p:spPr bwMode="auto">
            <a:xfrm>
              <a:off x="6652232" y="5210778"/>
              <a:ext cx="36900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Rectangle 2142"/>
            <p:cNvSpPr>
              <a:spLocks noChangeArrowheads="1"/>
            </p:cNvSpPr>
            <p:nvPr/>
          </p:nvSpPr>
          <p:spPr bwMode="auto">
            <a:xfrm>
              <a:off x="7082103" y="5210778"/>
              <a:ext cx="18640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0" name="Rectangle 2143"/>
            <p:cNvSpPr>
              <a:spLocks noChangeArrowheads="1"/>
            </p:cNvSpPr>
            <p:nvPr/>
          </p:nvSpPr>
          <p:spPr bwMode="auto">
            <a:xfrm>
              <a:off x="7329373" y="5210778"/>
              <a:ext cx="18450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1" name="Rectangle 2144"/>
            <p:cNvSpPr>
              <a:spLocks noChangeArrowheads="1"/>
            </p:cNvSpPr>
            <p:nvPr/>
          </p:nvSpPr>
          <p:spPr bwMode="auto">
            <a:xfrm>
              <a:off x="7576644" y="5210778"/>
              <a:ext cx="33857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2" name="Rectangle 2145"/>
            <p:cNvSpPr>
              <a:spLocks noChangeArrowheads="1"/>
            </p:cNvSpPr>
            <p:nvPr/>
          </p:nvSpPr>
          <p:spPr bwMode="auto">
            <a:xfrm>
              <a:off x="6589464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3" name="Rectangle 2150"/>
            <p:cNvSpPr>
              <a:spLocks noChangeArrowheads="1"/>
            </p:cNvSpPr>
            <p:nvPr/>
          </p:nvSpPr>
          <p:spPr bwMode="auto">
            <a:xfrm>
              <a:off x="6589464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4" name="Rectangle 2151"/>
            <p:cNvSpPr>
              <a:spLocks noChangeArrowheads="1"/>
            </p:cNvSpPr>
            <p:nvPr/>
          </p:nvSpPr>
          <p:spPr bwMode="auto">
            <a:xfrm>
              <a:off x="6589464" y="5762084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52"/>
            <p:cNvSpPr>
              <a:spLocks noChangeArrowheads="1"/>
            </p:cNvSpPr>
            <p:nvPr/>
          </p:nvSpPr>
          <p:spPr bwMode="auto">
            <a:xfrm>
              <a:off x="7761146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53"/>
            <p:cNvSpPr>
              <a:spLocks noChangeArrowheads="1"/>
            </p:cNvSpPr>
            <p:nvPr/>
          </p:nvSpPr>
          <p:spPr bwMode="auto">
            <a:xfrm>
              <a:off x="7761146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54"/>
            <p:cNvSpPr>
              <a:spLocks noChangeArrowheads="1"/>
            </p:cNvSpPr>
            <p:nvPr/>
          </p:nvSpPr>
          <p:spPr bwMode="auto">
            <a:xfrm rot="19251360">
              <a:off x="7724055" y="5671374"/>
              <a:ext cx="30433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55"/>
            <p:cNvSpPr>
              <a:spLocks noChangeArrowheads="1"/>
            </p:cNvSpPr>
            <p:nvPr/>
          </p:nvSpPr>
          <p:spPr bwMode="auto">
            <a:xfrm>
              <a:off x="6960370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57"/>
            <p:cNvSpPr>
              <a:spLocks noChangeArrowheads="1"/>
            </p:cNvSpPr>
            <p:nvPr/>
          </p:nvSpPr>
          <p:spPr bwMode="auto">
            <a:xfrm>
              <a:off x="6960370" y="5762084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60"/>
            <p:cNvSpPr>
              <a:spLocks noChangeArrowheads="1"/>
            </p:cNvSpPr>
            <p:nvPr/>
          </p:nvSpPr>
          <p:spPr bwMode="auto">
            <a:xfrm>
              <a:off x="6960370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63"/>
            <p:cNvSpPr>
              <a:spLocks noChangeArrowheads="1"/>
            </p:cNvSpPr>
            <p:nvPr/>
          </p:nvSpPr>
          <p:spPr bwMode="auto">
            <a:xfrm>
              <a:off x="6775868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64"/>
            <p:cNvSpPr>
              <a:spLocks noChangeArrowheads="1"/>
            </p:cNvSpPr>
            <p:nvPr/>
          </p:nvSpPr>
          <p:spPr bwMode="auto">
            <a:xfrm>
              <a:off x="6775868" y="5762084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65"/>
            <p:cNvSpPr>
              <a:spLocks noChangeArrowheads="1"/>
            </p:cNvSpPr>
            <p:nvPr/>
          </p:nvSpPr>
          <p:spPr bwMode="auto">
            <a:xfrm>
              <a:off x="6775868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66"/>
            <p:cNvSpPr>
              <a:spLocks noChangeArrowheads="1"/>
            </p:cNvSpPr>
            <p:nvPr/>
          </p:nvSpPr>
          <p:spPr bwMode="auto">
            <a:xfrm>
              <a:off x="7175305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67"/>
            <p:cNvSpPr>
              <a:spLocks noChangeArrowheads="1"/>
            </p:cNvSpPr>
            <p:nvPr/>
          </p:nvSpPr>
          <p:spPr bwMode="auto">
            <a:xfrm>
              <a:off x="7175305" y="5762084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68"/>
            <p:cNvSpPr>
              <a:spLocks noChangeArrowheads="1"/>
            </p:cNvSpPr>
            <p:nvPr/>
          </p:nvSpPr>
          <p:spPr bwMode="auto">
            <a:xfrm>
              <a:off x="7175305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9"/>
            <p:cNvSpPr>
              <a:spLocks noChangeArrowheads="1"/>
            </p:cNvSpPr>
            <p:nvPr/>
          </p:nvSpPr>
          <p:spPr bwMode="auto">
            <a:xfrm>
              <a:off x="7392142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70"/>
            <p:cNvSpPr>
              <a:spLocks noChangeArrowheads="1"/>
            </p:cNvSpPr>
            <p:nvPr/>
          </p:nvSpPr>
          <p:spPr bwMode="auto">
            <a:xfrm>
              <a:off x="7392142" y="5762084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71"/>
            <p:cNvSpPr>
              <a:spLocks noChangeArrowheads="1"/>
            </p:cNvSpPr>
            <p:nvPr/>
          </p:nvSpPr>
          <p:spPr bwMode="auto">
            <a:xfrm>
              <a:off x="7392142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72"/>
            <p:cNvSpPr>
              <a:spLocks noChangeArrowheads="1"/>
            </p:cNvSpPr>
            <p:nvPr/>
          </p:nvSpPr>
          <p:spPr bwMode="auto">
            <a:xfrm>
              <a:off x="7576644" y="5414216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73"/>
            <p:cNvSpPr>
              <a:spLocks noChangeArrowheads="1"/>
            </p:cNvSpPr>
            <p:nvPr/>
          </p:nvSpPr>
          <p:spPr bwMode="auto">
            <a:xfrm>
              <a:off x="7576644" y="5762084"/>
              <a:ext cx="30433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74"/>
            <p:cNvSpPr>
              <a:spLocks noChangeArrowheads="1"/>
            </p:cNvSpPr>
            <p:nvPr/>
          </p:nvSpPr>
          <p:spPr bwMode="auto">
            <a:xfrm>
              <a:off x="7576644" y="5558647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AutoShape 2215"/>
            <p:cNvSpPr>
              <a:spLocks noChangeArrowheads="1"/>
            </p:cNvSpPr>
            <p:nvPr/>
          </p:nvSpPr>
          <p:spPr bwMode="auto">
            <a:xfrm rot="5400000">
              <a:off x="6532045" y="5296770"/>
              <a:ext cx="86307" cy="3233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AutoShape 2216"/>
            <p:cNvSpPr>
              <a:spLocks noChangeArrowheads="1"/>
            </p:cNvSpPr>
            <p:nvPr/>
          </p:nvSpPr>
          <p:spPr bwMode="auto">
            <a:xfrm rot="5400000">
              <a:off x="6500660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AutoShape 2217"/>
            <p:cNvSpPr>
              <a:spLocks noChangeArrowheads="1"/>
            </p:cNvSpPr>
            <p:nvPr/>
          </p:nvSpPr>
          <p:spPr bwMode="auto">
            <a:xfrm rot="5400000">
              <a:off x="6470227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AutoShape 2218"/>
            <p:cNvSpPr>
              <a:spLocks noChangeArrowheads="1"/>
            </p:cNvSpPr>
            <p:nvPr/>
          </p:nvSpPr>
          <p:spPr bwMode="auto">
            <a:xfrm rot="5400000">
              <a:off x="6439794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AutoShape 2219"/>
            <p:cNvSpPr>
              <a:spLocks noChangeArrowheads="1"/>
            </p:cNvSpPr>
            <p:nvPr/>
          </p:nvSpPr>
          <p:spPr bwMode="auto">
            <a:xfrm rot="5400000">
              <a:off x="6408410" y="5296770"/>
              <a:ext cx="86307" cy="3233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AutoShape 2220"/>
            <p:cNvSpPr>
              <a:spLocks noChangeArrowheads="1"/>
            </p:cNvSpPr>
            <p:nvPr/>
          </p:nvSpPr>
          <p:spPr bwMode="auto">
            <a:xfrm rot="5400000">
              <a:off x="6747931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AutoShape 2221"/>
            <p:cNvSpPr>
              <a:spLocks noChangeArrowheads="1"/>
            </p:cNvSpPr>
            <p:nvPr/>
          </p:nvSpPr>
          <p:spPr bwMode="auto">
            <a:xfrm rot="5400000">
              <a:off x="6715595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22"/>
            <p:cNvSpPr>
              <a:spLocks noChangeArrowheads="1"/>
            </p:cNvSpPr>
            <p:nvPr/>
          </p:nvSpPr>
          <p:spPr bwMode="auto">
            <a:xfrm rot="5400000">
              <a:off x="6685162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23"/>
            <p:cNvSpPr>
              <a:spLocks noChangeArrowheads="1"/>
            </p:cNvSpPr>
            <p:nvPr/>
          </p:nvSpPr>
          <p:spPr bwMode="auto">
            <a:xfrm rot="5400000">
              <a:off x="6654729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24"/>
            <p:cNvSpPr>
              <a:spLocks noChangeArrowheads="1"/>
            </p:cNvSpPr>
            <p:nvPr/>
          </p:nvSpPr>
          <p:spPr bwMode="auto">
            <a:xfrm rot="5400000">
              <a:off x="6624296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25"/>
            <p:cNvSpPr>
              <a:spLocks noChangeArrowheads="1"/>
            </p:cNvSpPr>
            <p:nvPr/>
          </p:nvSpPr>
          <p:spPr bwMode="auto">
            <a:xfrm rot="5400000">
              <a:off x="6901999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26"/>
            <p:cNvSpPr>
              <a:spLocks noChangeArrowheads="1"/>
            </p:cNvSpPr>
            <p:nvPr/>
          </p:nvSpPr>
          <p:spPr bwMode="auto">
            <a:xfrm rot="5400000">
              <a:off x="6869664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7"/>
            <p:cNvSpPr>
              <a:spLocks noChangeArrowheads="1"/>
            </p:cNvSpPr>
            <p:nvPr/>
          </p:nvSpPr>
          <p:spPr bwMode="auto">
            <a:xfrm rot="5400000">
              <a:off x="6839231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8"/>
            <p:cNvSpPr>
              <a:spLocks noChangeArrowheads="1"/>
            </p:cNvSpPr>
            <p:nvPr/>
          </p:nvSpPr>
          <p:spPr bwMode="auto">
            <a:xfrm rot="5400000">
              <a:off x="6808797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9"/>
            <p:cNvSpPr>
              <a:spLocks noChangeArrowheads="1"/>
            </p:cNvSpPr>
            <p:nvPr/>
          </p:nvSpPr>
          <p:spPr bwMode="auto">
            <a:xfrm rot="5400000">
              <a:off x="6778364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30"/>
            <p:cNvSpPr>
              <a:spLocks noChangeArrowheads="1"/>
            </p:cNvSpPr>
            <p:nvPr/>
          </p:nvSpPr>
          <p:spPr bwMode="auto">
            <a:xfrm rot="5400000">
              <a:off x="6932433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31"/>
            <p:cNvSpPr>
              <a:spLocks noChangeArrowheads="1"/>
            </p:cNvSpPr>
            <p:nvPr/>
          </p:nvSpPr>
          <p:spPr bwMode="auto">
            <a:xfrm rot="5400000">
              <a:off x="7147368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32"/>
            <p:cNvSpPr>
              <a:spLocks noChangeArrowheads="1"/>
            </p:cNvSpPr>
            <p:nvPr/>
          </p:nvSpPr>
          <p:spPr bwMode="auto">
            <a:xfrm rot="5400000">
              <a:off x="7116934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33"/>
            <p:cNvSpPr>
              <a:spLocks noChangeArrowheads="1"/>
            </p:cNvSpPr>
            <p:nvPr/>
          </p:nvSpPr>
          <p:spPr bwMode="auto">
            <a:xfrm rot="5400000">
              <a:off x="7086501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34"/>
            <p:cNvSpPr>
              <a:spLocks noChangeArrowheads="1"/>
            </p:cNvSpPr>
            <p:nvPr/>
          </p:nvSpPr>
          <p:spPr bwMode="auto">
            <a:xfrm rot="5400000">
              <a:off x="7055117" y="5296770"/>
              <a:ext cx="86307" cy="3233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35"/>
            <p:cNvSpPr>
              <a:spLocks noChangeArrowheads="1"/>
            </p:cNvSpPr>
            <p:nvPr/>
          </p:nvSpPr>
          <p:spPr bwMode="auto">
            <a:xfrm rot="5400000">
              <a:off x="7177801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36"/>
            <p:cNvSpPr>
              <a:spLocks noChangeArrowheads="1"/>
            </p:cNvSpPr>
            <p:nvPr/>
          </p:nvSpPr>
          <p:spPr bwMode="auto">
            <a:xfrm rot="5400000">
              <a:off x="7425072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7"/>
            <p:cNvSpPr>
              <a:spLocks noChangeArrowheads="1"/>
            </p:cNvSpPr>
            <p:nvPr/>
          </p:nvSpPr>
          <p:spPr bwMode="auto">
            <a:xfrm rot="5400000">
              <a:off x="7392736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8"/>
            <p:cNvSpPr>
              <a:spLocks noChangeArrowheads="1"/>
            </p:cNvSpPr>
            <p:nvPr/>
          </p:nvSpPr>
          <p:spPr bwMode="auto">
            <a:xfrm rot="5400000">
              <a:off x="7362303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9"/>
            <p:cNvSpPr>
              <a:spLocks noChangeArrowheads="1"/>
            </p:cNvSpPr>
            <p:nvPr/>
          </p:nvSpPr>
          <p:spPr bwMode="auto">
            <a:xfrm rot="5400000">
              <a:off x="7331870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40"/>
            <p:cNvSpPr>
              <a:spLocks noChangeArrowheads="1"/>
            </p:cNvSpPr>
            <p:nvPr/>
          </p:nvSpPr>
          <p:spPr bwMode="auto">
            <a:xfrm rot="5400000">
              <a:off x="7474526" y="5281869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41"/>
            <p:cNvSpPr>
              <a:spLocks noChangeArrowheads="1"/>
            </p:cNvSpPr>
            <p:nvPr/>
          </p:nvSpPr>
          <p:spPr bwMode="auto">
            <a:xfrm rot="5400000">
              <a:off x="7640007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42"/>
            <p:cNvSpPr>
              <a:spLocks noChangeArrowheads="1"/>
            </p:cNvSpPr>
            <p:nvPr/>
          </p:nvSpPr>
          <p:spPr bwMode="auto">
            <a:xfrm rot="5400000">
              <a:off x="7609573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43"/>
            <p:cNvSpPr>
              <a:spLocks noChangeArrowheads="1"/>
            </p:cNvSpPr>
            <p:nvPr/>
          </p:nvSpPr>
          <p:spPr bwMode="auto">
            <a:xfrm rot="5400000">
              <a:off x="7579140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44"/>
            <p:cNvSpPr>
              <a:spLocks noChangeArrowheads="1"/>
            </p:cNvSpPr>
            <p:nvPr/>
          </p:nvSpPr>
          <p:spPr bwMode="auto">
            <a:xfrm rot="5400000">
              <a:off x="7548707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45"/>
            <p:cNvSpPr>
              <a:spLocks noChangeArrowheads="1"/>
            </p:cNvSpPr>
            <p:nvPr/>
          </p:nvSpPr>
          <p:spPr bwMode="auto">
            <a:xfrm rot="5400000">
              <a:off x="7670440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46"/>
            <p:cNvSpPr>
              <a:spLocks noChangeArrowheads="1"/>
            </p:cNvSpPr>
            <p:nvPr/>
          </p:nvSpPr>
          <p:spPr bwMode="auto">
            <a:xfrm rot="5400000">
              <a:off x="7794075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7"/>
            <p:cNvSpPr>
              <a:spLocks noChangeArrowheads="1"/>
            </p:cNvSpPr>
            <p:nvPr/>
          </p:nvSpPr>
          <p:spPr bwMode="auto">
            <a:xfrm rot="5400000">
              <a:off x="7763642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8"/>
            <p:cNvSpPr>
              <a:spLocks noChangeArrowheads="1"/>
            </p:cNvSpPr>
            <p:nvPr/>
          </p:nvSpPr>
          <p:spPr bwMode="auto">
            <a:xfrm rot="5400000">
              <a:off x="7733209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9"/>
            <p:cNvSpPr>
              <a:spLocks noChangeArrowheads="1"/>
            </p:cNvSpPr>
            <p:nvPr/>
          </p:nvSpPr>
          <p:spPr bwMode="auto">
            <a:xfrm rot="5400000">
              <a:off x="7701825" y="5296770"/>
              <a:ext cx="86307" cy="3233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50"/>
            <p:cNvSpPr>
              <a:spLocks noChangeArrowheads="1"/>
            </p:cNvSpPr>
            <p:nvPr/>
          </p:nvSpPr>
          <p:spPr bwMode="auto">
            <a:xfrm rot="5400000">
              <a:off x="7818802" y="5280988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Rectangle 2308"/>
            <p:cNvSpPr>
              <a:spLocks noChangeArrowheads="1"/>
            </p:cNvSpPr>
            <p:nvPr/>
          </p:nvSpPr>
          <p:spPr bwMode="auto">
            <a:xfrm>
              <a:off x="6589464" y="5733022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Rectangle 2309"/>
            <p:cNvSpPr>
              <a:spLocks noChangeArrowheads="1"/>
            </p:cNvSpPr>
            <p:nvPr/>
          </p:nvSpPr>
          <p:spPr bwMode="auto">
            <a:xfrm>
              <a:off x="6960370" y="5733022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Rectangle 2310"/>
            <p:cNvSpPr>
              <a:spLocks noChangeArrowheads="1"/>
            </p:cNvSpPr>
            <p:nvPr/>
          </p:nvSpPr>
          <p:spPr bwMode="auto">
            <a:xfrm>
              <a:off x="6775868" y="5733022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Rectangle 2311"/>
            <p:cNvSpPr>
              <a:spLocks noChangeArrowheads="1"/>
            </p:cNvSpPr>
            <p:nvPr/>
          </p:nvSpPr>
          <p:spPr bwMode="auto">
            <a:xfrm>
              <a:off x="7175305" y="5733022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Rectangle 2312"/>
            <p:cNvSpPr>
              <a:spLocks noChangeArrowheads="1"/>
            </p:cNvSpPr>
            <p:nvPr/>
          </p:nvSpPr>
          <p:spPr bwMode="auto">
            <a:xfrm>
              <a:off x="7392142" y="5733022"/>
              <a:ext cx="3043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Rectangle 2313"/>
            <p:cNvSpPr>
              <a:spLocks noChangeArrowheads="1"/>
            </p:cNvSpPr>
            <p:nvPr/>
          </p:nvSpPr>
          <p:spPr bwMode="auto">
            <a:xfrm>
              <a:off x="7576644" y="5733022"/>
              <a:ext cx="30433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Rectangle 2314"/>
            <p:cNvSpPr>
              <a:spLocks noChangeArrowheads="1"/>
            </p:cNvSpPr>
            <p:nvPr/>
          </p:nvSpPr>
          <p:spPr bwMode="auto">
            <a:xfrm>
              <a:off x="6589464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15"/>
            <p:cNvSpPr>
              <a:spLocks noChangeArrowheads="1"/>
            </p:cNvSpPr>
            <p:nvPr/>
          </p:nvSpPr>
          <p:spPr bwMode="auto">
            <a:xfrm>
              <a:off x="6960370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16"/>
            <p:cNvSpPr>
              <a:spLocks noChangeArrowheads="1"/>
            </p:cNvSpPr>
            <p:nvPr/>
          </p:nvSpPr>
          <p:spPr bwMode="auto">
            <a:xfrm>
              <a:off x="6775868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7"/>
            <p:cNvSpPr>
              <a:spLocks noChangeArrowheads="1"/>
            </p:cNvSpPr>
            <p:nvPr/>
          </p:nvSpPr>
          <p:spPr bwMode="auto">
            <a:xfrm>
              <a:off x="7175305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8"/>
            <p:cNvSpPr>
              <a:spLocks noChangeArrowheads="1"/>
            </p:cNvSpPr>
            <p:nvPr/>
          </p:nvSpPr>
          <p:spPr bwMode="auto">
            <a:xfrm>
              <a:off x="7392142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9"/>
            <p:cNvSpPr>
              <a:spLocks noChangeArrowheads="1"/>
            </p:cNvSpPr>
            <p:nvPr/>
          </p:nvSpPr>
          <p:spPr bwMode="auto">
            <a:xfrm>
              <a:off x="7576644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20"/>
            <p:cNvSpPr>
              <a:spLocks noChangeArrowheads="1"/>
            </p:cNvSpPr>
            <p:nvPr/>
          </p:nvSpPr>
          <p:spPr bwMode="auto">
            <a:xfrm>
              <a:off x="6589464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21"/>
            <p:cNvSpPr>
              <a:spLocks noChangeArrowheads="1"/>
            </p:cNvSpPr>
            <p:nvPr/>
          </p:nvSpPr>
          <p:spPr bwMode="auto">
            <a:xfrm>
              <a:off x="6960370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22"/>
            <p:cNvSpPr>
              <a:spLocks noChangeArrowheads="1"/>
            </p:cNvSpPr>
            <p:nvPr/>
          </p:nvSpPr>
          <p:spPr bwMode="auto">
            <a:xfrm>
              <a:off x="6775868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23"/>
            <p:cNvSpPr>
              <a:spLocks noChangeArrowheads="1"/>
            </p:cNvSpPr>
            <p:nvPr/>
          </p:nvSpPr>
          <p:spPr bwMode="auto">
            <a:xfrm>
              <a:off x="7175305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24"/>
            <p:cNvSpPr>
              <a:spLocks noChangeArrowheads="1"/>
            </p:cNvSpPr>
            <p:nvPr/>
          </p:nvSpPr>
          <p:spPr bwMode="auto">
            <a:xfrm>
              <a:off x="7392142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25"/>
            <p:cNvSpPr>
              <a:spLocks noChangeArrowheads="1"/>
            </p:cNvSpPr>
            <p:nvPr/>
          </p:nvSpPr>
          <p:spPr bwMode="auto">
            <a:xfrm>
              <a:off x="7576644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27"/>
            <p:cNvSpPr>
              <a:spLocks noChangeArrowheads="1"/>
            </p:cNvSpPr>
            <p:nvPr/>
          </p:nvSpPr>
          <p:spPr bwMode="auto">
            <a:xfrm>
              <a:off x="7761146" y="5588590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8"/>
            <p:cNvSpPr>
              <a:spLocks noChangeArrowheads="1"/>
            </p:cNvSpPr>
            <p:nvPr/>
          </p:nvSpPr>
          <p:spPr bwMode="auto">
            <a:xfrm>
              <a:off x="7761146" y="5443278"/>
              <a:ext cx="3043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9"/>
            <p:cNvSpPr>
              <a:spLocks noChangeArrowheads="1"/>
            </p:cNvSpPr>
            <p:nvPr/>
          </p:nvSpPr>
          <p:spPr bwMode="auto">
            <a:xfrm rot="19251360">
              <a:off x="7705034" y="5650238"/>
              <a:ext cx="30433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AutoShape 2344"/>
            <p:cNvSpPr>
              <a:spLocks noChangeArrowheads="1"/>
            </p:cNvSpPr>
            <p:nvPr/>
          </p:nvSpPr>
          <p:spPr bwMode="auto">
            <a:xfrm rot="5400000">
              <a:off x="7856844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AutoShape 2345"/>
            <p:cNvSpPr>
              <a:spLocks noChangeArrowheads="1"/>
            </p:cNvSpPr>
            <p:nvPr/>
          </p:nvSpPr>
          <p:spPr bwMode="auto">
            <a:xfrm rot="5400000">
              <a:off x="7301436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AutoShape 2346"/>
            <p:cNvSpPr>
              <a:spLocks noChangeArrowheads="1"/>
            </p:cNvSpPr>
            <p:nvPr/>
          </p:nvSpPr>
          <p:spPr bwMode="auto">
            <a:xfrm rot="5400000">
              <a:off x="7208234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AutoShape 2347"/>
            <p:cNvSpPr>
              <a:spLocks noChangeArrowheads="1"/>
            </p:cNvSpPr>
            <p:nvPr/>
          </p:nvSpPr>
          <p:spPr bwMode="auto">
            <a:xfrm rot="5400000">
              <a:off x="6962866" y="5297721"/>
              <a:ext cx="86307" cy="3043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Text Box 2356"/>
            <p:cNvSpPr txBox="1">
              <a:spLocks noChangeArrowheads="1"/>
            </p:cNvSpPr>
            <p:nvPr/>
          </p:nvSpPr>
          <p:spPr bwMode="auto">
            <a:xfrm>
              <a:off x="6404962" y="5588590"/>
              <a:ext cx="18450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45" name="Text Box 3366"/>
            <p:cNvSpPr txBox="1">
              <a:spLocks noChangeArrowheads="1"/>
            </p:cNvSpPr>
            <p:nvPr/>
          </p:nvSpPr>
          <p:spPr bwMode="auto">
            <a:xfrm>
              <a:off x="6730440" y="4987594"/>
              <a:ext cx="830259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46" name="AutoShape 3414"/>
            <p:cNvSpPr>
              <a:spLocks noChangeArrowheads="1"/>
            </p:cNvSpPr>
            <p:nvPr/>
          </p:nvSpPr>
          <p:spPr bwMode="auto">
            <a:xfrm>
              <a:off x="6682666" y="5652879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Text Box 3415"/>
            <p:cNvSpPr txBox="1">
              <a:spLocks noChangeArrowheads="1"/>
            </p:cNvSpPr>
            <p:nvPr/>
          </p:nvSpPr>
          <p:spPr bwMode="auto">
            <a:xfrm>
              <a:off x="6682666" y="5613249"/>
              <a:ext cx="14455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48" name="AutoShape 3416"/>
            <p:cNvSpPr>
              <a:spLocks noChangeArrowheads="1"/>
            </p:cNvSpPr>
            <p:nvPr/>
          </p:nvSpPr>
          <p:spPr bwMode="auto">
            <a:xfrm>
              <a:off x="6813909" y="5652879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Text Box 3417"/>
            <p:cNvSpPr txBox="1">
              <a:spLocks noChangeArrowheads="1"/>
            </p:cNvSpPr>
            <p:nvPr/>
          </p:nvSpPr>
          <p:spPr bwMode="auto">
            <a:xfrm>
              <a:off x="6812007" y="5613249"/>
              <a:ext cx="17879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50" name="AutoShape 3418"/>
            <p:cNvSpPr>
              <a:spLocks noChangeArrowheads="1"/>
            </p:cNvSpPr>
            <p:nvPr/>
          </p:nvSpPr>
          <p:spPr bwMode="auto">
            <a:xfrm>
              <a:off x="7028844" y="5652879"/>
              <a:ext cx="437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3419"/>
            <p:cNvSpPr txBox="1">
              <a:spLocks noChangeArrowheads="1"/>
            </p:cNvSpPr>
            <p:nvPr/>
          </p:nvSpPr>
          <p:spPr bwMode="auto">
            <a:xfrm>
              <a:off x="7028844" y="5613249"/>
              <a:ext cx="17879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52" name="AutoShape 3420"/>
            <p:cNvSpPr>
              <a:spLocks noChangeArrowheads="1"/>
            </p:cNvSpPr>
            <p:nvPr/>
          </p:nvSpPr>
          <p:spPr bwMode="auto">
            <a:xfrm>
              <a:off x="7243780" y="5652879"/>
              <a:ext cx="437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3" name="Text Box 3421"/>
            <p:cNvSpPr txBox="1">
              <a:spLocks noChangeArrowheads="1"/>
            </p:cNvSpPr>
            <p:nvPr/>
          </p:nvSpPr>
          <p:spPr bwMode="auto">
            <a:xfrm>
              <a:off x="7238073" y="5613249"/>
              <a:ext cx="17879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54" name="Rectangle 2343"/>
            <p:cNvSpPr>
              <a:spLocks noChangeArrowheads="1"/>
            </p:cNvSpPr>
            <p:nvPr/>
          </p:nvSpPr>
          <p:spPr bwMode="auto">
            <a:xfrm>
              <a:off x="6813909" y="4558195"/>
              <a:ext cx="68475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AutoShape 2111"/>
            <p:cNvSpPr>
              <a:spLocks noChangeArrowheads="1"/>
            </p:cNvSpPr>
            <p:nvPr/>
          </p:nvSpPr>
          <p:spPr bwMode="auto">
            <a:xfrm rot="16200000">
              <a:off x="7031588" y="4629462"/>
              <a:ext cx="68693" cy="4945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AutoShape 2111"/>
            <p:cNvSpPr>
              <a:spLocks noChangeArrowheads="1"/>
            </p:cNvSpPr>
            <p:nvPr/>
          </p:nvSpPr>
          <p:spPr bwMode="auto">
            <a:xfrm rot="16200000">
              <a:off x="7290271" y="4629462"/>
              <a:ext cx="68693" cy="4945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7" name="AutoShape 2111"/>
            <p:cNvSpPr>
              <a:spLocks noChangeArrowheads="1"/>
            </p:cNvSpPr>
            <p:nvPr/>
          </p:nvSpPr>
          <p:spPr bwMode="auto">
            <a:xfrm rot="16200000">
              <a:off x="7555136" y="4629938"/>
              <a:ext cx="68693" cy="485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8 Bisel"/>
            <p:cNvSpPr>
              <a:spLocks noChangeArrowheads="1"/>
            </p:cNvSpPr>
            <p:nvPr/>
          </p:nvSpPr>
          <p:spPr bwMode="auto">
            <a:xfrm>
              <a:off x="7641314" y="4342428"/>
              <a:ext cx="8749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Rectangle 1982"/>
            <p:cNvSpPr>
              <a:spLocks noChangeArrowheads="1"/>
            </p:cNvSpPr>
            <p:nvPr/>
          </p:nvSpPr>
          <p:spPr bwMode="auto">
            <a:xfrm>
              <a:off x="5434901" y="3291777"/>
              <a:ext cx="104899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60" name="Rectangle 1982"/>
            <p:cNvSpPr>
              <a:spLocks noChangeArrowheads="1"/>
            </p:cNvSpPr>
            <p:nvPr/>
          </p:nvSpPr>
          <p:spPr bwMode="auto">
            <a:xfrm>
              <a:off x="5434901" y="3319078"/>
              <a:ext cx="104899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61" name="Rectangle 1982"/>
            <p:cNvSpPr>
              <a:spLocks noChangeArrowheads="1"/>
            </p:cNvSpPr>
            <p:nvPr/>
          </p:nvSpPr>
          <p:spPr bwMode="auto">
            <a:xfrm>
              <a:off x="5432999" y="3188737"/>
              <a:ext cx="1048997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62" name="Rectangle 1982"/>
            <p:cNvSpPr>
              <a:spLocks noChangeArrowheads="1"/>
            </p:cNvSpPr>
            <p:nvPr/>
          </p:nvSpPr>
          <p:spPr bwMode="auto">
            <a:xfrm>
              <a:off x="5432999" y="3217800"/>
              <a:ext cx="104899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63" name="Rectangle 1982"/>
            <p:cNvSpPr>
              <a:spLocks noChangeArrowheads="1"/>
            </p:cNvSpPr>
            <p:nvPr/>
          </p:nvSpPr>
          <p:spPr bwMode="auto">
            <a:xfrm>
              <a:off x="5522397" y="2718454"/>
              <a:ext cx="97576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64" name="Rectangle 1982"/>
            <p:cNvSpPr>
              <a:spLocks noChangeArrowheads="1"/>
            </p:cNvSpPr>
            <p:nvPr/>
          </p:nvSpPr>
          <p:spPr bwMode="auto">
            <a:xfrm>
              <a:off x="5522397" y="2745755"/>
              <a:ext cx="97576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65" name="Rectangle 1982"/>
            <p:cNvSpPr>
              <a:spLocks noChangeArrowheads="1"/>
            </p:cNvSpPr>
            <p:nvPr/>
          </p:nvSpPr>
          <p:spPr bwMode="auto">
            <a:xfrm>
              <a:off x="5520494" y="2618056"/>
              <a:ext cx="97576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66" name="Rectangle 1982"/>
            <p:cNvSpPr>
              <a:spLocks noChangeArrowheads="1"/>
            </p:cNvSpPr>
            <p:nvPr/>
          </p:nvSpPr>
          <p:spPr bwMode="auto">
            <a:xfrm>
              <a:off x="5520494" y="2645358"/>
              <a:ext cx="97576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67" name="Rectangle 1982"/>
            <p:cNvSpPr>
              <a:spLocks noChangeArrowheads="1"/>
            </p:cNvSpPr>
            <p:nvPr/>
          </p:nvSpPr>
          <p:spPr bwMode="auto">
            <a:xfrm>
              <a:off x="5630815" y="2144251"/>
              <a:ext cx="97576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68" name="Rectangle 1982"/>
            <p:cNvSpPr>
              <a:spLocks noChangeArrowheads="1"/>
            </p:cNvSpPr>
            <p:nvPr/>
          </p:nvSpPr>
          <p:spPr bwMode="auto">
            <a:xfrm>
              <a:off x="5630815" y="2171552"/>
              <a:ext cx="97576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69" name="Rectangle 1982"/>
            <p:cNvSpPr>
              <a:spLocks noChangeArrowheads="1"/>
            </p:cNvSpPr>
            <p:nvPr/>
          </p:nvSpPr>
          <p:spPr bwMode="auto">
            <a:xfrm>
              <a:off x="5628913" y="2043853"/>
              <a:ext cx="97576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70" name="Rectangle 1982"/>
            <p:cNvSpPr>
              <a:spLocks noChangeArrowheads="1"/>
            </p:cNvSpPr>
            <p:nvPr/>
          </p:nvSpPr>
          <p:spPr bwMode="auto">
            <a:xfrm>
              <a:off x="5628913" y="2071154"/>
              <a:ext cx="97576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5156136" y="4538752"/>
              <a:ext cx="68693" cy="4945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5005872" y="4538752"/>
              <a:ext cx="68693" cy="4945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AutoShape 2111"/>
            <p:cNvSpPr>
              <a:spLocks noChangeArrowheads="1"/>
            </p:cNvSpPr>
            <p:nvPr/>
          </p:nvSpPr>
          <p:spPr bwMode="auto">
            <a:xfrm rot="16200000">
              <a:off x="5484246" y="4538752"/>
              <a:ext cx="68693" cy="4945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AutoShape 2111"/>
            <p:cNvSpPr>
              <a:spLocks noChangeArrowheads="1"/>
            </p:cNvSpPr>
            <p:nvPr/>
          </p:nvSpPr>
          <p:spPr bwMode="auto">
            <a:xfrm rot="16200000">
              <a:off x="5316387" y="4539227"/>
              <a:ext cx="68693" cy="485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75" name="Group 1899"/>
            <p:cNvGrpSpPr>
              <a:grpSpLocks/>
            </p:cNvGrpSpPr>
            <p:nvPr/>
          </p:nvGrpSpPr>
          <p:grpSpPr bwMode="auto">
            <a:xfrm>
              <a:off x="5209504" y="4146055"/>
              <a:ext cx="81440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76" name="Group 1899"/>
            <p:cNvGrpSpPr>
              <a:grpSpLocks/>
            </p:cNvGrpSpPr>
            <p:nvPr/>
          </p:nvGrpSpPr>
          <p:grpSpPr bwMode="auto">
            <a:xfrm>
              <a:off x="5209503" y="3945241"/>
              <a:ext cx="81440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77" name="Group 1899"/>
            <p:cNvGrpSpPr>
              <a:grpSpLocks/>
            </p:cNvGrpSpPr>
            <p:nvPr/>
          </p:nvGrpSpPr>
          <p:grpSpPr bwMode="auto">
            <a:xfrm>
              <a:off x="6565988" y="3650654"/>
              <a:ext cx="81440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78" name="Group 1899"/>
            <p:cNvGrpSpPr>
              <a:grpSpLocks/>
            </p:cNvGrpSpPr>
            <p:nvPr/>
          </p:nvGrpSpPr>
          <p:grpSpPr bwMode="auto">
            <a:xfrm>
              <a:off x="6565988" y="3402743"/>
              <a:ext cx="81440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79" name="Group 1899"/>
            <p:cNvGrpSpPr>
              <a:grpSpLocks/>
            </p:cNvGrpSpPr>
            <p:nvPr/>
          </p:nvGrpSpPr>
          <p:grpSpPr bwMode="auto">
            <a:xfrm>
              <a:off x="6689721" y="4157492"/>
              <a:ext cx="81440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0" name="Group 1899"/>
            <p:cNvGrpSpPr>
              <a:grpSpLocks/>
            </p:cNvGrpSpPr>
            <p:nvPr/>
          </p:nvGrpSpPr>
          <p:grpSpPr bwMode="auto">
            <a:xfrm>
              <a:off x="6689720" y="3947857"/>
              <a:ext cx="81440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1" name="Group 1899"/>
            <p:cNvGrpSpPr>
              <a:grpSpLocks/>
            </p:cNvGrpSpPr>
            <p:nvPr/>
          </p:nvGrpSpPr>
          <p:grpSpPr bwMode="auto">
            <a:xfrm>
              <a:off x="6399606" y="3632247"/>
              <a:ext cx="81440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2" name="Group 1899"/>
            <p:cNvGrpSpPr>
              <a:grpSpLocks/>
            </p:cNvGrpSpPr>
            <p:nvPr/>
          </p:nvGrpSpPr>
          <p:grpSpPr bwMode="auto">
            <a:xfrm>
              <a:off x="6399605" y="3427448"/>
              <a:ext cx="81440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3" name="Group 1899"/>
            <p:cNvGrpSpPr>
              <a:grpSpLocks/>
            </p:cNvGrpSpPr>
            <p:nvPr/>
          </p:nvGrpSpPr>
          <p:grpSpPr bwMode="auto">
            <a:xfrm>
              <a:off x="5625964" y="3644242"/>
              <a:ext cx="81440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4" name="Group 1899"/>
            <p:cNvGrpSpPr>
              <a:grpSpLocks/>
            </p:cNvGrpSpPr>
            <p:nvPr/>
          </p:nvGrpSpPr>
          <p:grpSpPr bwMode="auto">
            <a:xfrm>
              <a:off x="5625963" y="3439442"/>
              <a:ext cx="81440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5" name="Group 1899"/>
            <p:cNvGrpSpPr>
              <a:grpSpLocks/>
            </p:cNvGrpSpPr>
            <p:nvPr/>
          </p:nvGrpSpPr>
          <p:grpSpPr bwMode="auto">
            <a:xfrm>
              <a:off x="5283084" y="3661369"/>
              <a:ext cx="81440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6" name="Group 1899"/>
            <p:cNvGrpSpPr>
              <a:grpSpLocks/>
            </p:cNvGrpSpPr>
            <p:nvPr/>
          </p:nvGrpSpPr>
          <p:grpSpPr bwMode="auto">
            <a:xfrm>
              <a:off x="5278930" y="3400946"/>
              <a:ext cx="81440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7" name="Group 1899"/>
            <p:cNvGrpSpPr>
              <a:grpSpLocks/>
            </p:cNvGrpSpPr>
            <p:nvPr/>
          </p:nvGrpSpPr>
          <p:grpSpPr bwMode="auto">
            <a:xfrm>
              <a:off x="6735323" y="3078665"/>
              <a:ext cx="81440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8" name="Group 1899"/>
            <p:cNvGrpSpPr>
              <a:grpSpLocks/>
            </p:cNvGrpSpPr>
            <p:nvPr/>
          </p:nvGrpSpPr>
          <p:grpSpPr bwMode="auto">
            <a:xfrm>
              <a:off x="6735323" y="2787744"/>
              <a:ext cx="81440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6394675" y="3076897"/>
              <a:ext cx="81440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6400644" y="2852324"/>
              <a:ext cx="81440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623624" y="3075927"/>
              <a:ext cx="81440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5629593" y="2851354"/>
              <a:ext cx="81440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5236373" y="3041423"/>
              <a:ext cx="81440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5242342" y="2833823"/>
              <a:ext cx="81440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186594" y="2500761"/>
              <a:ext cx="81440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183369" y="2293092"/>
              <a:ext cx="81440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664684" y="2380470"/>
              <a:ext cx="81440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665547" y="2219989"/>
              <a:ext cx="81440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636696" y="2491245"/>
              <a:ext cx="81440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637647" y="2296432"/>
              <a:ext cx="81440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244567" y="2469439"/>
              <a:ext cx="81440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5246079" y="2270120"/>
              <a:ext cx="81440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5607389" y="1914515"/>
              <a:ext cx="81440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5611113" y="1659883"/>
              <a:ext cx="81440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257793" y="1871451"/>
              <a:ext cx="81440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254154" y="1637792"/>
              <a:ext cx="81440" cy="68680"/>
              <a:chOff x="240" y="5040"/>
              <a:chExt cx="288" cy="576"/>
            </a:xfrm>
            <a:noFill/>
          </p:grpSpPr>
          <p:sp>
            <p:nvSpPr>
              <p:cNvPr id="132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6683491" y="1885331"/>
              <a:ext cx="81440" cy="68680"/>
              <a:chOff x="240" y="5040"/>
              <a:chExt cx="288" cy="576"/>
            </a:xfrm>
            <a:noFill/>
          </p:grpSpPr>
          <p:sp>
            <p:nvSpPr>
              <p:cNvPr id="132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6687215" y="1630699"/>
              <a:ext cx="81440" cy="68680"/>
              <a:chOff x="240" y="5040"/>
              <a:chExt cx="288" cy="576"/>
            </a:xfrm>
            <a:noFill/>
          </p:grpSpPr>
          <p:sp>
            <p:nvSpPr>
              <p:cNvPr id="131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1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481293" y="1910883"/>
              <a:ext cx="81440" cy="68680"/>
              <a:chOff x="240" y="5040"/>
              <a:chExt cx="288" cy="576"/>
            </a:xfrm>
            <a:noFill/>
          </p:grpSpPr>
          <p:sp>
            <p:nvSpPr>
              <p:cNvPr id="131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1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477591" y="1654605"/>
              <a:ext cx="81440" cy="68680"/>
              <a:chOff x="240" y="5040"/>
              <a:chExt cx="288" cy="576"/>
            </a:xfrm>
            <a:noFill/>
          </p:grpSpPr>
          <p:sp>
            <p:nvSpPr>
              <p:cNvPr id="131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1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534249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22680" y="653922"/>
            <a:ext cx="5871845" cy="49244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lang="es-ES" sz="1600" b="1" u="none" spc="-10" dirty="0">
                <a:solidFill>
                  <a:srgbClr val="252525"/>
                </a:solidFill>
                <a:latin typeface="Calibri"/>
                <a:cs typeface="Calibri"/>
              </a:rPr>
              <a:t> VINILO PAS. RODANTE PARKING VIOLETA (2,36 x 1,25 M.) 1 CARA</a:t>
            </a:r>
          </a:p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endParaRPr sz="1600" u="none" dirty="0">
              <a:solidFill>
                <a:prstClr val="black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39546" y="1377188"/>
            <a:ext cx="3067049" cy="357187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49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3" name="2 Grupo"/>
          <p:cNvGrpSpPr/>
          <p:nvPr/>
        </p:nvGrpSpPr>
        <p:grpSpPr>
          <a:xfrm>
            <a:off x="4427984" y="1100834"/>
            <a:ext cx="4104456" cy="4796183"/>
            <a:chOff x="4427984" y="1100834"/>
            <a:chExt cx="4104456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5719672" y="1463674"/>
              <a:ext cx="381993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253010" y="1100834"/>
              <a:ext cx="138423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459489" y="1463674"/>
              <a:ext cx="556252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459489" y="2130349"/>
              <a:ext cx="556252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523482" y="2680774"/>
              <a:ext cx="479461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459489" y="3260261"/>
              <a:ext cx="56117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491977" y="3869692"/>
              <a:ext cx="464693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386905" y="3917248"/>
              <a:ext cx="107214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6864666" y="3897874"/>
              <a:ext cx="49816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6788859" y="3260261"/>
              <a:ext cx="63501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6884357" y="2680774"/>
              <a:ext cx="550346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6788859" y="2130349"/>
              <a:ext cx="637968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6788859" y="1492737"/>
              <a:ext cx="637968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5703920" y="4057277"/>
              <a:ext cx="397745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555971" y="3897874"/>
              <a:ext cx="141771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107842" y="3926936"/>
              <a:ext cx="140786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655407" y="3362420"/>
              <a:ext cx="14078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6966072" y="3362420"/>
              <a:ext cx="141771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651469" y="2767961"/>
              <a:ext cx="142755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107842" y="2826086"/>
              <a:ext cx="14177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687897" y="2260690"/>
              <a:ext cx="142755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6999545" y="2260690"/>
              <a:ext cx="14177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655407" y="1622197"/>
              <a:ext cx="140786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075353" y="1608106"/>
              <a:ext cx="28452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726563" y="4247504"/>
              <a:ext cx="35934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658632" y="1404669"/>
              <a:ext cx="4873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5833876" y="1201232"/>
              <a:ext cx="167368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156798" y="1289300"/>
              <a:ext cx="52179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123324" y="1318362"/>
              <a:ext cx="5217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168902" y="1189127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134936" y="1219563"/>
              <a:ext cx="46676" cy="699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162995" y="1088730"/>
              <a:ext cx="46676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135817" y="1118285"/>
              <a:ext cx="44915" cy="699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654984" y="1088730"/>
              <a:ext cx="46676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621898" y="1117300"/>
              <a:ext cx="44915" cy="7187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654984" y="1189127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621018" y="1218578"/>
              <a:ext cx="46676" cy="718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177219" y="1623742"/>
              <a:ext cx="45795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142320" y="1653246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327410" y="2174608"/>
              <a:ext cx="46676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292952" y="2204551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327850" y="2290417"/>
              <a:ext cx="45795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292952" y="2319920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578902" y="2812660"/>
              <a:ext cx="45795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544496" y="2841671"/>
              <a:ext cx="46676" cy="718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578902" y="2928910"/>
              <a:ext cx="45795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544496" y="2957921"/>
              <a:ext cx="46676" cy="718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114210" y="3542744"/>
              <a:ext cx="45795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079311" y="3572247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113769" y="3426054"/>
              <a:ext cx="46676" cy="7088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079311" y="3455997"/>
              <a:ext cx="46676" cy="7088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609406" y="1289300"/>
              <a:ext cx="5316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588731" y="1318362"/>
              <a:ext cx="5218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312352" y="2449155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277893" y="2477337"/>
              <a:ext cx="5414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472828" y="2565405"/>
              <a:ext cx="5218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438370" y="2594467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469875" y="2680774"/>
              <a:ext cx="5217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435416" y="2709837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101665" y="3724380"/>
              <a:ext cx="133894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726834" y="2564524"/>
              <a:ext cx="13487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469875" y="3115830"/>
              <a:ext cx="5217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435416" y="3144892"/>
              <a:ext cx="5316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101665" y="3323670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098711" y="3642476"/>
              <a:ext cx="5316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128247" y="4247504"/>
              <a:ext cx="53164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626142" y="4247504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129945" y="3232079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129945" y="3144892"/>
              <a:ext cx="5316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129945" y="2680774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129945" y="2594467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5831907" y="3917248"/>
              <a:ext cx="167368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469875" y="3232079"/>
              <a:ext cx="5217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435416" y="3260261"/>
              <a:ext cx="5316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772121" y="3158102"/>
              <a:ext cx="133894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4970453" y="2709837"/>
              <a:ext cx="10042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320942" y="2447394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320942" y="2477337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320942" y="2508161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320942" y="2538985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320942" y="2203445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320942" y="2234269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320942" y="2265093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320942" y="2295036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320942" y="2011457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320942" y="2043162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320942" y="2073986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320942" y="2103929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320942" y="3026000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320942" y="3057705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320942" y="3087648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320942" y="3118472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320942" y="2759155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320942" y="2786455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320942" y="2816399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320942" y="2847223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320942" y="3365943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320942" y="3396767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320942" y="3427590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320942" y="3457534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320942" y="3635431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320942" y="3666255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320942" y="3697078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320942" y="3727903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4970453" y="2767961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4970453" y="2826086"/>
              <a:ext cx="10042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4970453" y="2883330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4970453" y="2941455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4970453" y="2999580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4970453" y="3057705"/>
              <a:ext cx="10042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4970453" y="3114949"/>
              <a:ext cx="10042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002943" y="3289324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002943" y="3347449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002943" y="3405574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002943" y="3462818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002943" y="3520942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002943" y="3579067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002943" y="3636312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002943" y="3695317"/>
              <a:ext cx="10042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002943" y="2158531"/>
              <a:ext cx="10042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002943" y="2217536"/>
              <a:ext cx="10042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002943" y="2275661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002943" y="2332906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002943" y="2391030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002943" y="2449155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002943" y="2506399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002943" y="2565405"/>
              <a:ext cx="10042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6820363" y="2709837"/>
              <a:ext cx="10042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6820363" y="2767961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6820363" y="2826086"/>
              <a:ext cx="10042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6820363" y="2883330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6820363" y="2941455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6820363" y="2999580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6820363" y="3057705"/>
              <a:ext cx="10042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6820363" y="3114949"/>
              <a:ext cx="10042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724865" y="3347449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724865" y="3405574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724865" y="3462818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724865" y="3520942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724865" y="3579067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724865" y="3636312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724865" y="3695317"/>
              <a:ext cx="10042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002943" y="1520038"/>
              <a:ext cx="10042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002943" y="1579924"/>
              <a:ext cx="10042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002943" y="1638049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002943" y="1695293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002943" y="1753418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002943" y="1811543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002943" y="1868787"/>
              <a:ext cx="10042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002943" y="1927793"/>
              <a:ext cx="10042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724865" y="1520038"/>
              <a:ext cx="99437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724865" y="1579043"/>
              <a:ext cx="9943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724865" y="1637168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724865" y="1695293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724865" y="1752537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724865" y="1811543"/>
              <a:ext cx="9943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724865" y="1867907"/>
              <a:ext cx="9943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724865" y="1926912"/>
              <a:ext cx="9943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724865" y="2130349"/>
              <a:ext cx="9943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724865" y="2187593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724865" y="2246599"/>
              <a:ext cx="9943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724865" y="2302962"/>
              <a:ext cx="9943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724865" y="2361968"/>
              <a:ext cx="9943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724865" y="2420093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724865" y="2478217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724865" y="2535462"/>
              <a:ext cx="9943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293375" y="3781624"/>
              <a:ext cx="26877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235559" y="3781624"/>
              <a:ext cx="26778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226428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160466" y="3781624"/>
              <a:ext cx="3347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092533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025586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4958639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6800673" y="3781624"/>
              <a:ext cx="3347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733726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666778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599831" y="3781624"/>
              <a:ext cx="3445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533868" y="3781624"/>
              <a:ext cx="3347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4938949" y="3869692"/>
              <a:ext cx="100421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4938949" y="4130373"/>
              <a:ext cx="100421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756369" y="3897874"/>
              <a:ext cx="100421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756369" y="3985061"/>
              <a:ext cx="100421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5770098" y="4563298"/>
              <a:ext cx="7045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5734655" y="4588838"/>
              <a:ext cx="7045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5762222" y="4887388"/>
              <a:ext cx="7045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5734655" y="4900599"/>
              <a:ext cx="7045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5762662" y="4722261"/>
              <a:ext cx="69573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5734215" y="4743397"/>
              <a:ext cx="71335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5955731" y="4576068"/>
              <a:ext cx="71335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5916299" y="4589330"/>
              <a:ext cx="70454" cy="561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5956172" y="4887388"/>
              <a:ext cx="7045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5916299" y="4901091"/>
              <a:ext cx="70454" cy="561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5956612" y="5039306"/>
              <a:ext cx="69573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5916738" y="5053009"/>
              <a:ext cx="69574" cy="561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5956172" y="4729747"/>
              <a:ext cx="7045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5915858" y="4743890"/>
              <a:ext cx="71335" cy="561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5762662" y="5039306"/>
              <a:ext cx="69573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5735095" y="5052516"/>
              <a:ext cx="69574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395765" y="4416594"/>
              <a:ext cx="10731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249343" y="4420997"/>
              <a:ext cx="10632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AutoShape 1931"/>
            <p:cNvSpPr>
              <a:spLocks noChangeArrowheads="1"/>
            </p:cNvSpPr>
            <p:nvPr/>
          </p:nvSpPr>
          <p:spPr bwMode="auto">
            <a:xfrm rot="16168825">
              <a:off x="5277183" y="4600739"/>
              <a:ext cx="70133" cy="571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3" name="Line 1932"/>
            <p:cNvSpPr>
              <a:spLocks noChangeShapeType="1"/>
            </p:cNvSpPr>
            <p:nvPr/>
          </p:nvSpPr>
          <p:spPr bwMode="auto">
            <a:xfrm>
              <a:off x="5283328" y="4655749"/>
              <a:ext cx="0" cy="61207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4" name="AutoShape 1934"/>
            <p:cNvSpPr>
              <a:spLocks noChangeArrowheads="1"/>
            </p:cNvSpPr>
            <p:nvPr/>
          </p:nvSpPr>
          <p:spPr bwMode="auto">
            <a:xfrm>
              <a:off x="4985221" y="4317077"/>
              <a:ext cx="129956" cy="68693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5" name="Line 1935"/>
            <p:cNvSpPr>
              <a:spLocks noChangeShapeType="1"/>
            </p:cNvSpPr>
            <p:nvPr/>
          </p:nvSpPr>
          <p:spPr bwMode="auto">
            <a:xfrm>
              <a:off x="4985221" y="4385770"/>
              <a:ext cx="0" cy="22898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6" name="Line 1936"/>
            <p:cNvSpPr>
              <a:spLocks noChangeShapeType="1"/>
            </p:cNvSpPr>
            <p:nvPr/>
          </p:nvSpPr>
          <p:spPr bwMode="auto">
            <a:xfrm>
              <a:off x="5115177" y="4385770"/>
              <a:ext cx="0" cy="22898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7" name="AutoShape 1938"/>
            <p:cNvSpPr>
              <a:spLocks noChangeArrowheads="1"/>
            </p:cNvSpPr>
            <p:nvPr/>
          </p:nvSpPr>
          <p:spPr bwMode="auto">
            <a:xfrm>
              <a:off x="6548636" y="4342617"/>
              <a:ext cx="133894" cy="60107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Line 1939"/>
            <p:cNvSpPr>
              <a:spLocks noChangeShapeType="1"/>
            </p:cNvSpPr>
            <p:nvPr/>
          </p:nvSpPr>
          <p:spPr bwMode="auto">
            <a:xfrm>
              <a:off x="6548636" y="4402724"/>
              <a:ext cx="0" cy="200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9" name="Line 1940"/>
            <p:cNvSpPr>
              <a:spLocks noChangeShapeType="1"/>
            </p:cNvSpPr>
            <p:nvPr/>
          </p:nvSpPr>
          <p:spPr bwMode="auto">
            <a:xfrm>
              <a:off x="6682530" y="4402724"/>
              <a:ext cx="0" cy="200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50" name="Rectangle 1941"/>
            <p:cNvSpPr>
              <a:spLocks noChangeArrowheads="1"/>
            </p:cNvSpPr>
            <p:nvPr/>
          </p:nvSpPr>
          <p:spPr bwMode="auto">
            <a:xfrm>
              <a:off x="6597862" y="3328074"/>
              <a:ext cx="10632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2"/>
            <p:cNvSpPr>
              <a:spLocks noChangeArrowheads="1"/>
            </p:cNvSpPr>
            <p:nvPr/>
          </p:nvSpPr>
          <p:spPr bwMode="auto">
            <a:xfrm>
              <a:off x="6597862" y="3358017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3"/>
            <p:cNvSpPr>
              <a:spLocks noChangeArrowheads="1"/>
            </p:cNvSpPr>
            <p:nvPr/>
          </p:nvSpPr>
          <p:spPr bwMode="auto">
            <a:xfrm>
              <a:off x="6597862" y="3388841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4"/>
            <p:cNvSpPr>
              <a:spLocks noChangeArrowheads="1"/>
            </p:cNvSpPr>
            <p:nvPr/>
          </p:nvSpPr>
          <p:spPr bwMode="auto">
            <a:xfrm>
              <a:off x="6597862" y="3418784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5"/>
            <p:cNvSpPr>
              <a:spLocks noChangeArrowheads="1"/>
            </p:cNvSpPr>
            <p:nvPr/>
          </p:nvSpPr>
          <p:spPr bwMode="auto">
            <a:xfrm>
              <a:off x="6597862" y="3447846"/>
              <a:ext cx="10632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46"/>
            <p:cNvSpPr>
              <a:spLocks noChangeArrowheads="1"/>
            </p:cNvSpPr>
            <p:nvPr/>
          </p:nvSpPr>
          <p:spPr bwMode="auto">
            <a:xfrm>
              <a:off x="6592939" y="3563215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47"/>
            <p:cNvSpPr>
              <a:spLocks noChangeArrowheads="1"/>
            </p:cNvSpPr>
            <p:nvPr/>
          </p:nvSpPr>
          <p:spPr bwMode="auto">
            <a:xfrm>
              <a:off x="6592939" y="3594039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48"/>
            <p:cNvSpPr>
              <a:spLocks noChangeArrowheads="1"/>
            </p:cNvSpPr>
            <p:nvPr/>
          </p:nvSpPr>
          <p:spPr bwMode="auto">
            <a:xfrm>
              <a:off x="6592939" y="3624863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49"/>
            <p:cNvSpPr>
              <a:spLocks noChangeArrowheads="1"/>
            </p:cNvSpPr>
            <p:nvPr/>
          </p:nvSpPr>
          <p:spPr bwMode="auto">
            <a:xfrm>
              <a:off x="6592939" y="3655687"/>
              <a:ext cx="10632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50"/>
            <p:cNvSpPr>
              <a:spLocks noChangeArrowheads="1"/>
            </p:cNvSpPr>
            <p:nvPr/>
          </p:nvSpPr>
          <p:spPr bwMode="auto">
            <a:xfrm>
              <a:off x="6592939" y="3685630"/>
              <a:ext cx="10632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58"/>
            <p:cNvSpPr>
              <a:spLocks noChangeArrowheads="1"/>
            </p:cNvSpPr>
            <p:nvPr/>
          </p:nvSpPr>
          <p:spPr bwMode="auto">
            <a:xfrm>
              <a:off x="6592939" y="2445633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Rectangle 1959"/>
            <p:cNvSpPr>
              <a:spLocks noChangeArrowheads="1"/>
            </p:cNvSpPr>
            <p:nvPr/>
          </p:nvSpPr>
          <p:spPr bwMode="auto">
            <a:xfrm>
              <a:off x="6592939" y="2478217"/>
              <a:ext cx="10632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Rectangle 1960"/>
            <p:cNvSpPr>
              <a:spLocks noChangeArrowheads="1"/>
            </p:cNvSpPr>
            <p:nvPr/>
          </p:nvSpPr>
          <p:spPr bwMode="auto">
            <a:xfrm>
              <a:off x="6592939" y="2507280"/>
              <a:ext cx="10632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Rectangle 1961"/>
            <p:cNvSpPr>
              <a:spLocks noChangeArrowheads="1"/>
            </p:cNvSpPr>
            <p:nvPr/>
          </p:nvSpPr>
          <p:spPr bwMode="auto">
            <a:xfrm>
              <a:off x="6592939" y="2535462"/>
              <a:ext cx="10632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Rectangle 1962"/>
            <p:cNvSpPr>
              <a:spLocks noChangeArrowheads="1"/>
            </p:cNvSpPr>
            <p:nvPr/>
          </p:nvSpPr>
          <p:spPr bwMode="auto">
            <a:xfrm>
              <a:off x="6592939" y="2568928"/>
              <a:ext cx="10632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72"/>
            <p:cNvSpPr>
              <a:spLocks noChangeArrowheads="1"/>
            </p:cNvSpPr>
            <p:nvPr/>
          </p:nvSpPr>
          <p:spPr bwMode="auto">
            <a:xfrm>
              <a:off x="5833876" y="2999580"/>
              <a:ext cx="6399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73"/>
            <p:cNvSpPr>
              <a:spLocks noChangeArrowheads="1"/>
            </p:cNvSpPr>
            <p:nvPr/>
          </p:nvSpPr>
          <p:spPr bwMode="auto">
            <a:xfrm>
              <a:off x="5833876" y="2826086"/>
              <a:ext cx="6300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AutoShape 1974"/>
            <p:cNvSpPr>
              <a:spLocks noChangeArrowheads="1"/>
            </p:cNvSpPr>
            <p:nvPr/>
          </p:nvSpPr>
          <p:spPr bwMode="auto">
            <a:xfrm>
              <a:off x="5992383" y="2826086"/>
              <a:ext cx="6300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8" name="AutoShape 1975"/>
            <p:cNvSpPr>
              <a:spLocks noChangeArrowheads="1"/>
            </p:cNvSpPr>
            <p:nvPr/>
          </p:nvSpPr>
          <p:spPr bwMode="auto">
            <a:xfrm>
              <a:off x="5992383" y="2999580"/>
              <a:ext cx="63009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9" name="AutoShape 1984"/>
            <p:cNvSpPr>
              <a:spLocks noChangeArrowheads="1"/>
            </p:cNvSpPr>
            <p:nvPr/>
          </p:nvSpPr>
          <p:spPr bwMode="auto">
            <a:xfrm rot="10800000">
              <a:off x="6067206" y="3352733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0" name="AutoShape 1985"/>
            <p:cNvSpPr>
              <a:spLocks noChangeArrowheads="1"/>
            </p:cNvSpPr>
            <p:nvPr/>
          </p:nvSpPr>
          <p:spPr bwMode="auto">
            <a:xfrm rot="10800000">
              <a:off x="6067206" y="3671539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624173" y="3608130"/>
              <a:ext cx="3150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72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271002" y="3608130"/>
              <a:ext cx="31505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73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271002" y="3405574"/>
              <a:ext cx="31505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4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279862" y="3057705"/>
              <a:ext cx="29536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5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624173" y="3405574"/>
              <a:ext cx="2953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6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626142" y="3057705"/>
              <a:ext cx="29536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7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279862" y="2826086"/>
              <a:ext cx="2953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8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626142" y="2826086"/>
              <a:ext cx="2953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9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046532" y="2477337"/>
              <a:ext cx="2953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80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640910" y="2477337"/>
              <a:ext cx="2953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81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014042" y="2274781"/>
              <a:ext cx="5907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82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640910" y="2274781"/>
              <a:ext cx="5907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83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325150" y="1897850"/>
              <a:ext cx="590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4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608421" y="1897850"/>
              <a:ext cx="590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325150" y="1637168"/>
              <a:ext cx="5907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6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608421" y="1637168"/>
              <a:ext cx="5907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7" name="AutoShape 2002"/>
            <p:cNvSpPr>
              <a:spLocks noChangeArrowheads="1"/>
            </p:cNvSpPr>
            <p:nvPr/>
          </p:nvSpPr>
          <p:spPr bwMode="auto">
            <a:xfrm rot="10800000">
              <a:off x="6100680" y="1753418"/>
              <a:ext cx="5316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AutoShape 2003"/>
            <p:cNvSpPr>
              <a:spLocks noChangeArrowheads="1"/>
            </p:cNvSpPr>
            <p:nvPr/>
          </p:nvSpPr>
          <p:spPr bwMode="auto">
            <a:xfrm rot="10800000">
              <a:off x="6066222" y="1782480"/>
              <a:ext cx="5414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07"/>
            <p:cNvSpPr>
              <a:spLocks noChangeArrowheads="1"/>
            </p:cNvSpPr>
            <p:nvPr/>
          </p:nvSpPr>
          <p:spPr bwMode="auto">
            <a:xfrm>
              <a:off x="4715463" y="4188498"/>
              <a:ext cx="22348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0" name="Rectangle 2008"/>
            <p:cNvSpPr>
              <a:spLocks noChangeArrowheads="1"/>
            </p:cNvSpPr>
            <p:nvPr/>
          </p:nvSpPr>
          <p:spPr bwMode="auto">
            <a:xfrm>
              <a:off x="6884357" y="4216680"/>
              <a:ext cx="223486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1" name="Rectangle 2009"/>
            <p:cNvSpPr>
              <a:spLocks noChangeArrowheads="1"/>
            </p:cNvSpPr>
            <p:nvPr/>
          </p:nvSpPr>
          <p:spPr bwMode="auto">
            <a:xfrm>
              <a:off x="4491977" y="4188498"/>
              <a:ext cx="190997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Rectangle 2010"/>
            <p:cNvSpPr>
              <a:spLocks noChangeArrowheads="1"/>
            </p:cNvSpPr>
            <p:nvPr/>
          </p:nvSpPr>
          <p:spPr bwMode="auto">
            <a:xfrm>
              <a:off x="7171836" y="4216680"/>
              <a:ext cx="190997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11"/>
            <p:cNvSpPr>
              <a:spLocks noChangeArrowheads="1"/>
            </p:cNvSpPr>
            <p:nvPr/>
          </p:nvSpPr>
          <p:spPr bwMode="auto">
            <a:xfrm>
              <a:off x="4427984" y="2216656"/>
              <a:ext cx="6399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4" name="Rectangle 2012"/>
            <p:cNvSpPr>
              <a:spLocks noChangeArrowheads="1"/>
            </p:cNvSpPr>
            <p:nvPr/>
          </p:nvSpPr>
          <p:spPr bwMode="auto">
            <a:xfrm>
              <a:off x="7395322" y="2216656"/>
              <a:ext cx="6399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5" name="Line 2020"/>
            <p:cNvSpPr>
              <a:spLocks noChangeShapeType="1"/>
            </p:cNvSpPr>
            <p:nvPr/>
          </p:nvSpPr>
          <p:spPr bwMode="auto">
            <a:xfrm>
              <a:off x="5544428" y="4643810"/>
              <a:ext cx="11125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6" name="AutoShape 2021"/>
            <p:cNvSpPr>
              <a:spLocks noChangeArrowheads="1"/>
            </p:cNvSpPr>
            <p:nvPr/>
          </p:nvSpPr>
          <p:spPr bwMode="auto">
            <a:xfrm>
              <a:off x="5544428" y="4854292"/>
              <a:ext cx="11125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7" name="AutoShape 2022"/>
            <p:cNvSpPr>
              <a:spLocks noChangeArrowheads="1"/>
            </p:cNvSpPr>
            <p:nvPr/>
          </p:nvSpPr>
          <p:spPr bwMode="auto">
            <a:xfrm>
              <a:off x="5544428" y="4556622"/>
              <a:ext cx="11125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8" name="Rectangle 2031"/>
            <p:cNvSpPr>
              <a:spLocks noChangeArrowheads="1"/>
            </p:cNvSpPr>
            <p:nvPr/>
          </p:nvSpPr>
          <p:spPr bwMode="auto">
            <a:xfrm>
              <a:off x="4459489" y="1376487"/>
              <a:ext cx="191981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9" name="Rectangle 2032"/>
            <p:cNvSpPr>
              <a:spLocks noChangeArrowheads="1"/>
            </p:cNvSpPr>
            <p:nvPr/>
          </p:nvSpPr>
          <p:spPr bwMode="auto">
            <a:xfrm>
              <a:off x="4779457" y="1376487"/>
              <a:ext cx="19099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000" name="Rectangle 2033"/>
            <p:cNvSpPr>
              <a:spLocks noChangeArrowheads="1"/>
            </p:cNvSpPr>
            <p:nvPr/>
          </p:nvSpPr>
          <p:spPr bwMode="auto">
            <a:xfrm>
              <a:off x="7203340" y="1404669"/>
              <a:ext cx="19099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001" name="Rectangle 2034"/>
            <p:cNvSpPr>
              <a:spLocks noChangeArrowheads="1"/>
            </p:cNvSpPr>
            <p:nvPr/>
          </p:nvSpPr>
          <p:spPr bwMode="auto">
            <a:xfrm>
              <a:off x="6820363" y="1404669"/>
              <a:ext cx="19099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00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195194" y="3671539"/>
              <a:ext cx="2461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0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195194" y="3584351"/>
              <a:ext cx="2461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195194" y="3468102"/>
              <a:ext cx="2461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195194" y="3352733"/>
              <a:ext cx="2461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562419" y="3202136"/>
              <a:ext cx="255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562419" y="3114949"/>
              <a:ext cx="255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225444" y="3232079"/>
              <a:ext cx="255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225444" y="3144892"/>
              <a:ext cx="255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1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502364" y="2969637"/>
              <a:ext cx="255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1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470859" y="2883330"/>
              <a:ext cx="502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1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562419" y="2709837"/>
              <a:ext cx="5021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1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533868" y="2594467"/>
              <a:ext cx="502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193939" y="2680774"/>
              <a:ext cx="5021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193939" y="2594467"/>
              <a:ext cx="5021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374376" y="2477337"/>
              <a:ext cx="5021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408835" y="2302962"/>
              <a:ext cx="5021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408835" y="2187593"/>
              <a:ext cx="5021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161720" y="1782480"/>
              <a:ext cx="5119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2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066222" y="1637168"/>
              <a:ext cx="5119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2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520799" y="1321004"/>
              <a:ext cx="5119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2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229652" y="1321004"/>
              <a:ext cx="5021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2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526706" y="1201232"/>
              <a:ext cx="5119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229652" y="1201232"/>
              <a:ext cx="5021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5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526706" y="1100834"/>
              <a:ext cx="5021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6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229652" y="1100834"/>
              <a:ext cx="5119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7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432193" y="4356708"/>
              <a:ext cx="5513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8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280847" y="4356708"/>
              <a:ext cx="5414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9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5896885" y="2969637"/>
              <a:ext cx="255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30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056377" y="2969637"/>
              <a:ext cx="255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31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5896885" y="2796143"/>
              <a:ext cx="255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32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056377" y="2796143"/>
              <a:ext cx="255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33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746968" y="4216680"/>
              <a:ext cx="846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4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555971" y="4216680"/>
              <a:ext cx="846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5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6948351" y="4245742"/>
              <a:ext cx="8466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6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235830" y="4245742"/>
              <a:ext cx="836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7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4985221" y="4397219"/>
              <a:ext cx="964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8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592939" y="4422759"/>
              <a:ext cx="974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9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384936" y="5010173"/>
              <a:ext cx="11026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40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384936" y="4716025"/>
              <a:ext cx="11026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41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310383" y="4711622"/>
              <a:ext cx="1092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42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310383" y="4981110"/>
              <a:ext cx="1092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43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110525" y="3841510"/>
              <a:ext cx="11420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4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6906016" y="3202136"/>
              <a:ext cx="127987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5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875226" y="1492737"/>
              <a:ext cx="92545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6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863412" y="3939266"/>
              <a:ext cx="11814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7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865381" y="1231175"/>
              <a:ext cx="11814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8" name="Line 2103"/>
            <p:cNvSpPr>
              <a:spLocks noChangeShapeType="1"/>
            </p:cNvSpPr>
            <p:nvPr/>
          </p:nvSpPr>
          <p:spPr bwMode="auto">
            <a:xfrm>
              <a:off x="5865381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9" name="Line 2104"/>
            <p:cNvSpPr>
              <a:spLocks noChangeShapeType="1"/>
            </p:cNvSpPr>
            <p:nvPr/>
          </p:nvSpPr>
          <p:spPr bwMode="auto">
            <a:xfrm>
              <a:off x="6024872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0" name="Line 2105"/>
            <p:cNvSpPr>
              <a:spLocks noChangeShapeType="1"/>
            </p:cNvSpPr>
            <p:nvPr/>
          </p:nvSpPr>
          <p:spPr bwMode="auto">
            <a:xfrm>
              <a:off x="5865381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1" name="Line 2106"/>
            <p:cNvSpPr>
              <a:spLocks noChangeShapeType="1"/>
            </p:cNvSpPr>
            <p:nvPr/>
          </p:nvSpPr>
          <p:spPr bwMode="auto">
            <a:xfrm>
              <a:off x="6024872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2" name="AutoShape 2111"/>
            <p:cNvSpPr>
              <a:spLocks noChangeArrowheads="1"/>
            </p:cNvSpPr>
            <p:nvPr/>
          </p:nvSpPr>
          <p:spPr bwMode="auto">
            <a:xfrm>
              <a:off x="6756369" y="4071368"/>
              <a:ext cx="100421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AutoShape 2112"/>
            <p:cNvSpPr>
              <a:spLocks noChangeArrowheads="1"/>
            </p:cNvSpPr>
            <p:nvPr/>
          </p:nvSpPr>
          <p:spPr bwMode="auto">
            <a:xfrm>
              <a:off x="6756369" y="4159436"/>
              <a:ext cx="100421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AutoShape 2113"/>
            <p:cNvSpPr>
              <a:spLocks noChangeArrowheads="1"/>
            </p:cNvSpPr>
            <p:nvPr/>
          </p:nvSpPr>
          <p:spPr bwMode="auto">
            <a:xfrm>
              <a:off x="4938949" y="3955998"/>
              <a:ext cx="100421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AutoShape 2114"/>
            <p:cNvSpPr>
              <a:spLocks noChangeArrowheads="1"/>
            </p:cNvSpPr>
            <p:nvPr/>
          </p:nvSpPr>
          <p:spPr bwMode="auto">
            <a:xfrm>
              <a:off x="4938949" y="4043186"/>
              <a:ext cx="100421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860728" y="2621769"/>
              <a:ext cx="127987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7" name="Rectangle 2117"/>
            <p:cNvSpPr>
              <a:spLocks noChangeArrowheads="1"/>
            </p:cNvSpPr>
            <p:nvPr/>
          </p:nvSpPr>
          <p:spPr bwMode="auto">
            <a:xfrm>
              <a:off x="8053964" y="2953785"/>
              <a:ext cx="478476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8" name="Rectangle 2118"/>
            <p:cNvSpPr>
              <a:spLocks noChangeArrowheads="1"/>
            </p:cNvSpPr>
            <p:nvPr/>
          </p:nvSpPr>
          <p:spPr bwMode="auto">
            <a:xfrm>
              <a:off x="8053964" y="3677704"/>
              <a:ext cx="478476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9" name="Rectangle 2119"/>
            <p:cNvSpPr>
              <a:spLocks noChangeArrowheads="1"/>
            </p:cNvSpPr>
            <p:nvPr/>
          </p:nvSpPr>
          <p:spPr bwMode="auto">
            <a:xfrm>
              <a:off x="8053964" y="3504210"/>
              <a:ext cx="190997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0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08955" y="3098216"/>
              <a:ext cx="191981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61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08955" y="3823016"/>
              <a:ext cx="191981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62" name="Line 2123"/>
            <p:cNvSpPr>
              <a:spLocks noChangeShapeType="1"/>
            </p:cNvSpPr>
            <p:nvPr/>
          </p:nvSpPr>
          <p:spPr bwMode="auto">
            <a:xfrm>
              <a:off x="7606993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4"/>
            <p:cNvSpPr>
              <a:spLocks noChangeShapeType="1"/>
            </p:cNvSpPr>
            <p:nvPr/>
          </p:nvSpPr>
          <p:spPr bwMode="auto">
            <a:xfrm>
              <a:off x="7703476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25"/>
            <p:cNvSpPr>
              <a:spLocks noChangeShapeType="1"/>
            </p:cNvSpPr>
            <p:nvPr/>
          </p:nvSpPr>
          <p:spPr bwMode="auto">
            <a:xfrm flipH="1" flipV="1">
              <a:off x="7415996" y="3098216"/>
              <a:ext cx="190997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26"/>
            <p:cNvSpPr>
              <a:spLocks noChangeShapeType="1"/>
            </p:cNvSpPr>
            <p:nvPr/>
          </p:nvSpPr>
          <p:spPr bwMode="auto">
            <a:xfrm>
              <a:off x="7447501" y="3011029"/>
              <a:ext cx="606463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27"/>
            <p:cNvSpPr>
              <a:spLocks noChangeShapeType="1"/>
            </p:cNvSpPr>
            <p:nvPr/>
          </p:nvSpPr>
          <p:spPr bwMode="auto">
            <a:xfrm>
              <a:off x="7703476" y="3156341"/>
              <a:ext cx="286495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Line 2129"/>
            <p:cNvSpPr>
              <a:spLocks noChangeShapeType="1"/>
            </p:cNvSpPr>
            <p:nvPr/>
          </p:nvSpPr>
          <p:spPr bwMode="auto">
            <a:xfrm flipH="1" flipV="1">
              <a:off x="7383508" y="3764010"/>
              <a:ext cx="223485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8" name="Line 2130"/>
            <p:cNvSpPr>
              <a:spLocks noChangeShapeType="1"/>
            </p:cNvSpPr>
            <p:nvPr/>
          </p:nvSpPr>
          <p:spPr bwMode="auto">
            <a:xfrm>
              <a:off x="7703476" y="3823016"/>
              <a:ext cx="286495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9" name="Line 2131"/>
            <p:cNvSpPr>
              <a:spLocks noChangeShapeType="1"/>
            </p:cNvSpPr>
            <p:nvPr/>
          </p:nvSpPr>
          <p:spPr bwMode="auto">
            <a:xfrm>
              <a:off x="7288009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0" name="Line 2132"/>
            <p:cNvSpPr>
              <a:spLocks noChangeShapeType="1"/>
            </p:cNvSpPr>
            <p:nvPr/>
          </p:nvSpPr>
          <p:spPr bwMode="auto">
            <a:xfrm>
              <a:off x="7288009" y="3823016"/>
              <a:ext cx="701962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1" name="Rectangle 2209"/>
            <p:cNvSpPr>
              <a:spLocks noChangeArrowheads="1"/>
            </p:cNvSpPr>
            <p:nvPr/>
          </p:nvSpPr>
          <p:spPr bwMode="auto">
            <a:xfrm>
              <a:off x="8053964" y="4082816"/>
              <a:ext cx="31505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212"/>
            <p:cNvSpPr>
              <a:spLocks noChangeArrowheads="1"/>
            </p:cNvSpPr>
            <p:nvPr/>
          </p:nvSpPr>
          <p:spPr bwMode="auto">
            <a:xfrm>
              <a:off x="7447501" y="3591397"/>
              <a:ext cx="31505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0"/>
            <p:cNvSpPr>
              <a:spLocks noChangeArrowheads="1"/>
            </p:cNvSpPr>
            <p:nvPr/>
          </p:nvSpPr>
          <p:spPr bwMode="auto">
            <a:xfrm rot="591949">
              <a:off x="7479990" y="3040091"/>
              <a:ext cx="478476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33"/>
            <p:cNvSpPr>
              <a:spLocks noChangeArrowheads="1"/>
            </p:cNvSpPr>
            <p:nvPr/>
          </p:nvSpPr>
          <p:spPr bwMode="auto">
            <a:xfrm rot="885259">
              <a:off x="7447501" y="3910203"/>
              <a:ext cx="44697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5" name="Rectangle 2336"/>
            <p:cNvSpPr>
              <a:spLocks noChangeArrowheads="1"/>
            </p:cNvSpPr>
            <p:nvPr/>
          </p:nvSpPr>
          <p:spPr bwMode="auto">
            <a:xfrm rot="591949">
              <a:off x="7862968" y="3126398"/>
              <a:ext cx="63009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37"/>
            <p:cNvSpPr>
              <a:spLocks noChangeArrowheads="1"/>
            </p:cNvSpPr>
            <p:nvPr/>
          </p:nvSpPr>
          <p:spPr bwMode="auto">
            <a:xfrm rot="591949">
              <a:off x="7734980" y="3098216"/>
              <a:ext cx="63009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Rectangle 2338"/>
            <p:cNvSpPr>
              <a:spLocks noChangeArrowheads="1"/>
            </p:cNvSpPr>
            <p:nvPr/>
          </p:nvSpPr>
          <p:spPr bwMode="auto">
            <a:xfrm rot="591949">
              <a:off x="7575488" y="3098216"/>
              <a:ext cx="6399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8" name="Rectangle 2341"/>
            <p:cNvSpPr>
              <a:spLocks noChangeArrowheads="1"/>
            </p:cNvSpPr>
            <p:nvPr/>
          </p:nvSpPr>
          <p:spPr bwMode="auto">
            <a:xfrm rot="591949">
              <a:off x="7862968" y="3881141"/>
              <a:ext cx="6300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9" name="Rectangle 2342"/>
            <p:cNvSpPr>
              <a:spLocks noChangeArrowheads="1"/>
            </p:cNvSpPr>
            <p:nvPr/>
          </p:nvSpPr>
          <p:spPr bwMode="auto">
            <a:xfrm rot="591949">
              <a:off x="7734980" y="3851198"/>
              <a:ext cx="6300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343"/>
            <p:cNvSpPr>
              <a:spLocks noChangeArrowheads="1"/>
            </p:cNvSpPr>
            <p:nvPr/>
          </p:nvSpPr>
          <p:spPr bwMode="auto">
            <a:xfrm rot="591949">
              <a:off x="7575488" y="3851198"/>
              <a:ext cx="6399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Text Box 2365"/>
            <p:cNvSpPr txBox="1">
              <a:spLocks noChangeArrowheads="1"/>
            </p:cNvSpPr>
            <p:nvPr/>
          </p:nvSpPr>
          <p:spPr bwMode="auto">
            <a:xfrm>
              <a:off x="8085469" y="4111879"/>
              <a:ext cx="223486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82" name="Text Box 2367"/>
            <p:cNvSpPr txBox="1">
              <a:spLocks noChangeArrowheads="1"/>
            </p:cNvSpPr>
            <p:nvPr/>
          </p:nvSpPr>
          <p:spPr bwMode="auto">
            <a:xfrm>
              <a:off x="7670987" y="2981086"/>
              <a:ext cx="223485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83" name="Text Box 2390"/>
            <p:cNvSpPr txBox="1">
              <a:spLocks noChangeArrowheads="1"/>
            </p:cNvSpPr>
            <p:nvPr/>
          </p:nvSpPr>
          <p:spPr bwMode="auto">
            <a:xfrm>
              <a:off x="7670987" y="3764010"/>
              <a:ext cx="255975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4" name="Text Box 2419"/>
            <p:cNvSpPr txBox="1">
              <a:spLocks noChangeArrowheads="1"/>
            </p:cNvSpPr>
            <p:nvPr/>
          </p:nvSpPr>
          <p:spPr bwMode="auto">
            <a:xfrm>
              <a:off x="7606993" y="3586113"/>
              <a:ext cx="96483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5" name="Rectangle 2509"/>
            <p:cNvSpPr>
              <a:spLocks noChangeArrowheads="1"/>
            </p:cNvSpPr>
            <p:nvPr/>
          </p:nvSpPr>
          <p:spPr bwMode="auto">
            <a:xfrm>
              <a:off x="7447501" y="3127279"/>
              <a:ext cx="32489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1"/>
            <p:cNvSpPr>
              <a:spLocks noChangeArrowheads="1"/>
            </p:cNvSpPr>
            <p:nvPr/>
          </p:nvSpPr>
          <p:spPr bwMode="auto">
            <a:xfrm>
              <a:off x="5320942" y="3602846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2"/>
            <p:cNvSpPr>
              <a:spLocks noChangeArrowheads="1"/>
            </p:cNvSpPr>
            <p:nvPr/>
          </p:nvSpPr>
          <p:spPr bwMode="auto">
            <a:xfrm>
              <a:off x="5320942" y="3487477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8" name="AutoShape 2513"/>
            <p:cNvSpPr>
              <a:spLocks noChangeArrowheads="1"/>
            </p:cNvSpPr>
            <p:nvPr/>
          </p:nvSpPr>
          <p:spPr bwMode="auto">
            <a:xfrm>
              <a:off x="5320942" y="2993415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9" name="AutoShape 2514"/>
            <p:cNvSpPr>
              <a:spLocks noChangeArrowheads="1"/>
            </p:cNvSpPr>
            <p:nvPr/>
          </p:nvSpPr>
          <p:spPr bwMode="auto">
            <a:xfrm>
              <a:off x="5320942" y="2877166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0" name="AutoShape 2515"/>
            <p:cNvSpPr>
              <a:spLocks noChangeArrowheads="1"/>
            </p:cNvSpPr>
            <p:nvPr/>
          </p:nvSpPr>
          <p:spPr bwMode="auto">
            <a:xfrm>
              <a:off x="5320942" y="2413928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1" name="AutoShape 2516"/>
            <p:cNvSpPr>
              <a:spLocks noChangeArrowheads="1"/>
            </p:cNvSpPr>
            <p:nvPr/>
          </p:nvSpPr>
          <p:spPr bwMode="auto">
            <a:xfrm>
              <a:off x="5320942" y="2327621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Rectangle 2554"/>
            <p:cNvSpPr>
              <a:spLocks noChangeArrowheads="1"/>
            </p:cNvSpPr>
            <p:nvPr/>
          </p:nvSpPr>
          <p:spPr bwMode="auto">
            <a:xfrm>
              <a:off x="7441594" y="4056912"/>
              <a:ext cx="89591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Rectangle 2571"/>
            <p:cNvSpPr>
              <a:spLocks noChangeArrowheads="1"/>
            </p:cNvSpPr>
            <p:nvPr/>
          </p:nvSpPr>
          <p:spPr bwMode="auto">
            <a:xfrm>
              <a:off x="7441594" y="3957760"/>
              <a:ext cx="89591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Rectangle 2572"/>
            <p:cNvSpPr>
              <a:spLocks noChangeArrowheads="1"/>
            </p:cNvSpPr>
            <p:nvPr/>
          </p:nvSpPr>
          <p:spPr bwMode="auto">
            <a:xfrm>
              <a:off x="7441594" y="3991297"/>
              <a:ext cx="89591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Rectangle 2573"/>
            <p:cNvSpPr>
              <a:spLocks noChangeArrowheads="1"/>
            </p:cNvSpPr>
            <p:nvPr/>
          </p:nvSpPr>
          <p:spPr bwMode="auto">
            <a:xfrm>
              <a:off x="7441594" y="4024105"/>
              <a:ext cx="89591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Rectangle 2574"/>
            <p:cNvSpPr>
              <a:spLocks noChangeArrowheads="1"/>
            </p:cNvSpPr>
            <p:nvPr/>
          </p:nvSpPr>
          <p:spPr bwMode="auto">
            <a:xfrm>
              <a:off x="7441594" y="4090449"/>
              <a:ext cx="89591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Rectangle 2575"/>
            <p:cNvSpPr>
              <a:spLocks noChangeArrowheads="1"/>
            </p:cNvSpPr>
            <p:nvPr/>
          </p:nvSpPr>
          <p:spPr bwMode="auto">
            <a:xfrm>
              <a:off x="7441594" y="4123257"/>
              <a:ext cx="89591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Rectangle 2578"/>
            <p:cNvSpPr>
              <a:spLocks noChangeArrowheads="1"/>
            </p:cNvSpPr>
            <p:nvPr/>
          </p:nvSpPr>
          <p:spPr bwMode="auto">
            <a:xfrm>
              <a:off x="7888565" y="4136612"/>
              <a:ext cx="89591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Rectangle 2579"/>
            <p:cNvSpPr>
              <a:spLocks noChangeArrowheads="1"/>
            </p:cNvSpPr>
            <p:nvPr/>
          </p:nvSpPr>
          <p:spPr bwMode="auto">
            <a:xfrm>
              <a:off x="7888565" y="4037021"/>
              <a:ext cx="89591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Rectangle 2580"/>
            <p:cNvSpPr>
              <a:spLocks noChangeArrowheads="1"/>
            </p:cNvSpPr>
            <p:nvPr/>
          </p:nvSpPr>
          <p:spPr bwMode="auto">
            <a:xfrm>
              <a:off x="7888565" y="4070706"/>
              <a:ext cx="89591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Rectangle 2581"/>
            <p:cNvSpPr>
              <a:spLocks noChangeArrowheads="1"/>
            </p:cNvSpPr>
            <p:nvPr/>
          </p:nvSpPr>
          <p:spPr bwMode="auto">
            <a:xfrm>
              <a:off x="7888565" y="4103659"/>
              <a:ext cx="89591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Rectangle 2582"/>
            <p:cNvSpPr>
              <a:spLocks noChangeArrowheads="1"/>
            </p:cNvSpPr>
            <p:nvPr/>
          </p:nvSpPr>
          <p:spPr bwMode="auto">
            <a:xfrm>
              <a:off x="7888565" y="4170298"/>
              <a:ext cx="89591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3" name="Rectangle 2583"/>
            <p:cNvSpPr>
              <a:spLocks noChangeArrowheads="1"/>
            </p:cNvSpPr>
            <p:nvPr/>
          </p:nvSpPr>
          <p:spPr bwMode="auto">
            <a:xfrm>
              <a:off x="7888565" y="4203251"/>
              <a:ext cx="89591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4" name="Rectangle 2585"/>
            <p:cNvSpPr>
              <a:spLocks noChangeArrowheads="1"/>
            </p:cNvSpPr>
            <p:nvPr/>
          </p:nvSpPr>
          <p:spPr bwMode="auto">
            <a:xfrm>
              <a:off x="7531185" y="3257693"/>
              <a:ext cx="88607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5" name="Rectangle 2586"/>
            <p:cNvSpPr>
              <a:spLocks noChangeArrowheads="1"/>
            </p:cNvSpPr>
            <p:nvPr/>
          </p:nvSpPr>
          <p:spPr bwMode="auto">
            <a:xfrm>
              <a:off x="7531185" y="3158102"/>
              <a:ext cx="88607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6" name="Rectangle 2587"/>
            <p:cNvSpPr>
              <a:spLocks noChangeArrowheads="1"/>
            </p:cNvSpPr>
            <p:nvPr/>
          </p:nvSpPr>
          <p:spPr bwMode="auto">
            <a:xfrm>
              <a:off x="7531185" y="3191787"/>
              <a:ext cx="88607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7" name="Rectangle 2588"/>
            <p:cNvSpPr>
              <a:spLocks noChangeArrowheads="1"/>
            </p:cNvSpPr>
            <p:nvPr/>
          </p:nvSpPr>
          <p:spPr bwMode="auto">
            <a:xfrm>
              <a:off x="7531185" y="3224740"/>
              <a:ext cx="88607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8" name="Rectangle 2589"/>
            <p:cNvSpPr>
              <a:spLocks noChangeArrowheads="1"/>
            </p:cNvSpPr>
            <p:nvPr/>
          </p:nvSpPr>
          <p:spPr bwMode="auto">
            <a:xfrm>
              <a:off x="7531185" y="3291379"/>
              <a:ext cx="88607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9" name="Rectangle 2590"/>
            <p:cNvSpPr>
              <a:spLocks noChangeArrowheads="1"/>
            </p:cNvSpPr>
            <p:nvPr/>
          </p:nvSpPr>
          <p:spPr bwMode="auto">
            <a:xfrm>
              <a:off x="7531185" y="3324332"/>
              <a:ext cx="88607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0" name="Rectangle 2592"/>
            <p:cNvSpPr>
              <a:spLocks noChangeArrowheads="1"/>
            </p:cNvSpPr>
            <p:nvPr/>
          </p:nvSpPr>
          <p:spPr bwMode="auto">
            <a:xfrm>
              <a:off x="7888565" y="3297766"/>
              <a:ext cx="89591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1" name="Rectangle 2593"/>
            <p:cNvSpPr>
              <a:spLocks noChangeArrowheads="1"/>
            </p:cNvSpPr>
            <p:nvPr/>
          </p:nvSpPr>
          <p:spPr bwMode="auto">
            <a:xfrm>
              <a:off x="7888565" y="3198614"/>
              <a:ext cx="89591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2" name="Rectangle 2594"/>
            <p:cNvSpPr>
              <a:spLocks noChangeArrowheads="1"/>
            </p:cNvSpPr>
            <p:nvPr/>
          </p:nvSpPr>
          <p:spPr bwMode="auto">
            <a:xfrm>
              <a:off x="7888565" y="3232151"/>
              <a:ext cx="89591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3" name="Rectangle 2595"/>
            <p:cNvSpPr>
              <a:spLocks noChangeArrowheads="1"/>
            </p:cNvSpPr>
            <p:nvPr/>
          </p:nvSpPr>
          <p:spPr bwMode="auto">
            <a:xfrm>
              <a:off x="7888565" y="3264959"/>
              <a:ext cx="89591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4" name="Rectangle 2596"/>
            <p:cNvSpPr>
              <a:spLocks noChangeArrowheads="1"/>
            </p:cNvSpPr>
            <p:nvPr/>
          </p:nvSpPr>
          <p:spPr bwMode="auto">
            <a:xfrm>
              <a:off x="7888565" y="3331303"/>
              <a:ext cx="89591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5" name="Rectangle 2597"/>
            <p:cNvSpPr>
              <a:spLocks noChangeArrowheads="1"/>
            </p:cNvSpPr>
            <p:nvPr/>
          </p:nvSpPr>
          <p:spPr bwMode="auto">
            <a:xfrm>
              <a:off x="7888565" y="3364111"/>
              <a:ext cx="89591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6" name="AutoShape 2604"/>
            <p:cNvSpPr>
              <a:spLocks noChangeArrowheads="1"/>
            </p:cNvSpPr>
            <p:nvPr/>
          </p:nvSpPr>
          <p:spPr bwMode="auto">
            <a:xfrm>
              <a:off x="5299282" y="1791287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7" name="AutoShape 2605"/>
            <p:cNvSpPr>
              <a:spLocks noChangeArrowheads="1"/>
            </p:cNvSpPr>
            <p:nvPr/>
          </p:nvSpPr>
          <p:spPr bwMode="auto">
            <a:xfrm>
              <a:off x="5299282" y="1822111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8" name="AutoShape 2606"/>
            <p:cNvSpPr>
              <a:spLocks noChangeArrowheads="1"/>
            </p:cNvSpPr>
            <p:nvPr/>
          </p:nvSpPr>
          <p:spPr bwMode="auto">
            <a:xfrm>
              <a:off x="5299282" y="1852935"/>
              <a:ext cx="177213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9" name="AutoShape 2607"/>
            <p:cNvSpPr>
              <a:spLocks noChangeArrowheads="1"/>
            </p:cNvSpPr>
            <p:nvPr/>
          </p:nvSpPr>
          <p:spPr bwMode="auto">
            <a:xfrm>
              <a:off x="5299282" y="1882878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0" name="AutoShape 2608"/>
            <p:cNvSpPr>
              <a:spLocks noChangeArrowheads="1"/>
            </p:cNvSpPr>
            <p:nvPr/>
          </p:nvSpPr>
          <p:spPr bwMode="auto">
            <a:xfrm>
              <a:off x="5299282" y="1915463"/>
              <a:ext cx="177213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1" name="AutoShape 2609"/>
            <p:cNvSpPr>
              <a:spLocks noChangeArrowheads="1"/>
            </p:cNvSpPr>
            <p:nvPr/>
          </p:nvSpPr>
          <p:spPr bwMode="auto">
            <a:xfrm>
              <a:off x="5299282" y="1760464"/>
              <a:ext cx="177213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2" name="Line 2673"/>
            <p:cNvSpPr>
              <a:spLocks noChangeShapeType="1"/>
            </p:cNvSpPr>
            <p:nvPr/>
          </p:nvSpPr>
          <p:spPr bwMode="auto">
            <a:xfrm>
              <a:off x="6145968" y="4643810"/>
              <a:ext cx="111251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3" name="AutoShape 2674"/>
            <p:cNvSpPr>
              <a:spLocks noChangeArrowheads="1"/>
            </p:cNvSpPr>
            <p:nvPr/>
          </p:nvSpPr>
          <p:spPr bwMode="auto">
            <a:xfrm>
              <a:off x="6145968" y="4854292"/>
              <a:ext cx="111251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4" name="AutoShape 2675"/>
            <p:cNvSpPr>
              <a:spLocks noChangeArrowheads="1"/>
            </p:cNvSpPr>
            <p:nvPr/>
          </p:nvSpPr>
          <p:spPr bwMode="auto">
            <a:xfrm>
              <a:off x="6145968" y="4556622"/>
              <a:ext cx="111251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5" name="4 Elipse"/>
            <p:cNvSpPr>
              <a:spLocks noChangeArrowheads="1"/>
            </p:cNvSpPr>
            <p:nvPr/>
          </p:nvSpPr>
          <p:spPr bwMode="auto">
            <a:xfrm>
              <a:off x="5871288" y="1590492"/>
              <a:ext cx="6300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6" name="749 Elipse"/>
            <p:cNvSpPr>
              <a:spLocks noChangeArrowheads="1"/>
            </p:cNvSpPr>
            <p:nvPr/>
          </p:nvSpPr>
          <p:spPr bwMode="auto">
            <a:xfrm>
              <a:off x="5592669" y="3764010"/>
              <a:ext cx="6300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27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2073" y="3757846"/>
              <a:ext cx="71870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8" name="751 Elipse"/>
            <p:cNvSpPr>
              <a:spLocks noChangeArrowheads="1"/>
            </p:cNvSpPr>
            <p:nvPr/>
          </p:nvSpPr>
          <p:spPr bwMode="auto">
            <a:xfrm>
              <a:off x="5537536" y="4340856"/>
              <a:ext cx="62025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29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58767" y="4339094"/>
              <a:ext cx="71870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0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4812" y="4022050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1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5274" y="4022050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32" name="755 Elipse"/>
            <p:cNvSpPr>
              <a:spLocks noChangeArrowheads="1"/>
            </p:cNvSpPr>
            <p:nvPr/>
          </p:nvSpPr>
          <p:spPr bwMode="auto">
            <a:xfrm>
              <a:off x="5351462" y="3314863"/>
              <a:ext cx="6300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33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1208" y="3530630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4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4742" y="3454011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5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4742" y="3527108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6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5794" y="2840177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7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6778" y="2948501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8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22347" y="2928245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9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2601" y="2699268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0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34575" y="2743302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1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5455" y="2359326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2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3586" y="2608558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3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6440" y="2142679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4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6147" y="2209610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5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1070" y="2304724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6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5455" y="1953332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7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07579" y="1680321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8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7961" y="1699696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9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3455" y="1321004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0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2073" y="1324527"/>
              <a:ext cx="71870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51" name="Line 2526"/>
            <p:cNvSpPr>
              <a:spLocks noChangeShapeType="1"/>
            </p:cNvSpPr>
            <p:nvPr/>
          </p:nvSpPr>
          <p:spPr bwMode="auto">
            <a:xfrm>
              <a:off x="5957925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2" name="Line 2527"/>
            <p:cNvSpPr>
              <a:spLocks noChangeShapeType="1"/>
            </p:cNvSpPr>
            <p:nvPr/>
          </p:nvSpPr>
          <p:spPr bwMode="auto">
            <a:xfrm>
              <a:off x="4707587" y="5731449"/>
              <a:ext cx="124443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3" name="Line 2529"/>
            <p:cNvSpPr>
              <a:spLocks noChangeShapeType="1"/>
            </p:cNvSpPr>
            <p:nvPr/>
          </p:nvSpPr>
          <p:spPr bwMode="auto">
            <a:xfrm>
              <a:off x="4439798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4" name="Line 2530"/>
            <p:cNvSpPr>
              <a:spLocks noChangeShapeType="1"/>
            </p:cNvSpPr>
            <p:nvPr/>
          </p:nvSpPr>
          <p:spPr bwMode="auto">
            <a:xfrm flipH="1">
              <a:off x="4439798" y="5291990"/>
              <a:ext cx="151812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5" name="Line 2531"/>
            <p:cNvSpPr>
              <a:spLocks noChangeShapeType="1"/>
            </p:cNvSpPr>
            <p:nvPr/>
          </p:nvSpPr>
          <p:spPr bwMode="auto">
            <a:xfrm flipH="1" flipV="1">
              <a:off x="4439798" y="5451393"/>
              <a:ext cx="267789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6" name="Rectangle 3271"/>
            <p:cNvSpPr>
              <a:spLocks noChangeArrowheads="1"/>
            </p:cNvSpPr>
            <p:nvPr/>
          </p:nvSpPr>
          <p:spPr bwMode="auto">
            <a:xfrm>
              <a:off x="5644848" y="5771960"/>
              <a:ext cx="19099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57" name="Rectangle 3272"/>
            <p:cNvSpPr>
              <a:spLocks noChangeArrowheads="1"/>
            </p:cNvSpPr>
            <p:nvPr/>
          </p:nvSpPr>
          <p:spPr bwMode="auto">
            <a:xfrm>
              <a:off x="5332756" y="5771960"/>
              <a:ext cx="19099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Rectangle 3273"/>
            <p:cNvSpPr>
              <a:spLocks noChangeArrowheads="1"/>
            </p:cNvSpPr>
            <p:nvPr/>
          </p:nvSpPr>
          <p:spPr bwMode="auto">
            <a:xfrm>
              <a:off x="5019679" y="5771960"/>
              <a:ext cx="19099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59" name="Text Box 3276"/>
            <p:cNvSpPr txBox="1">
              <a:spLocks noChangeArrowheads="1"/>
            </p:cNvSpPr>
            <p:nvPr/>
          </p:nvSpPr>
          <p:spPr bwMode="auto">
            <a:xfrm>
              <a:off x="5332756" y="5742898"/>
              <a:ext cx="20970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60" name="Text Box 3277"/>
            <p:cNvSpPr txBox="1">
              <a:spLocks noChangeArrowheads="1"/>
            </p:cNvSpPr>
            <p:nvPr/>
          </p:nvSpPr>
          <p:spPr bwMode="auto">
            <a:xfrm>
              <a:off x="5635003" y="5745540"/>
              <a:ext cx="209702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61" name="Rectangle 3279"/>
            <p:cNvSpPr>
              <a:spLocks noChangeArrowheads="1"/>
            </p:cNvSpPr>
            <p:nvPr/>
          </p:nvSpPr>
          <p:spPr bwMode="auto">
            <a:xfrm rot="18686630">
              <a:off x="5906957" y="5703156"/>
              <a:ext cx="170852" cy="6891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2" name="Text Box 3280"/>
            <p:cNvSpPr txBox="1">
              <a:spLocks noChangeArrowheads="1"/>
            </p:cNvSpPr>
            <p:nvPr/>
          </p:nvSpPr>
          <p:spPr bwMode="auto">
            <a:xfrm rot="18746806">
              <a:off x="5901052" y="5677764"/>
              <a:ext cx="187585" cy="132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sp>
          <p:nvSpPr>
            <p:cNvPr id="1163" name="Rectangle 3339"/>
            <p:cNvSpPr>
              <a:spLocks noChangeArrowheads="1"/>
            </p:cNvSpPr>
            <p:nvPr/>
          </p:nvSpPr>
          <p:spPr bwMode="auto">
            <a:xfrm>
              <a:off x="4758782" y="5365262"/>
              <a:ext cx="33474" cy="9828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4" name="Line 3340"/>
            <p:cNvSpPr>
              <a:spLocks noChangeShapeType="1"/>
            </p:cNvSpPr>
            <p:nvPr/>
          </p:nvSpPr>
          <p:spPr bwMode="auto">
            <a:xfrm flipV="1">
              <a:off x="4758782" y="5332501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Line 3341"/>
            <p:cNvSpPr>
              <a:spLocks noChangeShapeType="1"/>
            </p:cNvSpPr>
            <p:nvPr/>
          </p:nvSpPr>
          <p:spPr bwMode="auto">
            <a:xfrm flipV="1">
              <a:off x="4758782" y="5463546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6" name="Rectangle 3343"/>
            <p:cNvSpPr>
              <a:spLocks noChangeArrowheads="1"/>
            </p:cNvSpPr>
            <p:nvPr/>
          </p:nvSpPr>
          <p:spPr bwMode="auto">
            <a:xfrm>
              <a:off x="4755828" y="5565177"/>
              <a:ext cx="33474" cy="9828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Line 3344"/>
            <p:cNvSpPr>
              <a:spLocks noChangeShapeType="1"/>
            </p:cNvSpPr>
            <p:nvPr/>
          </p:nvSpPr>
          <p:spPr bwMode="auto">
            <a:xfrm flipV="1">
              <a:off x="4755828" y="5532416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8" name="Line 3345"/>
            <p:cNvSpPr>
              <a:spLocks noChangeShapeType="1"/>
            </p:cNvSpPr>
            <p:nvPr/>
          </p:nvSpPr>
          <p:spPr bwMode="auto">
            <a:xfrm flipV="1">
              <a:off x="4755828" y="5663461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9" name="Text Box 3346"/>
            <p:cNvSpPr txBox="1">
              <a:spLocks noChangeArrowheads="1"/>
            </p:cNvSpPr>
            <p:nvPr/>
          </p:nvSpPr>
          <p:spPr bwMode="auto">
            <a:xfrm>
              <a:off x="4576646" y="5332501"/>
              <a:ext cx="20281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70" name="Text Box 3347"/>
            <p:cNvSpPr txBox="1">
              <a:spLocks noChangeArrowheads="1"/>
            </p:cNvSpPr>
            <p:nvPr/>
          </p:nvSpPr>
          <p:spPr bwMode="auto">
            <a:xfrm>
              <a:off x="4573693" y="5532416"/>
              <a:ext cx="20281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71" name="Text Box 3363"/>
            <p:cNvSpPr txBox="1">
              <a:spLocks noChangeArrowheads="1"/>
            </p:cNvSpPr>
            <p:nvPr/>
          </p:nvSpPr>
          <p:spPr bwMode="auto">
            <a:xfrm>
              <a:off x="4797178" y="5103037"/>
              <a:ext cx="947106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72" name="AutoShape 3398"/>
            <p:cNvSpPr>
              <a:spLocks noChangeArrowheads="1"/>
            </p:cNvSpPr>
            <p:nvPr/>
          </p:nvSpPr>
          <p:spPr bwMode="auto">
            <a:xfrm>
              <a:off x="4976360" y="5572046"/>
              <a:ext cx="4528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Text Box 3399"/>
            <p:cNvSpPr txBox="1">
              <a:spLocks noChangeArrowheads="1"/>
            </p:cNvSpPr>
            <p:nvPr/>
          </p:nvSpPr>
          <p:spPr bwMode="auto">
            <a:xfrm>
              <a:off x="4975376" y="5532416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74" name="AutoShape 3400"/>
            <p:cNvSpPr>
              <a:spLocks noChangeArrowheads="1"/>
            </p:cNvSpPr>
            <p:nvPr/>
          </p:nvSpPr>
          <p:spPr bwMode="auto">
            <a:xfrm>
              <a:off x="4976360" y="5372132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Text Box 3401"/>
            <p:cNvSpPr txBox="1">
              <a:spLocks noChangeArrowheads="1"/>
            </p:cNvSpPr>
            <p:nvPr/>
          </p:nvSpPr>
          <p:spPr bwMode="auto">
            <a:xfrm>
              <a:off x="4975376" y="5332501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76" name="AutoShape 3402"/>
            <p:cNvSpPr>
              <a:spLocks noChangeArrowheads="1"/>
            </p:cNvSpPr>
            <p:nvPr/>
          </p:nvSpPr>
          <p:spPr bwMode="auto">
            <a:xfrm>
              <a:off x="5198861" y="5572046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Text Box 3403"/>
            <p:cNvSpPr txBox="1">
              <a:spLocks noChangeArrowheads="1"/>
            </p:cNvSpPr>
            <p:nvPr/>
          </p:nvSpPr>
          <p:spPr bwMode="auto">
            <a:xfrm>
              <a:off x="5198861" y="5532416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78" name="AutoShape 3404"/>
            <p:cNvSpPr>
              <a:spLocks noChangeArrowheads="1"/>
            </p:cNvSpPr>
            <p:nvPr/>
          </p:nvSpPr>
          <p:spPr bwMode="auto">
            <a:xfrm>
              <a:off x="5199846" y="5372132"/>
              <a:ext cx="4528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Text Box 3405"/>
            <p:cNvSpPr txBox="1">
              <a:spLocks noChangeArrowheads="1"/>
            </p:cNvSpPr>
            <p:nvPr/>
          </p:nvSpPr>
          <p:spPr bwMode="auto">
            <a:xfrm>
              <a:off x="5198861" y="5332501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80" name="AutoShape 3406"/>
            <p:cNvSpPr>
              <a:spLocks noChangeArrowheads="1"/>
            </p:cNvSpPr>
            <p:nvPr/>
          </p:nvSpPr>
          <p:spPr bwMode="auto">
            <a:xfrm>
              <a:off x="5423332" y="5572046"/>
              <a:ext cx="4528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Text Box 3407"/>
            <p:cNvSpPr txBox="1">
              <a:spLocks noChangeArrowheads="1"/>
            </p:cNvSpPr>
            <p:nvPr/>
          </p:nvSpPr>
          <p:spPr bwMode="auto">
            <a:xfrm>
              <a:off x="5422347" y="5532416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82" name="AutoShape 3408"/>
            <p:cNvSpPr>
              <a:spLocks noChangeArrowheads="1"/>
            </p:cNvSpPr>
            <p:nvPr/>
          </p:nvSpPr>
          <p:spPr bwMode="auto">
            <a:xfrm>
              <a:off x="5423332" y="5372132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Text Box 3409"/>
            <p:cNvSpPr txBox="1">
              <a:spLocks noChangeArrowheads="1"/>
            </p:cNvSpPr>
            <p:nvPr/>
          </p:nvSpPr>
          <p:spPr bwMode="auto">
            <a:xfrm>
              <a:off x="5422347" y="5332501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84" name="AutoShape 3410"/>
            <p:cNvSpPr>
              <a:spLocks noChangeArrowheads="1"/>
            </p:cNvSpPr>
            <p:nvPr/>
          </p:nvSpPr>
          <p:spPr bwMode="auto">
            <a:xfrm>
              <a:off x="5691121" y="5572046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Text Box 3411"/>
            <p:cNvSpPr txBox="1">
              <a:spLocks noChangeArrowheads="1"/>
            </p:cNvSpPr>
            <p:nvPr/>
          </p:nvSpPr>
          <p:spPr bwMode="auto">
            <a:xfrm>
              <a:off x="5690136" y="5532416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86" name="AutoShape 3412"/>
            <p:cNvSpPr>
              <a:spLocks noChangeArrowheads="1"/>
            </p:cNvSpPr>
            <p:nvPr/>
          </p:nvSpPr>
          <p:spPr bwMode="auto">
            <a:xfrm>
              <a:off x="5691121" y="5372132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Text Box 3413"/>
            <p:cNvSpPr txBox="1">
              <a:spLocks noChangeArrowheads="1"/>
            </p:cNvSpPr>
            <p:nvPr/>
          </p:nvSpPr>
          <p:spPr bwMode="auto">
            <a:xfrm>
              <a:off x="5690136" y="5332501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88" name="Line 2134"/>
            <p:cNvSpPr>
              <a:spLocks noChangeShapeType="1"/>
            </p:cNvSpPr>
            <p:nvPr/>
          </p:nvSpPr>
          <p:spPr bwMode="auto">
            <a:xfrm>
              <a:off x="7924993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9" name="Line 2135"/>
            <p:cNvSpPr>
              <a:spLocks noChangeShapeType="1"/>
            </p:cNvSpPr>
            <p:nvPr/>
          </p:nvSpPr>
          <p:spPr bwMode="auto">
            <a:xfrm>
              <a:off x="6361578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0" name="Line 2136"/>
            <p:cNvSpPr>
              <a:spLocks noChangeShapeType="1"/>
            </p:cNvSpPr>
            <p:nvPr/>
          </p:nvSpPr>
          <p:spPr bwMode="auto">
            <a:xfrm>
              <a:off x="6361578" y="5757870"/>
              <a:ext cx="124443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1" name="Line 2137"/>
            <p:cNvSpPr>
              <a:spLocks noChangeShapeType="1"/>
            </p:cNvSpPr>
            <p:nvPr/>
          </p:nvSpPr>
          <p:spPr bwMode="auto">
            <a:xfrm flipV="1">
              <a:off x="7606009" y="5498069"/>
              <a:ext cx="318984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2" name="Line 2138"/>
            <p:cNvSpPr>
              <a:spLocks noChangeShapeType="1"/>
            </p:cNvSpPr>
            <p:nvPr/>
          </p:nvSpPr>
          <p:spPr bwMode="auto">
            <a:xfrm>
              <a:off x="6361578" y="5323695"/>
              <a:ext cx="1563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3" name="Rectangle 2140"/>
            <p:cNvSpPr>
              <a:spLocks noChangeArrowheads="1"/>
            </p:cNvSpPr>
            <p:nvPr/>
          </p:nvSpPr>
          <p:spPr bwMode="auto">
            <a:xfrm>
              <a:off x="6361578" y="5178382"/>
              <a:ext cx="15949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Rectangle 2141"/>
            <p:cNvSpPr>
              <a:spLocks noChangeArrowheads="1"/>
            </p:cNvSpPr>
            <p:nvPr/>
          </p:nvSpPr>
          <p:spPr bwMode="auto">
            <a:xfrm>
              <a:off x="6586048" y="5178382"/>
              <a:ext cx="381993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Rectangle 2142"/>
            <p:cNvSpPr>
              <a:spLocks noChangeArrowheads="1"/>
            </p:cNvSpPr>
            <p:nvPr/>
          </p:nvSpPr>
          <p:spPr bwMode="auto">
            <a:xfrm>
              <a:off x="7031050" y="5178382"/>
              <a:ext cx="19296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Rectangle 2143"/>
            <p:cNvSpPr>
              <a:spLocks noChangeArrowheads="1"/>
            </p:cNvSpPr>
            <p:nvPr/>
          </p:nvSpPr>
          <p:spPr bwMode="auto">
            <a:xfrm>
              <a:off x="7287025" y="5178382"/>
              <a:ext cx="19099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Rectangle 2144"/>
            <p:cNvSpPr>
              <a:spLocks noChangeArrowheads="1"/>
            </p:cNvSpPr>
            <p:nvPr/>
          </p:nvSpPr>
          <p:spPr bwMode="auto">
            <a:xfrm>
              <a:off x="7543000" y="5178382"/>
              <a:ext cx="35048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Rectangle 2145"/>
            <p:cNvSpPr>
              <a:spLocks noChangeArrowheads="1"/>
            </p:cNvSpPr>
            <p:nvPr/>
          </p:nvSpPr>
          <p:spPr bwMode="auto">
            <a:xfrm>
              <a:off x="6521070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Rectangle 2150"/>
            <p:cNvSpPr>
              <a:spLocks noChangeArrowheads="1"/>
            </p:cNvSpPr>
            <p:nvPr/>
          </p:nvSpPr>
          <p:spPr bwMode="auto">
            <a:xfrm>
              <a:off x="6521070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Rectangle 2151"/>
            <p:cNvSpPr>
              <a:spLocks noChangeArrowheads="1"/>
            </p:cNvSpPr>
            <p:nvPr/>
          </p:nvSpPr>
          <p:spPr bwMode="auto">
            <a:xfrm>
              <a:off x="6521070" y="5729688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Rectangle 2152"/>
            <p:cNvSpPr>
              <a:spLocks noChangeArrowheads="1"/>
            </p:cNvSpPr>
            <p:nvPr/>
          </p:nvSpPr>
          <p:spPr bwMode="auto">
            <a:xfrm>
              <a:off x="7733996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Rectangle 2153"/>
            <p:cNvSpPr>
              <a:spLocks noChangeArrowheads="1"/>
            </p:cNvSpPr>
            <p:nvPr/>
          </p:nvSpPr>
          <p:spPr bwMode="auto">
            <a:xfrm>
              <a:off x="7733996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Rectangle 2154"/>
            <p:cNvSpPr>
              <a:spLocks noChangeArrowheads="1"/>
            </p:cNvSpPr>
            <p:nvPr/>
          </p:nvSpPr>
          <p:spPr bwMode="auto">
            <a:xfrm rot="19251360">
              <a:off x="7695600" y="5638978"/>
              <a:ext cx="31505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Rectangle 2155"/>
            <p:cNvSpPr>
              <a:spLocks noChangeArrowheads="1"/>
            </p:cNvSpPr>
            <p:nvPr/>
          </p:nvSpPr>
          <p:spPr bwMode="auto">
            <a:xfrm>
              <a:off x="6905032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Rectangle 2157"/>
            <p:cNvSpPr>
              <a:spLocks noChangeArrowheads="1"/>
            </p:cNvSpPr>
            <p:nvPr/>
          </p:nvSpPr>
          <p:spPr bwMode="auto">
            <a:xfrm>
              <a:off x="6905032" y="5729688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Rectangle 2160"/>
            <p:cNvSpPr>
              <a:spLocks noChangeArrowheads="1"/>
            </p:cNvSpPr>
            <p:nvPr/>
          </p:nvSpPr>
          <p:spPr bwMode="auto">
            <a:xfrm>
              <a:off x="6905032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Rectangle 2163"/>
            <p:cNvSpPr>
              <a:spLocks noChangeArrowheads="1"/>
            </p:cNvSpPr>
            <p:nvPr/>
          </p:nvSpPr>
          <p:spPr bwMode="auto">
            <a:xfrm>
              <a:off x="6714035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Rectangle 2164"/>
            <p:cNvSpPr>
              <a:spLocks noChangeArrowheads="1"/>
            </p:cNvSpPr>
            <p:nvPr/>
          </p:nvSpPr>
          <p:spPr bwMode="auto">
            <a:xfrm>
              <a:off x="6714035" y="5729688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Rectangle 2165"/>
            <p:cNvSpPr>
              <a:spLocks noChangeArrowheads="1"/>
            </p:cNvSpPr>
            <p:nvPr/>
          </p:nvSpPr>
          <p:spPr bwMode="auto">
            <a:xfrm>
              <a:off x="6714035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Rectangle 2166"/>
            <p:cNvSpPr>
              <a:spLocks noChangeArrowheads="1"/>
            </p:cNvSpPr>
            <p:nvPr/>
          </p:nvSpPr>
          <p:spPr bwMode="auto">
            <a:xfrm>
              <a:off x="7127533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Rectangle 2167"/>
            <p:cNvSpPr>
              <a:spLocks noChangeArrowheads="1"/>
            </p:cNvSpPr>
            <p:nvPr/>
          </p:nvSpPr>
          <p:spPr bwMode="auto">
            <a:xfrm>
              <a:off x="7127533" y="5729688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Rectangle 2168"/>
            <p:cNvSpPr>
              <a:spLocks noChangeArrowheads="1"/>
            </p:cNvSpPr>
            <p:nvPr/>
          </p:nvSpPr>
          <p:spPr bwMode="auto">
            <a:xfrm>
              <a:off x="7127533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Rectangle 2169"/>
            <p:cNvSpPr>
              <a:spLocks noChangeArrowheads="1"/>
            </p:cNvSpPr>
            <p:nvPr/>
          </p:nvSpPr>
          <p:spPr bwMode="auto">
            <a:xfrm>
              <a:off x="7352003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Rectangle 2170"/>
            <p:cNvSpPr>
              <a:spLocks noChangeArrowheads="1"/>
            </p:cNvSpPr>
            <p:nvPr/>
          </p:nvSpPr>
          <p:spPr bwMode="auto">
            <a:xfrm>
              <a:off x="7352003" y="5729688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Rectangle 2171"/>
            <p:cNvSpPr>
              <a:spLocks noChangeArrowheads="1"/>
            </p:cNvSpPr>
            <p:nvPr/>
          </p:nvSpPr>
          <p:spPr bwMode="auto">
            <a:xfrm>
              <a:off x="7352003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Rectangle 2172"/>
            <p:cNvSpPr>
              <a:spLocks noChangeArrowheads="1"/>
            </p:cNvSpPr>
            <p:nvPr/>
          </p:nvSpPr>
          <p:spPr bwMode="auto">
            <a:xfrm>
              <a:off x="7543000" y="5381820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Rectangle 2173"/>
            <p:cNvSpPr>
              <a:spLocks noChangeArrowheads="1"/>
            </p:cNvSpPr>
            <p:nvPr/>
          </p:nvSpPr>
          <p:spPr bwMode="auto">
            <a:xfrm>
              <a:off x="7543000" y="5729688"/>
              <a:ext cx="31505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Rectangle 2174"/>
            <p:cNvSpPr>
              <a:spLocks noChangeArrowheads="1"/>
            </p:cNvSpPr>
            <p:nvPr/>
          </p:nvSpPr>
          <p:spPr bwMode="auto">
            <a:xfrm>
              <a:off x="7543000" y="5526251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15"/>
            <p:cNvSpPr>
              <a:spLocks noChangeArrowheads="1"/>
            </p:cNvSpPr>
            <p:nvPr/>
          </p:nvSpPr>
          <p:spPr bwMode="auto">
            <a:xfrm rot="5400000">
              <a:off x="6463149" y="5263805"/>
              <a:ext cx="86307" cy="33474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16"/>
            <p:cNvSpPr>
              <a:spLocks noChangeArrowheads="1"/>
            </p:cNvSpPr>
            <p:nvPr/>
          </p:nvSpPr>
          <p:spPr bwMode="auto">
            <a:xfrm rot="5400000">
              <a:off x="6430659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17"/>
            <p:cNvSpPr>
              <a:spLocks noChangeArrowheads="1"/>
            </p:cNvSpPr>
            <p:nvPr/>
          </p:nvSpPr>
          <p:spPr bwMode="auto">
            <a:xfrm rot="5400000">
              <a:off x="6399155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18"/>
            <p:cNvSpPr>
              <a:spLocks noChangeArrowheads="1"/>
            </p:cNvSpPr>
            <p:nvPr/>
          </p:nvSpPr>
          <p:spPr bwMode="auto">
            <a:xfrm rot="5400000">
              <a:off x="6367650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19"/>
            <p:cNvSpPr>
              <a:spLocks noChangeArrowheads="1"/>
            </p:cNvSpPr>
            <p:nvPr/>
          </p:nvSpPr>
          <p:spPr bwMode="auto">
            <a:xfrm rot="5400000">
              <a:off x="6335161" y="5263805"/>
              <a:ext cx="86307" cy="33474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20"/>
            <p:cNvSpPr>
              <a:spLocks noChangeArrowheads="1"/>
            </p:cNvSpPr>
            <p:nvPr/>
          </p:nvSpPr>
          <p:spPr bwMode="auto">
            <a:xfrm rot="5400000">
              <a:off x="6686634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21"/>
            <p:cNvSpPr>
              <a:spLocks noChangeArrowheads="1"/>
            </p:cNvSpPr>
            <p:nvPr/>
          </p:nvSpPr>
          <p:spPr bwMode="auto">
            <a:xfrm rot="5400000">
              <a:off x="6653160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22"/>
            <p:cNvSpPr>
              <a:spLocks noChangeArrowheads="1"/>
            </p:cNvSpPr>
            <p:nvPr/>
          </p:nvSpPr>
          <p:spPr bwMode="auto">
            <a:xfrm rot="5400000">
              <a:off x="6621656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AutoShape 2223"/>
            <p:cNvSpPr>
              <a:spLocks noChangeArrowheads="1"/>
            </p:cNvSpPr>
            <p:nvPr/>
          </p:nvSpPr>
          <p:spPr bwMode="auto">
            <a:xfrm rot="5400000">
              <a:off x="6590151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AutoShape 2224"/>
            <p:cNvSpPr>
              <a:spLocks noChangeArrowheads="1"/>
            </p:cNvSpPr>
            <p:nvPr/>
          </p:nvSpPr>
          <p:spPr bwMode="auto">
            <a:xfrm rot="5400000">
              <a:off x="6558647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AutoShape 2225"/>
            <p:cNvSpPr>
              <a:spLocks noChangeArrowheads="1"/>
            </p:cNvSpPr>
            <p:nvPr/>
          </p:nvSpPr>
          <p:spPr bwMode="auto">
            <a:xfrm rot="5400000">
              <a:off x="6846126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AutoShape 2226"/>
            <p:cNvSpPr>
              <a:spLocks noChangeArrowheads="1"/>
            </p:cNvSpPr>
            <p:nvPr/>
          </p:nvSpPr>
          <p:spPr bwMode="auto">
            <a:xfrm rot="5400000">
              <a:off x="6812652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AutoShape 2227"/>
            <p:cNvSpPr>
              <a:spLocks noChangeArrowheads="1"/>
            </p:cNvSpPr>
            <p:nvPr/>
          </p:nvSpPr>
          <p:spPr bwMode="auto">
            <a:xfrm rot="5400000">
              <a:off x="6781148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AutoShape 2228"/>
            <p:cNvSpPr>
              <a:spLocks noChangeArrowheads="1"/>
            </p:cNvSpPr>
            <p:nvPr/>
          </p:nvSpPr>
          <p:spPr bwMode="auto">
            <a:xfrm rot="5400000">
              <a:off x="6749643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AutoShape 2229"/>
            <p:cNvSpPr>
              <a:spLocks noChangeArrowheads="1"/>
            </p:cNvSpPr>
            <p:nvPr/>
          </p:nvSpPr>
          <p:spPr bwMode="auto">
            <a:xfrm rot="5400000">
              <a:off x="6718138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AutoShape 2230"/>
            <p:cNvSpPr>
              <a:spLocks noChangeArrowheads="1"/>
            </p:cNvSpPr>
            <p:nvPr/>
          </p:nvSpPr>
          <p:spPr bwMode="auto">
            <a:xfrm rot="5400000">
              <a:off x="6877630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AutoShape 2231"/>
            <p:cNvSpPr>
              <a:spLocks noChangeArrowheads="1"/>
            </p:cNvSpPr>
            <p:nvPr/>
          </p:nvSpPr>
          <p:spPr bwMode="auto">
            <a:xfrm rot="5400000">
              <a:off x="7100132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AutoShape 2232"/>
            <p:cNvSpPr>
              <a:spLocks noChangeArrowheads="1"/>
            </p:cNvSpPr>
            <p:nvPr/>
          </p:nvSpPr>
          <p:spPr bwMode="auto">
            <a:xfrm rot="5400000">
              <a:off x="7068627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AutoShape 2233"/>
            <p:cNvSpPr>
              <a:spLocks noChangeArrowheads="1"/>
            </p:cNvSpPr>
            <p:nvPr/>
          </p:nvSpPr>
          <p:spPr bwMode="auto">
            <a:xfrm rot="5400000">
              <a:off x="7037122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AutoShape 2234"/>
            <p:cNvSpPr>
              <a:spLocks noChangeArrowheads="1"/>
            </p:cNvSpPr>
            <p:nvPr/>
          </p:nvSpPr>
          <p:spPr bwMode="auto">
            <a:xfrm rot="5400000">
              <a:off x="7004634" y="5263805"/>
              <a:ext cx="86307" cy="33474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AutoShape 2235"/>
            <p:cNvSpPr>
              <a:spLocks noChangeArrowheads="1"/>
            </p:cNvSpPr>
            <p:nvPr/>
          </p:nvSpPr>
          <p:spPr bwMode="auto">
            <a:xfrm rot="5400000">
              <a:off x="7131636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AutoShape 2236"/>
            <p:cNvSpPr>
              <a:spLocks noChangeArrowheads="1"/>
            </p:cNvSpPr>
            <p:nvPr/>
          </p:nvSpPr>
          <p:spPr bwMode="auto">
            <a:xfrm rot="5400000">
              <a:off x="7387611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AutoShape 2237"/>
            <p:cNvSpPr>
              <a:spLocks noChangeArrowheads="1"/>
            </p:cNvSpPr>
            <p:nvPr/>
          </p:nvSpPr>
          <p:spPr bwMode="auto">
            <a:xfrm rot="5400000">
              <a:off x="7354137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AutoShape 2238"/>
            <p:cNvSpPr>
              <a:spLocks noChangeArrowheads="1"/>
            </p:cNvSpPr>
            <p:nvPr/>
          </p:nvSpPr>
          <p:spPr bwMode="auto">
            <a:xfrm rot="5400000">
              <a:off x="7322633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AutoShape 2239"/>
            <p:cNvSpPr>
              <a:spLocks noChangeArrowheads="1"/>
            </p:cNvSpPr>
            <p:nvPr/>
          </p:nvSpPr>
          <p:spPr bwMode="auto">
            <a:xfrm rot="5400000">
              <a:off x="7291128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AutoShape 2240"/>
            <p:cNvSpPr>
              <a:spLocks noChangeArrowheads="1"/>
            </p:cNvSpPr>
            <p:nvPr/>
          </p:nvSpPr>
          <p:spPr bwMode="auto">
            <a:xfrm rot="5400000">
              <a:off x="7438806" y="5248937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AutoShape 2241"/>
            <p:cNvSpPr>
              <a:spLocks noChangeArrowheads="1"/>
            </p:cNvSpPr>
            <p:nvPr/>
          </p:nvSpPr>
          <p:spPr bwMode="auto">
            <a:xfrm rot="5400000">
              <a:off x="7610112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AutoShape 2242"/>
            <p:cNvSpPr>
              <a:spLocks noChangeArrowheads="1"/>
            </p:cNvSpPr>
            <p:nvPr/>
          </p:nvSpPr>
          <p:spPr bwMode="auto">
            <a:xfrm rot="5400000">
              <a:off x="7578607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243"/>
            <p:cNvSpPr>
              <a:spLocks noChangeArrowheads="1"/>
            </p:cNvSpPr>
            <p:nvPr/>
          </p:nvSpPr>
          <p:spPr bwMode="auto">
            <a:xfrm rot="5400000">
              <a:off x="7547103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244"/>
            <p:cNvSpPr>
              <a:spLocks noChangeArrowheads="1"/>
            </p:cNvSpPr>
            <p:nvPr/>
          </p:nvSpPr>
          <p:spPr bwMode="auto">
            <a:xfrm rot="5400000">
              <a:off x="7515598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245"/>
            <p:cNvSpPr>
              <a:spLocks noChangeArrowheads="1"/>
            </p:cNvSpPr>
            <p:nvPr/>
          </p:nvSpPr>
          <p:spPr bwMode="auto">
            <a:xfrm rot="5400000">
              <a:off x="7641617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246"/>
            <p:cNvSpPr>
              <a:spLocks noChangeArrowheads="1"/>
            </p:cNvSpPr>
            <p:nvPr/>
          </p:nvSpPr>
          <p:spPr bwMode="auto">
            <a:xfrm rot="5400000">
              <a:off x="7769604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247"/>
            <p:cNvSpPr>
              <a:spLocks noChangeArrowheads="1"/>
            </p:cNvSpPr>
            <p:nvPr/>
          </p:nvSpPr>
          <p:spPr bwMode="auto">
            <a:xfrm rot="5400000">
              <a:off x="7738099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AutoShape 2248"/>
            <p:cNvSpPr>
              <a:spLocks noChangeArrowheads="1"/>
            </p:cNvSpPr>
            <p:nvPr/>
          </p:nvSpPr>
          <p:spPr bwMode="auto">
            <a:xfrm rot="5400000">
              <a:off x="7706595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3" name="AutoShape 2249"/>
            <p:cNvSpPr>
              <a:spLocks noChangeArrowheads="1"/>
            </p:cNvSpPr>
            <p:nvPr/>
          </p:nvSpPr>
          <p:spPr bwMode="auto">
            <a:xfrm rot="5400000">
              <a:off x="7674106" y="5263805"/>
              <a:ext cx="86307" cy="33474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AutoShape 2250"/>
            <p:cNvSpPr>
              <a:spLocks noChangeArrowheads="1"/>
            </p:cNvSpPr>
            <p:nvPr/>
          </p:nvSpPr>
          <p:spPr bwMode="auto">
            <a:xfrm rot="5400000">
              <a:off x="7795201" y="5248056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2308"/>
            <p:cNvSpPr>
              <a:spLocks noChangeArrowheads="1"/>
            </p:cNvSpPr>
            <p:nvPr/>
          </p:nvSpPr>
          <p:spPr bwMode="auto">
            <a:xfrm>
              <a:off x="6521070" y="5700626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Rectangle 2309"/>
            <p:cNvSpPr>
              <a:spLocks noChangeArrowheads="1"/>
            </p:cNvSpPr>
            <p:nvPr/>
          </p:nvSpPr>
          <p:spPr bwMode="auto">
            <a:xfrm>
              <a:off x="6905032" y="5700626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7" name="Rectangle 2310"/>
            <p:cNvSpPr>
              <a:spLocks noChangeArrowheads="1"/>
            </p:cNvSpPr>
            <p:nvPr/>
          </p:nvSpPr>
          <p:spPr bwMode="auto">
            <a:xfrm>
              <a:off x="6714035" y="5700626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Rectangle 2311"/>
            <p:cNvSpPr>
              <a:spLocks noChangeArrowheads="1"/>
            </p:cNvSpPr>
            <p:nvPr/>
          </p:nvSpPr>
          <p:spPr bwMode="auto">
            <a:xfrm>
              <a:off x="7127533" y="5700626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Rectangle 2312"/>
            <p:cNvSpPr>
              <a:spLocks noChangeArrowheads="1"/>
            </p:cNvSpPr>
            <p:nvPr/>
          </p:nvSpPr>
          <p:spPr bwMode="auto">
            <a:xfrm>
              <a:off x="7352003" y="5700626"/>
              <a:ext cx="31505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0" name="Rectangle 2313"/>
            <p:cNvSpPr>
              <a:spLocks noChangeArrowheads="1"/>
            </p:cNvSpPr>
            <p:nvPr/>
          </p:nvSpPr>
          <p:spPr bwMode="auto">
            <a:xfrm>
              <a:off x="7543000" y="5700626"/>
              <a:ext cx="31505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Rectangle 2314"/>
            <p:cNvSpPr>
              <a:spLocks noChangeArrowheads="1"/>
            </p:cNvSpPr>
            <p:nvPr/>
          </p:nvSpPr>
          <p:spPr bwMode="auto">
            <a:xfrm>
              <a:off x="6521070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Rectangle 2315"/>
            <p:cNvSpPr>
              <a:spLocks noChangeArrowheads="1"/>
            </p:cNvSpPr>
            <p:nvPr/>
          </p:nvSpPr>
          <p:spPr bwMode="auto">
            <a:xfrm>
              <a:off x="6905032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Rectangle 2316"/>
            <p:cNvSpPr>
              <a:spLocks noChangeArrowheads="1"/>
            </p:cNvSpPr>
            <p:nvPr/>
          </p:nvSpPr>
          <p:spPr bwMode="auto">
            <a:xfrm>
              <a:off x="6714035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Rectangle 2317"/>
            <p:cNvSpPr>
              <a:spLocks noChangeArrowheads="1"/>
            </p:cNvSpPr>
            <p:nvPr/>
          </p:nvSpPr>
          <p:spPr bwMode="auto">
            <a:xfrm>
              <a:off x="7127533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Rectangle 2318"/>
            <p:cNvSpPr>
              <a:spLocks noChangeArrowheads="1"/>
            </p:cNvSpPr>
            <p:nvPr/>
          </p:nvSpPr>
          <p:spPr bwMode="auto">
            <a:xfrm>
              <a:off x="7352003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Rectangle 2319"/>
            <p:cNvSpPr>
              <a:spLocks noChangeArrowheads="1"/>
            </p:cNvSpPr>
            <p:nvPr/>
          </p:nvSpPr>
          <p:spPr bwMode="auto">
            <a:xfrm>
              <a:off x="7543000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Rectangle 2320"/>
            <p:cNvSpPr>
              <a:spLocks noChangeArrowheads="1"/>
            </p:cNvSpPr>
            <p:nvPr/>
          </p:nvSpPr>
          <p:spPr bwMode="auto">
            <a:xfrm>
              <a:off x="6521070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Rectangle 2321"/>
            <p:cNvSpPr>
              <a:spLocks noChangeArrowheads="1"/>
            </p:cNvSpPr>
            <p:nvPr/>
          </p:nvSpPr>
          <p:spPr bwMode="auto">
            <a:xfrm>
              <a:off x="6905032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Rectangle 2322"/>
            <p:cNvSpPr>
              <a:spLocks noChangeArrowheads="1"/>
            </p:cNvSpPr>
            <p:nvPr/>
          </p:nvSpPr>
          <p:spPr bwMode="auto">
            <a:xfrm>
              <a:off x="6714035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Rectangle 2323"/>
            <p:cNvSpPr>
              <a:spLocks noChangeArrowheads="1"/>
            </p:cNvSpPr>
            <p:nvPr/>
          </p:nvSpPr>
          <p:spPr bwMode="auto">
            <a:xfrm>
              <a:off x="7127533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Rectangle 2324"/>
            <p:cNvSpPr>
              <a:spLocks noChangeArrowheads="1"/>
            </p:cNvSpPr>
            <p:nvPr/>
          </p:nvSpPr>
          <p:spPr bwMode="auto">
            <a:xfrm>
              <a:off x="7352003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Rectangle 2325"/>
            <p:cNvSpPr>
              <a:spLocks noChangeArrowheads="1"/>
            </p:cNvSpPr>
            <p:nvPr/>
          </p:nvSpPr>
          <p:spPr bwMode="auto">
            <a:xfrm>
              <a:off x="7543000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2327"/>
            <p:cNvSpPr>
              <a:spLocks noChangeArrowheads="1"/>
            </p:cNvSpPr>
            <p:nvPr/>
          </p:nvSpPr>
          <p:spPr bwMode="auto">
            <a:xfrm>
              <a:off x="7733996" y="5556194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2328"/>
            <p:cNvSpPr>
              <a:spLocks noChangeArrowheads="1"/>
            </p:cNvSpPr>
            <p:nvPr/>
          </p:nvSpPr>
          <p:spPr bwMode="auto">
            <a:xfrm>
              <a:off x="7733996" y="5410882"/>
              <a:ext cx="31505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5" name="Rectangle 2329"/>
            <p:cNvSpPr>
              <a:spLocks noChangeArrowheads="1"/>
            </p:cNvSpPr>
            <p:nvPr/>
          </p:nvSpPr>
          <p:spPr bwMode="auto">
            <a:xfrm rot="19251360">
              <a:off x="7675909" y="5617842"/>
              <a:ext cx="31505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6" name="AutoShape 2344"/>
            <p:cNvSpPr>
              <a:spLocks noChangeArrowheads="1"/>
            </p:cNvSpPr>
            <p:nvPr/>
          </p:nvSpPr>
          <p:spPr bwMode="auto">
            <a:xfrm rot="5400000">
              <a:off x="7834582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7" name="AutoShape 2345"/>
            <p:cNvSpPr>
              <a:spLocks noChangeArrowheads="1"/>
            </p:cNvSpPr>
            <p:nvPr/>
          </p:nvSpPr>
          <p:spPr bwMode="auto">
            <a:xfrm rot="5400000">
              <a:off x="7259623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8" name="AutoShape 2346"/>
            <p:cNvSpPr>
              <a:spLocks noChangeArrowheads="1"/>
            </p:cNvSpPr>
            <p:nvPr/>
          </p:nvSpPr>
          <p:spPr bwMode="auto">
            <a:xfrm rot="5400000">
              <a:off x="7163141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9" name="AutoShape 2347"/>
            <p:cNvSpPr>
              <a:spLocks noChangeArrowheads="1"/>
            </p:cNvSpPr>
            <p:nvPr/>
          </p:nvSpPr>
          <p:spPr bwMode="auto">
            <a:xfrm rot="5400000">
              <a:off x="6909135" y="5264789"/>
              <a:ext cx="86307" cy="31505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0" name="Text Box 2356"/>
            <p:cNvSpPr txBox="1">
              <a:spLocks noChangeArrowheads="1"/>
            </p:cNvSpPr>
            <p:nvPr/>
          </p:nvSpPr>
          <p:spPr bwMode="auto">
            <a:xfrm>
              <a:off x="6330073" y="5556194"/>
              <a:ext cx="190997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81" name="Rectangle 3268"/>
            <p:cNvSpPr>
              <a:spLocks noChangeArrowheads="1"/>
            </p:cNvSpPr>
            <p:nvPr/>
          </p:nvSpPr>
          <p:spPr bwMode="auto">
            <a:xfrm rot="2770149">
              <a:off x="6539018" y="5777133"/>
              <a:ext cx="170852" cy="6891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82" name="Rectangle 3269"/>
            <p:cNvSpPr>
              <a:spLocks noChangeArrowheads="1"/>
            </p:cNvSpPr>
            <p:nvPr/>
          </p:nvSpPr>
          <p:spPr bwMode="auto">
            <a:xfrm>
              <a:off x="6861713" y="5780767"/>
              <a:ext cx="23431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3" name="Rectangle 3270"/>
            <p:cNvSpPr>
              <a:spLocks noChangeArrowheads="1"/>
            </p:cNvSpPr>
            <p:nvPr/>
          </p:nvSpPr>
          <p:spPr bwMode="auto">
            <a:xfrm>
              <a:off x="7241737" y="5780767"/>
              <a:ext cx="19099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84" name="Text Box 3282"/>
            <p:cNvSpPr txBox="1">
              <a:spLocks noChangeArrowheads="1"/>
            </p:cNvSpPr>
            <p:nvPr/>
          </p:nvSpPr>
          <p:spPr bwMode="auto">
            <a:xfrm>
              <a:off x="6867620" y="5751705"/>
              <a:ext cx="2106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85" name="Text Box 3283"/>
            <p:cNvSpPr txBox="1">
              <a:spLocks noChangeArrowheads="1"/>
            </p:cNvSpPr>
            <p:nvPr/>
          </p:nvSpPr>
          <p:spPr bwMode="auto">
            <a:xfrm>
              <a:off x="7229923" y="5751705"/>
              <a:ext cx="20970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86" name="Rectangle 3284"/>
            <p:cNvSpPr>
              <a:spLocks noChangeArrowheads="1"/>
            </p:cNvSpPr>
            <p:nvPr/>
          </p:nvSpPr>
          <p:spPr bwMode="auto">
            <a:xfrm rot="3224420">
              <a:off x="6210189" y="5711963"/>
              <a:ext cx="170852" cy="6891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Text Box 3285"/>
            <p:cNvSpPr txBox="1">
              <a:spLocks noChangeArrowheads="1"/>
            </p:cNvSpPr>
            <p:nvPr/>
          </p:nvSpPr>
          <p:spPr bwMode="auto">
            <a:xfrm rot="3349338">
              <a:off x="6210683" y="5679033"/>
              <a:ext cx="187585" cy="1338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88" name="Text Box 3366"/>
            <p:cNvSpPr txBox="1">
              <a:spLocks noChangeArrowheads="1"/>
            </p:cNvSpPr>
            <p:nvPr/>
          </p:nvSpPr>
          <p:spPr bwMode="auto">
            <a:xfrm>
              <a:off x="6667008" y="4955198"/>
              <a:ext cx="859485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89" name="AutoShape 3414"/>
            <p:cNvSpPr>
              <a:spLocks noChangeArrowheads="1"/>
            </p:cNvSpPr>
            <p:nvPr/>
          </p:nvSpPr>
          <p:spPr bwMode="auto">
            <a:xfrm>
              <a:off x="6617552" y="5620483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0" name="Text Box 3415"/>
            <p:cNvSpPr txBox="1">
              <a:spLocks noChangeArrowheads="1"/>
            </p:cNvSpPr>
            <p:nvPr/>
          </p:nvSpPr>
          <p:spPr bwMode="auto">
            <a:xfrm>
              <a:off x="6617552" y="5580853"/>
              <a:ext cx="1496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91" name="AutoShape 3416"/>
            <p:cNvSpPr>
              <a:spLocks noChangeArrowheads="1"/>
            </p:cNvSpPr>
            <p:nvPr/>
          </p:nvSpPr>
          <p:spPr bwMode="auto">
            <a:xfrm>
              <a:off x="6753416" y="5620483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2" name="Text Box 3417"/>
            <p:cNvSpPr txBox="1">
              <a:spLocks noChangeArrowheads="1"/>
            </p:cNvSpPr>
            <p:nvPr/>
          </p:nvSpPr>
          <p:spPr bwMode="auto">
            <a:xfrm>
              <a:off x="6751447" y="5580853"/>
              <a:ext cx="18508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93" name="AutoShape 3418"/>
            <p:cNvSpPr>
              <a:spLocks noChangeArrowheads="1"/>
            </p:cNvSpPr>
            <p:nvPr/>
          </p:nvSpPr>
          <p:spPr bwMode="auto">
            <a:xfrm>
              <a:off x="6975917" y="5620483"/>
              <a:ext cx="4528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4" name="Text Box 3419"/>
            <p:cNvSpPr txBox="1">
              <a:spLocks noChangeArrowheads="1"/>
            </p:cNvSpPr>
            <p:nvPr/>
          </p:nvSpPr>
          <p:spPr bwMode="auto">
            <a:xfrm>
              <a:off x="6975917" y="5580853"/>
              <a:ext cx="18508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95" name="AutoShape 3420"/>
            <p:cNvSpPr>
              <a:spLocks noChangeArrowheads="1"/>
            </p:cNvSpPr>
            <p:nvPr/>
          </p:nvSpPr>
          <p:spPr bwMode="auto">
            <a:xfrm>
              <a:off x="7198418" y="5620483"/>
              <a:ext cx="4528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6" name="Text Box 3421"/>
            <p:cNvSpPr txBox="1">
              <a:spLocks noChangeArrowheads="1"/>
            </p:cNvSpPr>
            <p:nvPr/>
          </p:nvSpPr>
          <p:spPr bwMode="auto">
            <a:xfrm>
              <a:off x="7192511" y="5580853"/>
              <a:ext cx="18508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97" name="Rectangle 2343"/>
            <p:cNvSpPr>
              <a:spLocks noChangeArrowheads="1"/>
            </p:cNvSpPr>
            <p:nvPr/>
          </p:nvSpPr>
          <p:spPr bwMode="auto">
            <a:xfrm>
              <a:off x="6753416" y="4525799"/>
              <a:ext cx="70885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8" name="AutoShape 2111"/>
            <p:cNvSpPr>
              <a:spLocks noChangeArrowheads="1"/>
            </p:cNvSpPr>
            <p:nvPr/>
          </p:nvSpPr>
          <p:spPr bwMode="auto">
            <a:xfrm rot="16200000">
              <a:off x="6979966" y="4596196"/>
              <a:ext cx="68693" cy="511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9" name="AutoShape 2111"/>
            <p:cNvSpPr>
              <a:spLocks noChangeArrowheads="1"/>
            </p:cNvSpPr>
            <p:nvPr/>
          </p:nvSpPr>
          <p:spPr bwMode="auto">
            <a:xfrm rot="16200000">
              <a:off x="7247755" y="4596196"/>
              <a:ext cx="68693" cy="511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0" name="AutoShape 2111"/>
            <p:cNvSpPr>
              <a:spLocks noChangeArrowheads="1"/>
            </p:cNvSpPr>
            <p:nvPr/>
          </p:nvSpPr>
          <p:spPr bwMode="auto">
            <a:xfrm rot="16200000">
              <a:off x="7521944" y="4596688"/>
              <a:ext cx="68693" cy="502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1" name="8 Bisel"/>
            <p:cNvSpPr>
              <a:spLocks noChangeArrowheads="1"/>
            </p:cNvSpPr>
            <p:nvPr/>
          </p:nvSpPr>
          <p:spPr bwMode="auto">
            <a:xfrm>
              <a:off x="7609947" y="4310032"/>
              <a:ext cx="9057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2" name="Rectangle 1982"/>
            <p:cNvSpPr>
              <a:spLocks noChangeArrowheads="1"/>
            </p:cNvSpPr>
            <p:nvPr/>
          </p:nvSpPr>
          <p:spPr bwMode="auto">
            <a:xfrm>
              <a:off x="5325865" y="3259381"/>
              <a:ext cx="1085923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303" name="Rectangle 1982"/>
            <p:cNvSpPr>
              <a:spLocks noChangeArrowheads="1"/>
            </p:cNvSpPr>
            <p:nvPr/>
          </p:nvSpPr>
          <p:spPr bwMode="auto">
            <a:xfrm>
              <a:off x="5325865" y="3286682"/>
              <a:ext cx="1085923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304" name="Rectangle 1982"/>
            <p:cNvSpPr>
              <a:spLocks noChangeArrowheads="1"/>
            </p:cNvSpPr>
            <p:nvPr/>
          </p:nvSpPr>
          <p:spPr bwMode="auto">
            <a:xfrm>
              <a:off x="5323896" y="3156341"/>
              <a:ext cx="1085923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305" name="Rectangle 1982"/>
            <p:cNvSpPr>
              <a:spLocks noChangeArrowheads="1"/>
            </p:cNvSpPr>
            <p:nvPr/>
          </p:nvSpPr>
          <p:spPr bwMode="auto">
            <a:xfrm>
              <a:off x="5323896" y="3185404"/>
              <a:ext cx="1085923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306" name="Rectangle 1982"/>
            <p:cNvSpPr>
              <a:spLocks noChangeArrowheads="1"/>
            </p:cNvSpPr>
            <p:nvPr/>
          </p:nvSpPr>
          <p:spPr bwMode="auto">
            <a:xfrm>
              <a:off x="5416440" y="2686058"/>
              <a:ext cx="1010116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307" name="Rectangle 1982"/>
            <p:cNvSpPr>
              <a:spLocks noChangeArrowheads="1"/>
            </p:cNvSpPr>
            <p:nvPr/>
          </p:nvSpPr>
          <p:spPr bwMode="auto">
            <a:xfrm>
              <a:off x="5416440" y="2713359"/>
              <a:ext cx="1010116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308" name="Rectangle 1982"/>
            <p:cNvSpPr>
              <a:spLocks noChangeArrowheads="1"/>
            </p:cNvSpPr>
            <p:nvPr/>
          </p:nvSpPr>
          <p:spPr bwMode="auto">
            <a:xfrm>
              <a:off x="5414471" y="2585660"/>
              <a:ext cx="1010116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309" name="Rectangle 1982"/>
            <p:cNvSpPr>
              <a:spLocks noChangeArrowheads="1"/>
            </p:cNvSpPr>
            <p:nvPr/>
          </p:nvSpPr>
          <p:spPr bwMode="auto">
            <a:xfrm>
              <a:off x="5414471" y="2612962"/>
              <a:ext cx="1010116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310" name="Rectangle 1982"/>
            <p:cNvSpPr>
              <a:spLocks noChangeArrowheads="1"/>
            </p:cNvSpPr>
            <p:nvPr/>
          </p:nvSpPr>
          <p:spPr bwMode="auto">
            <a:xfrm>
              <a:off x="5528675" y="2111855"/>
              <a:ext cx="1010116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311" name="Rectangle 1982"/>
            <p:cNvSpPr>
              <a:spLocks noChangeArrowheads="1"/>
            </p:cNvSpPr>
            <p:nvPr/>
          </p:nvSpPr>
          <p:spPr bwMode="auto">
            <a:xfrm>
              <a:off x="5528675" y="2139156"/>
              <a:ext cx="1010116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312" name="Rectangle 1982"/>
            <p:cNvSpPr>
              <a:spLocks noChangeArrowheads="1"/>
            </p:cNvSpPr>
            <p:nvPr/>
          </p:nvSpPr>
          <p:spPr bwMode="auto">
            <a:xfrm>
              <a:off x="5526706" y="2011457"/>
              <a:ext cx="1010116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313" name="Rectangle 1982"/>
            <p:cNvSpPr>
              <a:spLocks noChangeArrowheads="1"/>
            </p:cNvSpPr>
            <p:nvPr/>
          </p:nvSpPr>
          <p:spPr bwMode="auto">
            <a:xfrm>
              <a:off x="5526706" y="2038758"/>
              <a:ext cx="1010116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314" name="AutoShape 2111"/>
            <p:cNvSpPr>
              <a:spLocks noChangeArrowheads="1"/>
            </p:cNvSpPr>
            <p:nvPr/>
          </p:nvSpPr>
          <p:spPr bwMode="auto">
            <a:xfrm rot="16200000">
              <a:off x="5038496" y="4505485"/>
              <a:ext cx="68693" cy="511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5" name="AutoShape 2111"/>
            <p:cNvSpPr>
              <a:spLocks noChangeArrowheads="1"/>
            </p:cNvSpPr>
            <p:nvPr/>
          </p:nvSpPr>
          <p:spPr bwMode="auto">
            <a:xfrm rot="16200000">
              <a:off x="4882942" y="4505485"/>
              <a:ext cx="68693" cy="511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6" name="AutoShape 2111"/>
            <p:cNvSpPr>
              <a:spLocks noChangeArrowheads="1"/>
            </p:cNvSpPr>
            <p:nvPr/>
          </p:nvSpPr>
          <p:spPr bwMode="auto">
            <a:xfrm rot="16200000">
              <a:off x="5378155" y="4505485"/>
              <a:ext cx="68693" cy="511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7" name="AutoShape 2111"/>
            <p:cNvSpPr>
              <a:spLocks noChangeArrowheads="1"/>
            </p:cNvSpPr>
            <p:nvPr/>
          </p:nvSpPr>
          <p:spPr bwMode="auto">
            <a:xfrm rot="16200000">
              <a:off x="5204388" y="4505978"/>
              <a:ext cx="68693" cy="502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8" name="AutoShape 1900"/>
            <p:cNvSpPr>
              <a:spLocks noChangeArrowheads="1"/>
            </p:cNvSpPr>
            <p:nvPr/>
          </p:nvSpPr>
          <p:spPr bwMode="auto">
            <a:xfrm>
              <a:off x="5092533" y="4113659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19" name="Line 1901"/>
            <p:cNvSpPr>
              <a:spLocks noChangeShapeType="1"/>
            </p:cNvSpPr>
            <p:nvPr/>
          </p:nvSpPr>
          <p:spPr bwMode="auto">
            <a:xfrm>
              <a:off x="5092533" y="411365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0" name="Line 1902"/>
            <p:cNvSpPr>
              <a:spLocks noChangeShapeType="1"/>
            </p:cNvSpPr>
            <p:nvPr/>
          </p:nvSpPr>
          <p:spPr bwMode="auto">
            <a:xfrm>
              <a:off x="5176839" y="411365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1" name="AutoShape 1900"/>
            <p:cNvSpPr>
              <a:spLocks noChangeArrowheads="1"/>
            </p:cNvSpPr>
            <p:nvPr/>
          </p:nvSpPr>
          <p:spPr bwMode="auto">
            <a:xfrm>
              <a:off x="5092533" y="3912845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2" name="Line 1901"/>
            <p:cNvSpPr>
              <a:spLocks noChangeShapeType="1"/>
            </p:cNvSpPr>
            <p:nvPr/>
          </p:nvSpPr>
          <p:spPr bwMode="auto">
            <a:xfrm>
              <a:off x="5092533" y="391284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3" name="Line 1902"/>
            <p:cNvSpPr>
              <a:spLocks noChangeShapeType="1"/>
            </p:cNvSpPr>
            <p:nvPr/>
          </p:nvSpPr>
          <p:spPr bwMode="auto">
            <a:xfrm>
              <a:off x="5176839" y="391284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4" name="AutoShape 1900"/>
            <p:cNvSpPr>
              <a:spLocks noChangeArrowheads="1"/>
            </p:cNvSpPr>
            <p:nvPr/>
          </p:nvSpPr>
          <p:spPr bwMode="auto">
            <a:xfrm>
              <a:off x="6496768" y="3618258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5" name="Line 1901"/>
            <p:cNvSpPr>
              <a:spLocks noChangeShapeType="1"/>
            </p:cNvSpPr>
            <p:nvPr/>
          </p:nvSpPr>
          <p:spPr bwMode="auto">
            <a:xfrm>
              <a:off x="6496768" y="361825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6" name="Line 1902"/>
            <p:cNvSpPr>
              <a:spLocks noChangeShapeType="1"/>
            </p:cNvSpPr>
            <p:nvPr/>
          </p:nvSpPr>
          <p:spPr bwMode="auto">
            <a:xfrm>
              <a:off x="6581074" y="361825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7" name="AutoShape 1900"/>
            <p:cNvSpPr>
              <a:spLocks noChangeArrowheads="1"/>
            </p:cNvSpPr>
            <p:nvPr/>
          </p:nvSpPr>
          <p:spPr bwMode="auto">
            <a:xfrm>
              <a:off x="6496767" y="3370347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8" name="Line 1901"/>
            <p:cNvSpPr>
              <a:spLocks noChangeShapeType="1"/>
            </p:cNvSpPr>
            <p:nvPr/>
          </p:nvSpPr>
          <p:spPr bwMode="auto">
            <a:xfrm>
              <a:off x="6496767" y="337034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9" name="Line 1902"/>
            <p:cNvSpPr>
              <a:spLocks noChangeShapeType="1"/>
            </p:cNvSpPr>
            <p:nvPr/>
          </p:nvSpPr>
          <p:spPr bwMode="auto">
            <a:xfrm>
              <a:off x="6581073" y="337034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0" name="AutoShape 1900"/>
            <p:cNvSpPr>
              <a:spLocks noChangeArrowheads="1"/>
            </p:cNvSpPr>
            <p:nvPr/>
          </p:nvSpPr>
          <p:spPr bwMode="auto">
            <a:xfrm>
              <a:off x="6624856" y="4125096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1" name="Line 1901"/>
            <p:cNvSpPr>
              <a:spLocks noChangeShapeType="1"/>
            </p:cNvSpPr>
            <p:nvPr/>
          </p:nvSpPr>
          <p:spPr bwMode="auto">
            <a:xfrm>
              <a:off x="6624856" y="412509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2" name="Line 1902"/>
            <p:cNvSpPr>
              <a:spLocks noChangeShapeType="1"/>
            </p:cNvSpPr>
            <p:nvPr/>
          </p:nvSpPr>
          <p:spPr bwMode="auto">
            <a:xfrm>
              <a:off x="6709162" y="412509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3" name="AutoShape 1900"/>
            <p:cNvSpPr>
              <a:spLocks noChangeArrowheads="1"/>
            </p:cNvSpPr>
            <p:nvPr/>
          </p:nvSpPr>
          <p:spPr bwMode="auto">
            <a:xfrm>
              <a:off x="6624855" y="3915461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4" name="Line 1901"/>
            <p:cNvSpPr>
              <a:spLocks noChangeShapeType="1"/>
            </p:cNvSpPr>
            <p:nvPr/>
          </p:nvSpPr>
          <p:spPr bwMode="auto">
            <a:xfrm>
              <a:off x="6624855" y="391546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5" name="Line 1902"/>
            <p:cNvSpPr>
              <a:spLocks noChangeShapeType="1"/>
            </p:cNvSpPr>
            <p:nvPr/>
          </p:nvSpPr>
          <p:spPr bwMode="auto">
            <a:xfrm>
              <a:off x="6709161" y="391546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6" name="AutoShape 1900"/>
            <p:cNvSpPr>
              <a:spLocks noChangeArrowheads="1"/>
            </p:cNvSpPr>
            <p:nvPr/>
          </p:nvSpPr>
          <p:spPr bwMode="auto">
            <a:xfrm>
              <a:off x="6324528" y="3599851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7" name="Line 1901"/>
            <p:cNvSpPr>
              <a:spLocks noChangeShapeType="1"/>
            </p:cNvSpPr>
            <p:nvPr/>
          </p:nvSpPr>
          <p:spPr bwMode="auto">
            <a:xfrm>
              <a:off x="6324528" y="359985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8" name="Line 1902"/>
            <p:cNvSpPr>
              <a:spLocks noChangeShapeType="1"/>
            </p:cNvSpPr>
            <p:nvPr/>
          </p:nvSpPr>
          <p:spPr bwMode="auto">
            <a:xfrm>
              <a:off x="6408834" y="359985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9" name="AutoShape 1900"/>
            <p:cNvSpPr>
              <a:spLocks noChangeArrowheads="1"/>
            </p:cNvSpPr>
            <p:nvPr/>
          </p:nvSpPr>
          <p:spPr bwMode="auto">
            <a:xfrm>
              <a:off x="6324528" y="3395052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0" name="Line 1901"/>
            <p:cNvSpPr>
              <a:spLocks noChangeShapeType="1"/>
            </p:cNvSpPr>
            <p:nvPr/>
          </p:nvSpPr>
          <p:spPr bwMode="auto">
            <a:xfrm>
              <a:off x="6324528" y="339505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1" name="Line 1902"/>
            <p:cNvSpPr>
              <a:spLocks noChangeShapeType="1"/>
            </p:cNvSpPr>
            <p:nvPr/>
          </p:nvSpPr>
          <p:spPr bwMode="auto">
            <a:xfrm>
              <a:off x="6408834" y="339505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2" name="AutoShape 1900"/>
            <p:cNvSpPr>
              <a:spLocks noChangeArrowheads="1"/>
            </p:cNvSpPr>
            <p:nvPr/>
          </p:nvSpPr>
          <p:spPr bwMode="auto">
            <a:xfrm>
              <a:off x="5523653" y="3611846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3" name="Line 1901"/>
            <p:cNvSpPr>
              <a:spLocks noChangeShapeType="1"/>
            </p:cNvSpPr>
            <p:nvPr/>
          </p:nvSpPr>
          <p:spPr bwMode="auto">
            <a:xfrm>
              <a:off x="5523653" y="361184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4" name="Line 1902"/>
            <p:cNvSpPr>
              <a:spLocks noChangeShapeType="1"/>
            </p:cNvSpPr>
            <p:nvPr/>
          </p:nvSpPr>
          <p:spPr bwMode="auto">
            <a:xfrm>
              <a:off x="5607959" y="361184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5" name="AutoShape 1900"/>
            <p:cNvSpPr>
              <a:spLocks noChangeArrowheads="1"/>
            </p:cNvSpPr>
            <p:nvPr/>
          </p:nvSpPr>
          <p:spPr bwMode="auto">
            <a:xfrm>
              <a:off x="5523653" y="3407046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6" name="Line 1901"/>
            <p:cNvSpPr>
              <a:spLocks noChangeShapeType="1"/>
            </p:cNvSpPr>
            <p:nvPr/>
          </p:nvSpPr>
          <p:spPr bwMode="auto">
            <a:xfrm>
              <a:off x="5523653" y="340704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7" name="Line 1902"/>
            <p:cNvSpPr>
              <a:spLocks noChangeShapeType="1"/>
            </p:cNvSpPr>
            <p:nvPr/>
          </p:nvSpPr>
          <p:spPr bwMode="auto">
            <a:xfrm>
              <a:off x="5607959" y="340704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8" name="AutoShape 1900"/>
            <p:cNvSpPr>
              <a:spLocks noChangeArrowheads="1"/>
            </p:cNvSpPr>
            <p:nvPr/>
          </p:nvSpPr>
          <p:spPr bwMode="auto">
            <a:xfrm>
              <a:off x="5168704" y="3628973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9" name="Line 1901"/>
            <p:cNvSpPr>
              <a:spLocks noChangeShapeType="1"/>
            </p:cNvSpPr>
            <p:nvPr/>
          </p:nvSpPr>
          <p:spPr bwMode="auto">
            <a:xfrm>
              <a:off x="5168704" y="362897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0" name="Line 1902"/>
            <p:cNvSpPr>
              <a:spLocks noChangeShapeType="1"/>
            </p:cNvSpPr>
            <p:nvPr/>
          </p:nvSpPr>
          <p:spPr bwMode="auto">
            <a:xfrm>
              <a:off x="5253010" y="362897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1" name="AutoShape 1900"/>
            <p:cNvSpPr>
              <a:spLocks noChangeArrowheads="1"/>
            </p:cNvSpPr>
            <p:nvPr/>
          </p:nvSpPr>
          <p:spPr bwMode="auto">
            <a:xfrm>
              <a:off x="5164404" y="3368550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2" name="Line 1901"/>
            <p:cNvSpPr>
              <a:spLocks noChangeShapeType="1"/>
            </p:cNvSpPr>
            <p:nvPr/>
          </p:nvSpPr>
          <p:spPr bwMode="auto">
            <a:xfrm>
              <a:off x="5164404" y="336855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3" name="Line 1902"/>
            <p:cNvSpPr>
              <a:spLocks noChangeShapeType="1"/>
            </p:cNvSpPr>
            <p:nvPr/>
          </p:nvSpPr>
          <p:spPr bwMode="auto">
            <a:xfrm>
              <a:off x="5248710" y="336855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4" name="AutoShape 1900"/>
            <p:cNvSpPr>
              <a:spLocks noChangeArrowheads="1"/>
            </p:cNvSpPr>
            <p:nvPr/>
          </p:nvSpPr>
          <p:spPr bwMode="auto">
            <a:xfrm>
              <a:off x="6672063" y="3046269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5" name="Line 1901"/>
            <p:cNvSpPr>
              <a:spLocks noChangeShapeType="1"/>
            </p:cNvSpPr>
            <p:nvPr/>
          </p:nvSpPr>
          <p:spPr bwMode="auto">
            <a:xfrm>
              <a:off x="6672063" y="304626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6" name="Line 1902"/>
            <p:cNvSpPr>
              <a:spLocks noChangeShapeType="1"/>
            </p:cNvSpPr>
            <p:nvPr/>
          </p:nvSpPr>
          <p:spPr bwMode="auto">
            <a:xfrm>
              <a:off x="6756369" y="304626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7" name="AutoShape 1900"/>
            <p:cNvSpPr>
              <a:spLocks noChangeArrowheads="1"/>
            </p:cNvSpPr>
            <p:nvPr/>
          </p:nvSpPr>
          <p:spPr bwMode="auto">
            <a:xfrm>
              <a:off x="6672063" y="2755348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8" name="Line 1901"/>
            <p:cNvSpPr>
              <a:spLocks noChangeShapeType="1"/>
            </p:cNvSpPr>
            <p:nvPr/>
          </p:nvSpPr>
          <p:spPr bwMode="auto">
            <a:xfrm>
              <a:off x="6672063" y="275534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9" name="Line 1902"/>
            <p:cNvSpPr>
              <a:spLocks noChangeShapeType="1"/>
            </p:cNvSpPr>
            <p:nvPr/>
          </p:nvSpPr>
          <p:spPr bwMode="auto">
            <a:xfrm>
              <a:off x="6756369" y="275534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0" name="AutoShape 1900"/>
            <p:cNvSpPr>
              <a:spLocks noChangeArrowheads="1"/>
            </p:cNvSpPr>
            <p:nvPr/>
          </p:nvSpPr>
          <p:spPr bwMode="auto">
            <a:xfrm>
              <a:off x="6319424" y="3044501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1" name="Line 1901"/>
            <p:cNvSpPr>
              <a:spLocks noChangeShapeType="1"/>
            </p:cNvSpPr>
            <p:nvPr/>
          </p:nvSpPr>
          <p:spPr bwMode="auto">
            <a:xfrm>
              <a:off x="6319424" y="304450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2" name="Line 1902"/>
            <p:cNvSpPr>
              <a:spLocks noChangeShapeType="1"/>
            </p:cNvSpPr>
            <p:nvPr/>
          </p:nvSpPr>
          <p:spPr bwMode="auto">
            <a:xfrm>
              <a:off x="6403730" y="304450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3" name="AutoShape 1900"/>
            <p:cNvSpPr>
              <a:spLocks noChangeArrowheads="1"/>
            </p:cNvSpPr>
            <p:nvPr/>
          </p:nvSpPr>
          <p:spPr bwMode="auto">
            <a:xfrm>
              <a:off x="6325604" y="2819928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4" name="Line 1901"/>
            <p:cNvSpPr>
              <a:spLocks noChangeShapeType="1"/>
            </p:cNvSpPr>
            <p:nvPr/>
          </p:nvSpPr>
          <p:spPr bwMode="auto">
            <a:xfrm>
              <a:off x="6325604" y="281992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5" name="Line 1902"/>
            <p:cNvSpPr>
              <a:spLocks noChangeShapeType="1"/>
            </p:cNvSpPr>
            <p:nvPr/>
          </p:nvSpPr>
          <p:spPr bwMode="auto">
            <a:xfrm>
              <a:off x="6409910" y="281992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6" name="AutoShape 1900"/>
            <p:cNvSpPr>
              <a:spLocks noChangeArrowheads="1"/>
            </p:cNvSpPr>
            <p:nvPr/>
          </p:nvSpPr>
          <p:spPr bwMode="auto">
            <a:xfrm>
              <a:off x="5521231" y="3043531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7" name="Line 1901"/>
            <p:cNvSpPr>
              <a:spLocks noChangeShapeType="1"/>
            </p:cNvSpPr>
            <p:nvPr/>
          </p:nvSpPr>
          <p:spPr bwMode="auto">
            <a:xfrm>
              <a:off x="5521231" y="304353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8" name="Line 1902"/>
            <p:cNvSpPr>
              <a:spLocks noChangeShapeType="1"/>
            </p:cNvSpPr>
            <p:nvPr/>
          </p:nvSpPr>
          <p:spPr bwMode="auto">
            <a:xfrm>
              <a:off x="5605537" y="304353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9" name="AutoShape 1900"/>
            <p:cNvSpPr>
              <a:spLocks noChangeArrowheads="1"/>
            </p:cNvSpPr>
            <p:nvPr/>
          </p:nvSpPr>
          <p:spPr bwMode="auto">
            <a:xfrm>
              <a:off x="5527410" y="2818958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0" name="Line 1901"/>
            <p:cNvSpPr>
              <a:spLocks noChangeShapeType="1"/>
            </p:cNvSpPr>
            <p:nvPr/>
          </p:nvSpPr>
          <p:spPr bwMode="auto">
            <a:xfrm>
              <a:off x="5527410" y="281895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1" name="Line 1902"/>
            <p:cNvSpPr>
              <a:spLocks noChangeShapeType="1"/>
            </p:cNvSpPr>
            <p:nvPr/>
          </p:nvSpPr>
          <p:spPr bwMode="auto">
            <a:xfrm>
              <a:off x="5611716" y="281895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2" name="AutoShape 1900"/>
            <p:cNvSpPr>
              <a:spLocks noChangeArrowheads="1"/>
            </p:cNvSpPr>
            <p:nvPr/>
          </p:nvSpPr>
          <p:spPr bwMode="auto">
            <a:xfrm>
              <a:off x="5120348" y="3009027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3" name="Line 1901"/>
            <p:cNvSpPr>
              <a:spLocks noChangeShapeType="1"/>
            </p:cNvSpPr>
            <p:nvPr/>
          </p:nvSpPr>
          <p:spPr bwMode="auto">
            <a:xfrm>
              <a:off x="5120348" y="300902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4" name="Line 1902"/>
            <p:cNvSpPr>
              <a:spLocks noChangeShapeType="1"/>
            </p:cNvSpPr>
            <p:nvPr/>
          </p:nvSpPr>
          <p:spPr bwMode="auto">
            <a:xfrm>
              <a:off x="5204654" y="300902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5" name="AutoShape 1900"/>
            <p:cNvSpPr>
              <a:spLocks noChangeArrowheads="1"/>
            </p:cNvSpPr>
            <p:nvPr/>
          </p:nvSpPr>
          <p:spPr bwMode="auto">
            <a:xfrm>
              <a:off x="5126527" y="2801427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6" name="Line 1901"/>
            <p:cNvSpPr>
              <a:spLocks noChangeShapeType="1"/>
            </p:cNvSpPr>
            <p:nvPr/>
          </p:nvSpPr>
          <p:spPr bwMode="auto">
            <a:xfrm>
              <a:off x="5126527" y="280142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7" name="Line 1902"/>
            <p:cNvSpPr>
              <a:spLocks noChangeShapeType="1"/>
            </p:cNvSpPr>
            <p:nvPr/>
          </p:nvSpPr>
          <p:spPr bwMode="auto">
            <a:xfrm>
              <a:off x="5210833" y="280142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8" name="AutoShape 1900"/>
            <p:cNvSpPr>
              <a:spLocks noChangeArrowheads="1"/>
            </p:cNvSpPr>
            <p:nvPr/>
          </p:nvSpPr>
          <p:spPr bwMode="auto">
            <a:xfrm>
              <a:off x="6104018" y="2468365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9" name="Line 1901"/>
            <p:cNvSpPr>
              <a:spLocks noChangeShapeType="1"/>
            </p:cNvSpPr>
            <p:nvPr/>
          </p:nvSpPr>
          <p:spPr bwMode="auto">
            <a:xfrm>
              <a:off x="6104018" y="246836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0" name="Line 1902"/>
            <p:cNvSpPr>
              <a:spLocks noChangeShapeType="1"/>
            </p:cNvSpPr>
            <p:nvPr/>
          </p:nvSpPr>
          <p:spPr bwMode="auto">
            <a:xfrm>
              <a:off x="6188324" y="246836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1" name="AutoShape 1900"/>
            <p:cNvSpPr>
              <a:spLocks noChangeArrowheads="1"/>
            </p:cNvSpPr>
            <p:nvPr/>
          </p:nvSpPr>
          <p:spPr bwMode="auto">
            <a:xfrm>
              <a:off x="6100680" y="2260696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2" name="Line 1901"/>
            <p:cNvSpPr>
              <a:spLocks noChangeShapeType="1"/>
            </p:cNvSpPr>
            <p:nvPr/>
          </p:nvSpPr>
          <p:spPr bwMode="auto">
            <a:xfrm>
              <a:off x="6100680" y="226069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3" name="Line 1902"/>
            <p:cNvSpPr>
              <a:spLocks noChangeShapeType="1"/>
            </p:cNvSpPr>
            <p:nvPr/>
          </p:nvSpPr>
          <p:spPr bwMode="auto">
            <a:xfrm>
              <a:off x="6184986" y="226069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4" name="AutoShape 1900"/>
            <p:cNvSpPr>
              <a:spLocks noChangeArrowheads="1"/>
            </p:cNvSpPr>
            <p:nvPr/>
          </p:nvSpPr>
          <p:spPr bwMode="auto">
            <a:xfrm>
              <a:off x="6598937" y="2348074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5" name="Line 1901"/>
            <p:cNvSpPr>
              <a:spLocks noChangeShapeType="1"/>
            </p:cNvSpPr>
            <p:nvPr/>
          </p:nvSpPr>
          <p:spPr bwMode="auto">
            <a:xfrm>
              <a:off x="6598937" y="234807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6" name="Line 1902"/>
            <p:cNvSpPr>
              <a:spLocks noChangeShapeType="1"/>
            </p:cNvSpPr>
            <p:nvPr/>
          </p:nvSpPr>
          <p:spPr bwMode="auto">
            <a:xfrm>
              <a:off x="6683243" y="234807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7" name="AutoShape 1900"/>
            <p:cNvSpPr>
              <a:spLocks noChangeArrowheads="1"/>
            </p:cNvSpPr>
            <p:nvPr/>
          </p:nvSpPr>
          <p:spPr bwMode="auto">
            <a:xfrm>
              <a:off x="6599831" y="2187593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8" name="Line 1901"/>
            <p:cNvSpPr>
              <a:spLocks noChangeShapeType="1"/>
            </p:cNvSpPr>
            <p:nvPr/>
          </p:nvSpPr>
          <p:spPr bwMode="auto">
            <a:xfrm>
              <a:off x="6599831" y="218759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9" name="Line 1902"/>
            <p:cNvSpPr>
              <a:spLocks noChangeShapeType="1"/>
            </p:cNvSpPr>
            <p:nvPr/>
          </p:nvSpPr>
          <p:spPr bwMode="auto">
            <a:xfrm>
              <a:off x="6684137" y="218759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0" name="AutoShape 1900"/>
            <p:cNvSpPr>
              <a:spLocks noChangeArrowheads="1"/>
            </p:cNvSpPr>
            <p:nvPr/>
          </p:nvSpPr>
          <p:spPr bwMode="auto">
            <a:xfrm>
              <a:off x="5534763" y="2458849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1" name="Line 1901"/>
            <p:cNvSpPr>
              <a:spLocks noChangeShapeType="1"/>
            </p:cNvSpPr>
            <p:nvPr/>
          </p:nvSpPr>
          <p:spPr bwMode="auto">
            <a:xfrm>
              <a:off x="5534763" y="245884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2" name="Line 1902"/>
            <p:cNvSpPr>
              <a:spLocks noChangeShapeType="1"/>
            </p:cNvSpPr>
            <p:nvPr/>
          </p:nvSpPr>
          <p:spPr bwMode="auto">
            <a:xfrm>
              <a:off x="5619069" y="245884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3" name="AutoShape 1900"/>
            <p:cNvSpPr>
              <a:spLocks noChangeArrowheads="1"/>
            </p:cNvSpPr>
            <p:nvPr/>
          </p:nvSpPr>
          <p:spPr bwMode="auto">
            <a:xfrm>
              <a:off x="5535748" y="2264036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4" name="Line 1901"/>
            <p:cNvSpPr>
              <a:spLocks noChangeShapeType="1"/>
            </p:cNvSpPr>
            <p:nvPr/>
          </p:nvSpPr>
          <p:spPr bwMode="auto">
            <a:xfrm>
              <a:off x="5535748" y="226403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5" name="Line 1902"/>
            <p:cNvSpPr>
              <a:spLocks noChangeShapeType="1"/>
            </p:cNvSpPr>
            <p:nvPr/>
          </p:nvSpPr>
          <p:spPr bwMode="auto">
            <a:xfrm>
              <a:off x="5620054" y="226403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6" name="AutoShape 1900"/>
            <p:cNvSpPr>
              <a:spLocks noChangeArrowheads="1"/>
            </p:cNvSpPr>
            <p:nvPr/>
          </p:nvSpPr>
          <p:spPr bwMode="auto">
            <a:xfrm>
              <a:off x="5128831" y="2437043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7" name="Line 1901"/>
            <p:cNvSpPr>
              <a:spLocks noChangeShapeType="1"/>
            </p:cNvSpPr>
            <p:nvPr/>
          </p:nvSpPr>
          <p:spPr bwMode="auto">
            <a:xfrm>
              <a:off x="5128831" y="243704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8" name="Line 1902"/>
            <p:cNvSpPr>
              <a:spLocks noChangeShapeType="1"/>
            </p:cNvSpPr>
            <p:nvPr/>
          </p:nvSpPr>
          <p:spPr bwMode="auto">
            <a:xfrm>
              <a:off x="5213137" y="243704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9" name="AutoShape 1900"/>
            <p:cNvSpPr>
              <a:spLocks noChangeArrowheads="1"/>
            </p:cNvSpPr>
            <p:nvPr/>
          </p:nvSpPr>
          <p:spPr bwMode="auto">
            <a:xfrm>
              <a:off x="5130396" y="2237724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0" name="Line 1901"/>
            <p:cNvSpPr>
              <a:spLocks noChangeShapeType="1"/>
            </p:cNvSpPr>
            <p:nvPr/>
          </p:nvSpPr>
          <p:spPr bwMode="auto">
            <a:xfrm>
              <a:off x="5130396" y="223772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1" name="Line 1902"/>
            <p:cNvSpPr>
              <a:spLocks noChangeShapeType="1"/>
            </p:cNvSpPr>
            <p:nvPr/>
          </p:nvSpPr>
          <p:spPr bwMode="auto">
            <a:xfrm>
              <a:off x="5214702" y="223772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2" name="AutoShape 1900"/>
            <p:cNvSpPr>
              <a:spLocks noChangeArrowheads="1"/>
            </p:cNvSpPr>
            <p:nvPr/>
          </p:nvSpPr>
          <p:spPr bwMode="auto">
            <a:xfrm>
              <a:off x="5504424" y="1882119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3" name="Line 1901"/>
            <p:cNvSpPr>
              <a:spLocks noChangeShapeType="1"/>
            </p:cNvSpPr>
            <p:nvPr/>
          </p:nvSpPr>
          <p:spPr bwMode="auto">
            <a:xfrm>
              <a:off x="5504424" y="188211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4" name="Line 1902"/>
            <p:cNvSpPr>
              <a:spLocks noChangeShapeType="1"/>
            </p:cNvSpPr>
            <p:nvPr/>
          </p:nvSpPr>
          <p:spPr bwMode="auto">
            <a:xfrm>
              <a:off x="5588730" y="188211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5" name="AutoShape 1900"/>
            <p:cNvSpPr>
              <a:spLocks noChangeArrowheads="1"/>
            </p:cNvSpPr>
            <p:nvPr/>
          </p:nvSpPr>
          <p:spPr bwMode="auto">
            <a:xfrm>
              <a:off x="5508279" y="1627487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6" name="Line 1901"/>
            <p:cNvSpPr>
              <a:spLocks noChangeShapeType="1"/>
            </p:cNvSpPr>
            <p:nvPr/>
          </p:nvSpPr>
          <p:spPr bwMode="auto">
            <a:xfrm>
              <a:off x="5508279" y="162748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7" name="Line 1902"/>
            <p:cNvSpPr>
              <a:spLocks noChangeShapeType="1"/>
            </p:cNvSpPr>
            <p:nvPr/>
          </p:nvSpPr>
          <p:spPr bwMode="auto">
            <a:xfrm>
              <a:off x="5592585" y="162748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8" name="AutoShape 1900"/>
            <p:cNvSpPr>
              <a:spLocks noChangeArrowheads="1"/>
            </p:cNvSpPr>
            <p:nvPr/>
          </p:nvSpPr>
          <p:spPr bwMode="auto">
            <a:xfrm>
              <a:off x="5142523" y="1839055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9" name="Line 1901"/>
            <p:cNvSpPr>
              <a:spLocks noChangeShapeType="1"/>
            </p:cNvSpPr>
            <p:nvPr/>
          </p:nvSpPr>
          <p:spPr bwMode="auto">
            <a:xfrm>
              <a:off x="5142523" y="183905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0" name="Line 1902"/>
            <p:cNvSpPr>
              <a:spLocks noChangeShapeType="1"/>
            </p:cNvSpPr>
            <p:nvPr/>
          </p:nvSpPr>
          <p:spPr bwMode="auto">
            <a:xfrm>
              <a:off x="5226829" y="183905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1" name="AutoShape 1900"/>
            <p:cNvSpPr>
              <a:spLocks noChangeArrowheads="1"/>
            </p:cNvSpPr>
            <p:nvPr/>
          </p:nvSpPr>
          <p:spPr bwMode="auto">
            <a:xfrm>
              <a:off x="5138755" y="1605396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2" name="Line 1901"/>
            <p:cNvSpPr>
              <a:spLocks noChangeShapeType="1"/>
            </p:cNvSpPr>
            <p:nvPr/>
          </p:nvSpPr>
          <p:spPr bwMode="auto">
            <a:xfrm>
              <a:off x="5138755" y="160539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3" name="Line 1902"/>
            <p:cNvSpPr>
              <a:spLocks noChangeShapeType="1"/>
            </p:cNvSpPr>
            <p:nvPr/>
          </p:nvSpPr>
          <p:spPr bwMode="auto">
            <a:xfrm>
              <a:off x="5223061" y="160539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4" name="AutoShape 1900"/>
            <p:cNvSpPr>
              <a:spLocks noChangeArrowheads="1"/>
            </p:cNvSpPr>
            <p:nvPr/>
          </p:nvSpPr>
          <p:spPr bwMode="auto">
            <a:xfrm>
              <a:off x="6618406" y="1852935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5" name="Line 1901"/>
            <p:cNvSpPr>
              <a:spLocks noChangeShapeType="1"/>
            </p:cNvSpPr>
            <p:nvPr/>
          </p:nvSpPr>
          <p:spPr bwMode="auto">
            <a:xfrm>
              <a:off x="6618406" y="18529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6" name="Line 1902"/>
            <p:cNvSpPr>
              <a:spLocks noChangeShapeType="1"/>
            </p:cNvSpPr>
            <p:nvPr/>
          </p:nvSpPr>
          <p:spPr bwMode="auto">
            <a:xfrm>
              <a:off x="6702712" y="18529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7" name="AutoShape 1900"/>
            <p:cNvSpPr>
              <a:spLocks noChangeArrowheads="1"/>
            </p:cNvSpPr>
            <p:nvPr/>
          </p:nvSpPr>
          <p:spPr bwMode="auto">
            <a:xfrm>
              <a:off x="6622261" y="1598303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8" name="Line 1901"/>
            <p:cNvSpPr>
              <a:spLocks noChangeShapeType="1"/>
            </p:cNvSpPr>
            <p:nvPr/>
          </p:nvSpPr>
          <p:spPr bwMode="auto">
            <a:xfrm>
              <a:off x="6622261" y="159830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9" name="Line 1902"/>
            <p:cNvSpPr>
              <a:spLocks noChangeShapeType="1"/>
            </p:cNvSpPr>
            <p:nvPr/>
          </p:nvSpPr>
          <p:spPr bwMode="auto">
            <a:xfrm>
              <a:off x="6706567" y="159830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0" name="AutoShape 1900"/>
            <p:cNvSpPr>
              <a:spLocks noChangeArrowheads="1"/>
            </p:cNvSpPr>
            <p:nvPr/>
          </p:nvSpPr>
          <p:spPr bwMode="auto">
            <a:xfrm>
              <a:off x="6409091" y="1878487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1" name="Line 1901"/>
            <p:cNvSpPr>
              <a:spLocks noChangeShapeType="1"/>
            </p:cNvSpPr>
            <p:nvPr/>
          </p:nvSpPr>
          <p:spPr bwMode="auto">
            <a:xfrm>
              <a:off x="6409091" y="187848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2" name="Line 1902"/>
            <p:cNvSpPr>
              <a:spLocks noChangeShapeType="1"/>
            </p:cNvSpPr>
            <p:nvPr/>
          </p:nvSpPr>
          <p:spPr bwMode="auto">
            <a:xfrm>
              <a:off x="6493397" y="187848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3" name="AutoShape 1900"/>
            <p:cNvSpPr>
              <a:spLocks noChangeArrowheads="1"/>
            </p:cNvSpPr>
            <p:nvPr/>
          </p:nvSpPr>
          <p:spPr bwMode="auto">
            <a:xfrm>
              <a:off x="6405259" y="1622209"/>
              <a:ext cx="84306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4" name="Line 1901"/>
            <p:cNvSpPr>
              <a:spLocks noChangeShapeType="1"/>
            </p:cNvSpPr>
            <p:nvPr/>
          </p:nvSpPr>
          <p:spPr bwMode="auto">
            <a:xfrm>
              <a:off x="6405259" y="162220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5" name="Line 1902"/>
            <p:cNvSpPr>
              <a:spLocks noChangeShapeType="1"/>
            </p:cNvSpPr>
            <p:nvPr/>
          </p:nvSpPr>
          <p:spPr bwMode="auto">
            <a:xfrm>
              <a:off x="6489565" y="162220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660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lang="pt-BR" spc="-10" dirty="0"/>
              <a:t>VINILO CINTA TRANSPORTADORA PARKING </a:t>
            </a:r>
            <a:r>
              <a:rPr lang="pt-BR" spc="-10" dirty="0" smtClean="0"/>
              <a:t>VIOLETA</a:t>
            </a:r>
            <a:r>
              <a:rPr lang="pt-BR" spc="-10" dirty="0"/>
              <a:t/>
            </a:r>
            <a:br>
              <a:rPr lang="pt-BR" spc="-10" dirty="0"/>
            </a:br>
            <a:endParaRPr spc="-10" dirty="0"/>
          </a:p>
        </p:txBody>
      </p:sp>
      <p:sp>
        <p:nvSpPr>
          <p:cNvPr id="5" name="object 5"/>
          <p:cNvSpPr/>
          <p:nvPr/>
        </p:nvSpPr>
        <p:spPr>
          <a:xfrm>
            <a:off x="612495" y="1410969"/>
            <a:ext cx="3238500" cy="376237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60383" y="6511772"/>
            <a:ext cx="1536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Calibri"/>
                <a:cs typeface="Calibri"/>
              </a:rPr>
              <a:t>50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sp>
        <p:nvSpPr>
          <p:cNvPr id="11" name="10 Rectángulo"/>
          <p:cNvSpPr/>
          <p:nvPr/>
        </p:nvSpPr>
        <p:spPr>
          <a:xfrm>
            <a:off x="5181600" y="3985591"/>
            <a:ext cx="304800" cy="20540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es-ES" sz="1800" u="none">
              <a:solidFill>
                <a:prstClr val="white"/>
              </a:solidFill>
            </a:endParaRPr>
          </a:p>
        </p:txBody>
      </p:sp>
      <p:graphicFrame>
        <p:nvGraphicFramePr>
          <p:cNvPr id="3" name="2 Tabla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1665669"/>
              </p:ext>
            </p:extLst>
          </p:nvPr>
        </p:nvGraphicFramePr>
        <p:xfrm>
          <a:off x="4471199" y="1676400"/>
          <a:ext cx="3910801" cy="1835150"/>
        </p:xfrm>
        <a:graphic>
          <a:graphicData uri="http://schemas.openxmlformats.org/drawingml/2006/table">
            <a:tbl>
              <a:tblPr/>
              <a:tblGrid>
                <a:gridCol w="2854599"/>
                <a:gridCol w="1056202"/>
              </a:tblGrid>
              <a:tr h="367030">
                <a:tc>
                  <a:txBody>
                    <a:bodyPr/>
                    <a:lstStyle/>
                    <a:p>
                      <a:pPr algn="l" fontAlgn="ctr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VINILO CINTA TRANSPORTADORA PARKING VIOLETA (29,90 x 0,80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29,90 x 0,80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lstStyle/>
                    <a:p>
                      <a:pPr algn="l" fontAlgn="ctr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VINILO CINTA TRANSPORTADORA PARKING VIOLETA (79,50 x 0,80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79,50 x 0,80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lstStyle/>
                    <a:p>
                      <a:pPr algn="l" fontAlgn="ctr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VINILO CINTA TRANSPORTADORA PARKING VIOLETA  (34,50 x 0,80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34,50 x 0,80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lstStyle/>
                    <a:p>
                      <a:pPr algn="l" fontAlgn="ctr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VINILO CINTA TRANSPORTADORA PARKING VIOLETA (34,50 x 0,80 M.) 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34,50 x 0,80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lstStyle/>
                    <a:p>
                      <a:pPr algn="l" fontAlgn="ctr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VINILO CINTA TRANSPORTADORA PARKING VIOLETA (72,00 x 0,80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72,00 x 0,80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" name="Rectangle 1472"/>
          <p:cNvSpPr>
            <a:spLocks noChangeArrowheads="1"/>
          </p:cNvSpPr>
          <p:nvPr/>
        </p:nvSpPr>
        <p:spPr bwMode="auto">
          <a:xfrm>
            <a:off x="4491977" y="3869692"/>
            <a:ext cx="464693" cy="331136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" name="Rectangle 1473"/>
          <p:cNvSpPr>
            <a:spLocks noChangeArrowheads="1"/>
          </p:cNvSpPr>
          <p:nvPr/>
        </p:nvSpPr>
        <p:spPr bwMode="auto">
          <a:xfrm>
            <a:off x="5386905" y="3917248"/>
            <a:ext cx="1072140" cy="408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" name="Rectangle 1474"/>
          <p:cNvSpPr>
            <a:spLocks noChangeArrowheads="1"/>
          </p:cNvSpPr>
          <p:nvPr/>
        </p:nvSpPr>
        <p:spPr bwMode="auto">
          <a:xfrm>
            <a:off x="6864666" y="3897874"/>
            <a:ext cx="498166" cy="331136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" name="Oval 1479"/>
          <p:cNvSpPr>
            <a:spLocks noChangeArrowheads="1"/>
          </p:cNvSpPr>
          <p:nvPr/>
        </p:nvSpPr>
        <p:spPr bwMode="auto">
          <a:xfrm flipV="1">
            <a:off x="5703920" y="4057277"/>
            <a:ext cx="397745" cy="14002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" name="WordArt 1480"/>
          <p:cNvSpPr>
            <a:spLocks noChangeArrowheads="1" noChangeShapeType="1" noTextEdit="1"/>
          </p:cNvSpPr>
          <p:nvPr/>
        </p:nvSpPr>
        <p:spPr bwMode="auto">
          <a:xfrm>
            <a:off x="4555971" y="3897874"/>
            <a:ext cx="141771" cy="26156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1</a:t>
            </a:r>
          </a:p>
        </p:txBody>
      </p:sp>
      <p:sp>
        <p:nvSpPr>
          <p:cNvPr id="18" name="WordArt 1481"/>
          <p:cNvSpPr>
            <a:spLocks noChangeArrowheads="1" noChangeShapeType="1" noTextEdit="1"/>
          </p:cNvSpPr>
          <p:nvPr/>
        </p:nvSpPr>
        <p:spPr bwMode="auto">
          <a:xfrm>
            <a:off x="7107842" y="3926936"/>
            <a:ext cx="140786" cy="26156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2</a:t>
            </a:r>
          </a:p>
        </p:txBody>
      </p:sp>
      <p:sp>
        <p:nvSpPr>
          <p:cNvPr id="19" name="WordArt 1490"/>
          <p:cNvSpPr>
            <a:spLocks noChangeArrowheads="1" noChangeShapeType="1" noTextEdit="1"/>
          </p:cNvSpPr>
          <p:nvPr/>
        </p:nvSpPr>
        <p:spPr bwMode="auto">
          <a:xfrm>
            <a:off x="5726563" y="4247504"/>
            <a:ext cx="359349" cy="56364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b="1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PUERTA SUR</a:t>
            </a:r>
          </a:p>
        </p:txBody>
      </p:sp>
      <p:sp>
        <p:nvSpPr>
          <p:cNvPr id="20" name="AutoShape 1539"/>
          <p:cNvSpPr>
            <a:spLocks noChangeArrowheads="1"/>
          </p:cNvSpPr>
          <p:nvPr/>
        </p:nvSpPr>
        <p:spPr bwMode="auto">
          <a:xfrm rot="10800000">
            <a:off x="6128247" y="4247504"/>
            <a:ext cx="53164" cy="60767"/>
          </a:xfrm>
          <a:prstGeom prst="flowChartDocument">
            <a:avLst/>
          </a:prstGeom>
          <a:solidFill>
            <a:schemeClr val="tx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" name="AutoShape 1540"/>
          <p:cNvSpPr>
            <a:spLocks noChangeArrowheads="1"/>
          </p:cNvSpPr>
          <p:nvPr/>
        </p:nvSpPr>
        <p:spPr bwMode="auto">
          <a:xfrm rot="10800000">
            <a:off x="5626142" y="4247504"/>
            <a:ext cx="53164" cy="60767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" name="Oval 1545"/>
          <p:cNvSpPr>
            <a:spLocks noChangeArrowheads="1"/>
          </p:cNvSpPr>
          <p:nvPr/>
        </p:nvSpPr>
        <p:spPr bwMode="auto">
          <a:xfrm>
            <a:off x="5831907" y="3917248"/>
            <a:ext cx="167368" cy="116250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35" name="AutoShape 1876"/>
          <p:cNvSpPr>
            <a:spLocks noChangeArrowheads="1"/>
          </p:cNvSpPr>
          <p:nvPr/>
        </p:nvSpPr>
        <p:spPr bwMode="auto">
          <a:xfrm>
            <a:off x="4938949" y="3869692"/>
            <a:ext cx="100421" cy="8630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36" name="AutoShape 1877"/>
          <p:cNvSpPr>
            <a:spLocks noChangeArrowheads="1"/>
          </p:cNvSpPr>
          <p:nvPr/>
        </p:nvSpPr>
        <p:spPr bwMode="auto">
          <a:xfrm>
            <a:off x="4938949" y="4130373"/>
            <a:ext cx="100421" cy="8630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37" name="AutoShape 1878"/>
          <p:cNvSpPr>
            <a:spLocks noChangeArrowheads="1"/>
          </p:cNvSpPr>
          <p:nvPr/>
        </p:nvSpPr>
        <p:spPr bwMode="auto">
          <a:xfrm>
            <a:off x="6756369" y="3897874"/>
            <a:ext cx="100421" cy="87188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38" name="AutoShape 1879"/>
          <p:cNvSpPr>
            <a:spLocks noChangeArrowheads="1"/>
          </p:cNvSpPr>
          <p:nvPr/>
        </p:nvSpPr>
        <p:spPr bwMode="auto">
          <a:xfrm>
            <a:off x="6756369" y="3985061"/>
            <a:ext cx="100421" cy="8630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39" name="AutoShape 1911"/>
          <p:cNvSpPr>
            <a:spLocks noChangeArrowheads="1"/>
          </p:cNvSpPr>
          <p:nvPr/>
        </p:nvSpPr>
        <p:spPr bwMode="auto">
          <a:xfrm rot="5203622">
            <a:off x="5770098" y="4563298"/>
            <a:ext cx="7045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0" name="AutoShape 1912"/>
          <p:cNvSpPr>
            <a:spLocks noChangeArrowheads="1"/>
          </p:cNvSpPr>
          <p:nvPr/>
        </p:nvSpPr>
        <p:spPr bwMode="auto">
          <a:xfrm rot="16168825">
            <a:off x="5734655" y="4588838"/>
            <a:ext cx="7045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1" name="AutoShape 1913"/>
          <p:cNvSpPr>
            <a:spLocks noChangeArrowheads="1"/>
          </p:cNvSpPr>
          <p:nvPr/>
        </p:nvSpPr>
        <p:spPr bwMode="auto">
          <a:xfrm rot="5203622">
            <a:off x="5762222" y="4887388"/>
            <a:ext cx="7045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2" name="AutoShape 1914"/>
          <p:cNvSpPr>
            <a:spLocks noChangeArrowheads="1"/>
          </p:cNvSpPr>
          <p:nvPr/>
        </p:nvSpPr>
        <p:spPr bwMode="auto">
          <a:xfrm rot="16168825">
            <a:off x="5734655" y="4900599"/>
            <a:ext cx="7045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3" name="AutoShape 1915"/>
          <p:cNvSpPr>
            <a:spLocks noChangeArrowheads="1"/>
          </p:cNvSpPr>
          <p:nvPr/>
        </p:nvSpPr>
        <p:spPr bwMode="auto">
          <a:xfrm rot="5203622">
            <a:off x="5762662" y="4722261"/>
            <a:ext cx="69573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4" name="AutoShape 1916"/>
          <p:cNvSpPr>
            <a:spLocks noChangeArrowheads="1"/>
          </p:cNvSpPr>
          <p:nvPr/>
        </p:nvSpPr>
        <p:spPr bwMode="auto">
          <a:xfrm rot="16168825">
            <a:off x="5734215" y="4743397"/>
            <a:ext cx="71335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5" name="AutoShape 1917"/>
          <p:cNvSpPr>
            <a:spLocks noChangeArrowheads="1"/>
          </p:cNvSpPr>
          <p:nvPr/>
        </p:nvSpPr>
        <p:spPr bwMode="auto">
          <a:xfrm rot="5203622">
            <a:off x="5955731" y="4576068"/>
            <a:ext cx="71335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6" name="AutoShape 1918"/>
          <p:cNvSpPr>
            <a:spLocks noChangeArrowheads="1"/>
          </p:cNvSpPr>
          <p:nvPr/>
        </p:nvSpPr>
        <p:spPr bwMode="auto">
          <a:xfrm rot="16168825">
            <a:off x="5916299" y="4589330"/>
            <a:ext cx="70454" cy="56118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7" name="AutoShape 1919"/>
          <p:cNvSpPr>
            <a:spLocks noChangeArrowheads="1"/>
          </p:cNvSpPr>
          <p:nvPr/>
        </p:nvSpPr>
        <p:spPr bwMode="auto">
          <a:xfrm rot="5203622">
            <a:off x="5956172" y="4887388"/>
            <a:ext cx="7045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8" name="AutoShape 1920"/>
          <p:cNvSpPr>
            <a:spLocks noChangeArrowheads="1"/>
          </p:cNvSpPr>
          <p:nvPr/>
        </p:nvSpPr>
        <p:spPr bwMode="auto">
          <a:xfrm rot="16168825">
            <a:off x="5916299" y="4901091"/>
            <a:ext cx="70454" cy="56118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49" name="AutoShape 1921"/>
          <p:cNvSpPr>
            <a:spLocks noChangeArrowheads="1"/>
          </p:cNvSpPr>
          <p:nvPr/>
        </p:nvSpPr>
        <p:spPr bwMode="auto">
          <a:xfrm rot="5203622">
            <a:off x="5956612" y="5039306"/>
            <a:ext cx="69573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0" name="AutoShape 1922"/>
          <p:cNvSpPr>
            <a:spLocks noChangeArrowheads="1"/>
          </p:cNvSpPr>
          <p:nvPr/>
        </p:nvSpPr>
        <p:spPr bwMode="auto">
          <a:xfrm rot="16168825">
            <a:off x="5916738" y="5053009"/>
            <a:ext cx="69574" cy="56118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1" name="AutoShape 1923"/>
          <p:cNvSpPr>
            <a:spLocks noChangeArrowheads="1"/>
          </p:cNvSpPr>
          <p:nvPr/>
        </p:nvSpPr>
        <p:spPr bwMode="auto">
          <a:xfrm rot="5203622">
            <a:off x="5956172" y="4729747"/>
            <a:ext cx="7045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2" name="AutoShape 1924"/>
          <p:cNvSpPr>
            <a:spLocks noChangeArrowheads="1"/>
          </p:cNvSpPr>
          <p:nvPr/>
        </p:nvSpPr>
        <p:spPr bwMode="auto">
          <a:xfrm rot="16168825">
            <a:off x="5915858" y="4743890"/>
            <a:ext cx="71335" cy="56118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3" name="AutoShape 1925"/>
          <p:cNvSpPr>
            <a:spLocks noChangeArrowheads="1"/>
          </p:cNvSpPr>
          <p:nvPr/>
        </p:nvSpPr>
        <p:spPr bwMode="auto">
          <a:xfrm rot="5203622">
            <a:off x="5762662" y="5039306"/>
            <a:ext cx="69573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4" name="AutoShape 1926"/>
          <p:cNvSpPr>
            <a:spLocks noChangeArrowheads="1"/>
          </p:cNvSpPr>
          <p:nvPr/>
        </p:nvSpPr>
        <p:spPr bwMode="auto">
          <a:xfrm rot="16168825">
            <a:off x="5735095" y="5052516"/>
            <a:ext cx="69574" cy="57102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5" name="Oval 1928"/>
          <p:cNvSpPr>
            <a:spLocks noChangeArrowheads="1"/>
          </p:cNvSpPr>
          <p:nvPr/>
        </p:nvSpPr>
        <p:spPr bwMode="auto">
          <a:xfrm>
            <a:off x="5395765" y="4416594"/>
            <a:ext cx="107313" cy="47557"/>
          </a:xfrm>
          <a:prstGeom prst="ellipse">
            <a:avLst/>
          </a:prstGeom>
          <a:solidFill>
            <a:schemeClr val="tx1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6" name="Oval 1929"/>
          <p:cNvSpPr>
            <a:spLocks noChangeArrowheads="1"/>
          </p:cNvSpPr>
          <p:nvPr/>
        </p:nvSpPr>
        <p:spPr bwMode="auto">
          <a:xfrm>
            <a:off x="6249343" y="4420997"/>
            <a:ext cx="106328" cy="47557"/>
          </a:xfrm>
          <a:prstGeom prst="ellipse">
            <a:avLst/>
          </a:prstGeom>
          <a:solidFill>
            <a:schemeClr val="tx1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59" name="AutoShape 1934"/>
          <p:cNvSpPr>
            <a:spLocks noChangeArrowheads="1"/>
          </p:cNvSpPr>
          <p:nvPr/>
        </p:nvSpPr>
        <p:spPr bwMode="auto">
          <a:xfrm>
            <a:off x="4985221" y="4317077"/>
            <a:ext cx="129956" cy="68693"/>
          </a:xfrm>
          <a:prstGeom prst="bevel">
            <a:avLst>
              <a:gd name="adj" fmla="val 35833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Line 1935"/>
          <p:cNvSpPr>
            <a:spLocks noChangeShapeType="1"/>
          </p:cNvSpPr>
          <p:nvPr/>
        </p:nvSpPr>
        <p:spPr bwMode="auto">
          <a:xfrm>
            <a:off x="4985221" y="4385770"/>
            <a:ext cx="0" cy="22898"/>
          </a:xfrm>
          <a:prstGeom prst="lin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Line 1936"/>
          <p:cNvSpPr>
            <a:spLocks noChangeShapeType="1"/>
          </p:cNvSpPr>
          <p:nvPr/>
        </p:nvSpPr>
        <p:spPr bwMode="auto">
          <a:xfrm>
            <a:off x="5115177" y="4385770"/>
            <a:ext cx="0" cy="22898"/>
          </a:xfrm>
          <a:prstGeom prst="lin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AutoShape 1938"/>
          <p:cNvSpPr>
            <a:spLocks noChangeArrowheads="1"/>
          </p:cNvSpPr>
          <p:nvPr/>
        </p:nvSpPr>
        <p:spPr bwMode="auto">
          <a:xfrm>
            <a:off x="6548636" y="4342617"/>
            <a:ext cx="133894" cy="60107"/>
          </a:xfrm>
          <a:prstGeom prst="bevel">
            <a:avLst>
              <a:gd name="adj" fmla="val 35833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63" name="Line 1939"/>
          <p:cNvSpPr>
            <a:spLocks noChangeShapeType="1"/>
          </p:cNvSpPr>
          <p:nvPr/>
        </p:nvSpPr>
        <p:spPr bwMode="auto">
          <a:xfrm>
            <a:off x="6548636" y="4402724"/>
            <a:ext cx="0" cy="2003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Line 1940"/>
          <p:cNvSpPr>
            <a:spLocks noChangeShapeType="1"/>
          </p:cNvSpPr>
          <p:nvPr/>
        </p:nvSpPr>
        <p:spPr bwMode="auto">
          <a:xfrm>
            <a:off x="6682530" y="4402724"/>
            <a:ext cx="0" cy="2003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Rectangle 2007"/>
          <p:cNvSpPr>
            <a:spLocks noChangeArrowheads="1"/>
          </p:cNvSpPr>
          <p:nvPr/>
        </p:nvSpPr>
        <p:spPr bwMode="auto">
          <a:xfrm>
            <a:off x="4715463" y="4188498"/>
            <a:ext cx="223485" cy="8718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66" name="Rectangle 2008"/>
          <p:cNvSpPr>
            <a:spLocks noChangeArrowheads="1"/>
          </p:cNvSpPr>
          <p:nvPr/>
        </p:nvSpPr>
        <p:spPr bwMode="auto">
          <a:xfrm>
            <a:off x="6884357" y="4216680"/>
            <a:ext cx="223486" cy="8806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67" name="Rectangle 2009"/>
          <p:cNvSpPr>
            <a:spLocks noChangeArrowheads="1"/>
          </p:cNvSpPr>
          <p:nvPr/>
        </p:nvSpPr>
        <p:spPr bwMode="auto">
          <a:xfrm>
            <a:off x="4491977" y="4188498"/>
            <a:ext cx="190997" cy="11536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68" name="Rectangle 2010"/>
          <p:cNvSpPr>
            <a:spLocks noChangeArrowheads="1"/>
          </p:cNvSpPr>
          <p:nvPr/>
        </p:nvSpPr>
        <p:spPr bwMode="auto">
          <a:xfrm>
            <a:off x="7171836" y="4216680"/>
            <a:ext cx="190997" cy="117131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69" name="Line 2020"/>
          <p:cNvSpPr>
            <a:spLocks noChangeShapeType="1"/>
          </p:cNvSpPr>
          <p:nvPr/>
        </p:nvSpPr>
        <p:spPr bwMode="auto">
          <a:xfrm>
            <a:off x="5544428" y="4643810"/>
            <a:ext cx="111250" cy="8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AutoShape 2021"/>
          <p:cNvSpPr>
            <a:spLocks noChangeArrowheads="1"/>
          </p:cNvSpPr>
          <p:nvPr/>
        </p:nvSpPr>
        <p:spPr bwMode="auto">
          <a:xfrm>
            <a:off x="5544428" y="4854292"/>
            <a:ext cx="111250" cy="261562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1" name="AutoShape 2022"/>
          <p:cNvSpPr>
            <a:spLocks noChangeArrowheads="1"/>
          </p:cNvSpPr>
          <p:nvPr/>
        </p:nvSpPr>
        <p:spPr bwMode="auto">
          <a:xfrm>
            <a:off x="5544428" y="4556622"/>
            <a:ext cx="111250" cy="261562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2" name="WordArt 2062"/>
          <p:cNvSpPr>
            <a:spLocks noChangeArrowheads="1" noChangeShapeType="1" noTextEdit="1"/>
          </p:cNvSpPr>
          <p:nvPr/>
        </p:nvSpPr>
        <p:spPr bwMode="auto">
          <a:xfrm>
            <a:off x="5432193" y="4356708"/>
            <a:ext cx="55133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C1</a:t>
            </a:r>
          </a:p>
        </p:txBody>
      </p:sp>
      <p:sp>
        <p:nvSpPr>
          <p:cNvPr id="73" name="WordArt 2063"/>
          <p:cNvSpPr>
            <a:spLocks noChangeArrowheads="1" noChangeShapeType="1" noTextEdit="1"/>
          </p:cNvSpPr>
          <p:nvPr/>
        </p:nvSpPr>
        <p:spPr bwMode="auto">
          <a:xfrm>
            <a:off x="6280847" y="4356708"/>
            <a:ext cx="54148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C2</a:t>
            </a:r>
          </a:p>
        </p:txBody>
      </p:sp>
      <p:sp>
        <p:nvSpPr>
          <p:cNvPr id="74" name="WordArt 2072"/>
          <p:cNvSpPr>
            <a:spLocks noChangeArrowheads="1" noChangeShapeType="1" noTextEdit="1"/>
          </p:cNvSpPr>
          <p:nvPr/>
        </p:nvSpPr>
        <p:spPr bwMode="auto">
          <a:xfrm>
            <a:off x="4746968" y="4216680"/>
            <a:ext cx="84669" cy="5372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LG1</a:t>
            </a:r>
          </a:p>
        </p:txBody>
      </p:sp>
      <p:sp>
        <p:nvSpPr>
          <p:cNvPr id="75" name="WordArt 2073"/>
          <p:cNvSpPr>
            <a:spLocks noChangeArrowheads="1" noChangeShapeType="1" noTextEdit="1"/>
          </p:cNvSpPr>
          <p:nvPr/>
        </p:nvSpPr>
        <p:spPr bwMode="auto">
          <a:xfrm>
            <a:off x="4555971" y="4216680"/>
            <a:ext cx="84669" cy="5372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LG3</a:t>
            </a:r>
          </a:p>
        </p:txBody>
      </p:sp>
      <p:sp>
        <p:nvSpPr>
          <p:cNvPr id="76" name="WordArt 2074"/>
          <p:cNvSpPr>
            <a:spLocks noChangeArrowheads="1" noChangeShapeType="1" noTextEdit="1"/>
          </p:cNvSpPr>
          <p:nvPr/>
        </p:nvSpPr>
        <p:spPr bwMode="auto">
          <a:xfrm>
            <a:off x="6948351" y="4245742"/>
            <a:ext cx="84669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LG2</a:t>
            </a:r>
          </a:p>
        </p:txBody>
      </p:sp>
      <p:sp>
        <p:nvSpPr>
          <p:cNvPr id="77" name="WordArt 2075"/>
          <p:cNvSpPr>
            <a:spLocks noChangeArrowheads="1" noChangeShapeType="1" noTextEdit="1"/>
          </p:cNvSpPr>
          <p:nvPr/>
        </p:nvSpPr>
        <p:spPr bwMode="auto">
          <a:xfrm>
            <a:off x="7235830" y="4245742"/>
            <a:ext cx="83684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LG4</a:t>
            </a:r>
          </a:p>
        </p:txBody>
      </p:sp>
      <p:sp>
        <p:nvSpPr>
          <p:cNvPr id="78" name="WordArt 2080"/>
          <p:cNvSpPr>
            <a:spLocks noChangeArrowheads="1" noChangeShapeType="1" noTextEdit="1"/>
          </p:cNvSpPr>
          <p:nvPr/>
        </p:nvSpPr>
        <p:spPr bwMode="auto">
          <a:xfrm>
            <a:off x="4985221" y="4397219"/>
            <a:ext cx="96483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MG1</a:t>
            </a:r>
          </a:p>
        </p:txBody>
      </p:sp>
      <p:sp>
        <p:nvSpPr>
          <p:cNvPr id="79" name="WordArt 2081"/>
          <p:cNvSpPr>
            <a:spLocks noChangeArrowheads="1" noChangeShapeType="1" noTextEdit="1"/>
          </p:cNvSpPr>
          <p:nvPr/>
        </p:nvSpPr>
        <p:spPr bwMode="auto">
          <a:xfrm>
            <a:off x="6592939" y="4422759"/>
            <a:ext cx="97468" cy="5372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MG2</a:t>
            </a:r>
          </a:p>
        </p:txBody>
      </p:sp>
      <p:sp>
        <p:nvSpPr>
          <p:cNvPr id="80" name="WordArt 2082"/>
          <p:cNvSpPr>
            <a:spLocks noChangeArrowheads="1" noChangeShapeType="1" noTextEdit="1"/>
          </p:cNvSpPr>
          <p:nvPr/>
        </p:nvSpPr>
        <p:spPr bwMode="auto">
          <a:xfrm>
            <a:off x="5384936" y="5010173"/>
            <a:ext cx="110266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MM1</a:t>
            </a:r>
          </a:p>
        </p:txBody>
      </p:sp>
      <p:sp>
        <p:nvSpPr>
          <p:cNvPr id="81" name="WordArt 2083"/>
          <p:cNvSpPr>
            <a:spLocks noChangeArrowheads="1" noChangeShapeType="1" noTextEdit="1"/>
          </p:cNvSpPr>
          <p:nvPr/>
        </p:nvSpPr>
        <p:spPr bwMode="auto">
          <a:xfrm>
            <a:off x="5384936" y="4716025"/>
            <a:ext cx="110266" cy="537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MM3</a:t>
            </a:r>
          </a:p>
        </p:txBody>
      </p:sp>
      <p:sp>
        <p:nvSpPr>
          <p:cNvPr id="82" name="WordArt 2084"/>
          <p:cNvSpPr>
            <a:spLocks noChangeArrowheads="1" noChangeShapeType="1" noTextEdit="1"/>
          </p:cNvSpPr>
          <p:nvPr/>
        </p:nvSpPr>
        <p:spPr bwMode="auto">
          <a:xfrm>
            <a:off x="6310383" y="4711622"/>
            <a:ext cx="109281" cy="5372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MM4</a:t>
            </a:r>
          </a:p>
        </p:txBody>
      </p:sp>
      <p:sp>
        <p:nvSpPr>
          <p:cNvPr id="83" name="WordArt 2085"/>
          <p:cNvSpPr>
            <a:spLocks noChangeArrowheads="1" noChangeShapeType="1" noTextEdit="1"/>
          </p:cNvSpPr>
          <p:nvPr/>
        </p:nvSpPr>
        <p:spPr bwMode="auto">
          <a:xfrm>
            <a:off x="6310383" y="4981110"/>
            <a:ext cx="109281" cy="53722"/>
          </a:xfrm>
          <a:prstGeom prst="rect">
            <a:avLst/>
          </a:prstGeom>
          <a:noFill/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MM2</a:t>
            </a:r>
          </a:p>
        </p:txBody>
      </p:sp>
      <p:sp>
        <p:nvSpPr>
          <p:cNvPr id="85" name="WordArt 2101"/>
          <p:cNvSpPr>
            <a:spLocks noChangeArrowheads="1" noChangeShapeType="1" noTextEdit="1"/>
          </p:cNvSpPr>
          <p:nvPr/>
        </p:nvSpPr>
        <p:spPr bwMode="auto">
          <a:xfrm>
            <a:off x="5863412" y="3939266"/>
            <a:ext cx="118142" cy="5812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b="1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EXP</a:t>
            </a:r>
          </a:p>
        </p:txBody>
      </p:sp>
      <p:sp>
        <p:nvSpPr>
          <p:cNvPr id="86" name="AutoShape 2111"/>
          <p:cNvSpPr>
            <a:spLocks noChangeArrowheads="1"/>
          </p:cNvSpPr>
          <p:nvPr/>
        </p:nvSpPr>
        <p:spPr bwMode="auto">
          <a:xfrm>
            <a:off x="6756369" y="4071368"/>
            <a:ext cx="100421" cy="88068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" name="AutoShape 2112"/>
          <p:cNvSpPr>
            <a:spLocks noChangeArrowheads="1"/>
          </p:cNvSpPr>
          <p:nvPr/>
        </p:nvSpPr>
        <p:spPr bwMode="auto">
          <a:xfrm>
            <a:off x="6756369" y="4159436"/>
            <a:ext cx="100421" cy="8630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" name="AutoShape 2113"/>
          <p:cNvSpPr>
            <a:spLocks noChangeArrowheads="1"/>
          </p:cNvSpPr>
          <p:nvPr/>
        </p:nvSpPr>
        <p:spPr bwMode="auto">
          <a:xfrm>
            <a:off x="4938949" y="3955998"/>
            <a:ext cx="100421" cy="87188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" name="AutoShape 2114"/>
          <p:cNvSpPr>
            <a:spLocks noChangeArrowheads="1"/>
          </p:cNvSpPr>
          <p:nvPr/>
        </p:nvSpPr>
        <p:spPr bwMode="auto">
          <a:xfrm>
            <a:off x="4938949" y="4043186"/>
            <a:ext cx="100421" cy="8718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0" name="Line 2673"/>
          <p:cNvSpPr>
            <a:spLocks noChangeShapeType="1"/>
          </p:cNvSpPr>
          <p:nvPr/>
        </p:nvSpPr>
        <p:spPr bwMode="auto">
          <a:xfrm>
            <a:off x="6145968" y="4643810"/>
            <a:ext cx="111251" cy="8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AutoShape 2674"/>
          <p:cNvSpPr>
            <a:spLocks noChangeArrowheads="1"/>
          </p:cNvSpPr>
          <p:nvPr/>
        </p:nvSpPr>
        <p:spPr bwMode="auto">
          <a:xfrm>
            <a:off x="6145968" y="4854292"/>
            <a:ext cx="111251" cy="261562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2" name="AutoShape 2675"/>
          <p:cNvSpPr>
            <a:spLocks noChangeArrowheads="1"/>
          </p:cNvSpPr>
          <p:nvPr/>
        </p:nvSpPr>
        <p:spPr bwMode="auto">
          <a:xfrm>
            <a:off x="6145968" y="4556622"/>
            <a:ext cx="111251" cy="261562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3" name="751 Elipse"/>
          <p:cNvSpPr>
            <a:spLocks noChangeArrowheads="1"/>
          </p:cNvSpPr>
          <p:nvPr/>
        </p:nvSpPr>
        <p:spPr bwMode="auto">
          <a:xfrm>
            <a:off x="5537536" y="4340856"/>
            <a:ext cx="62025" cy="55483"/>
          </a:xfrm>
          <a:prstGeom prst="ellipse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pic>
        <p:nvPicPr>
          <p:cNvPr id="104" name="Picture 74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8767" y="4339094"/>
            <a:ext cx="71870" cy="642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5" name="Picture 74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4812" y="4022050"/>
            <a:ext cx="71870" cy="607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6" name="Picture 749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5274" y="4022050"/>
            <a:ext cx="71870" cy="607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07" name="Line 2526"/>
          <p:cNvSpPr>
            <a:spLocks noChangeShapeType="1"/>
          </p:cNvSpPr>
          <p:nvPr/>
        </p:nvSpPr>
        <p:spPr bwMode="auto">
          <a:xfrm>
            <a:off x="5957925" y="5291990"/>
            <a:ext cx="0" cy="434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Line 2527"/>
          <p:cNvSpPr>
            <a:spLocks noChangeShapeType="1"/>
          </p:cNvSpPr>
          <p:nvPr/>
        </p:nvSpPr>
        <p:spPr bwMode="auto">
          <a:xfrm>
            <a:off x="4707587" y="5731449"/>
            <a:ext cx="124443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Line 2529"/>
          <p:cNvSpPr>
            <a:spLocks noChangeShapeType="1"/>
          </p:cNvSpPr>
          <p:nvPr/>
        </p:nvSpPr>
        <p:spPr bwMode="auto">
          <a:xfrm>
            <a:off x="4439798" y="5291990"/>
            <a:ext cx="0" cy="174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Line 2530"/>
          <p:cNvSpPr>
            <a:spLocks noChangeShapeType="1"/>
          </p:cNvSpPr>
          <p:nvPr/>
        </p:nvSpPr>
        <p:spPr bwMode="auto">
          <a:xfrm flipH="1">
            <a:off x="4439798" y="5291990"/>
            <a:ext cx="15181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Line 2531"/>
          <p:cNvSpPr>
            <a:spLocks noChangeShapeType="1"/>
          </p:cNvSpPr>
          <p:nvPr/>
        </p:nvSpPr>
        <p:spPr bwMode="auto">
          <a:xfrm flipH="1" flipV="1">
            <a:off x="4439798" y="5451393"/>
            <a:ext cx="267789" cy="28005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Text Box 3363"/>
          <p:cNvSpPr txBox="1">
            <a:spLocks noChangeArrowheads="1"/>
          </p:cNvSpPr>
          <p:nvPr/>
        </p:nvSpPr>
        <p:spPr bwMode="auto">
          <a:xfrm>
            <a:off x="4797178" y="5103037"/>
            <a:ext cx="947106" cy="1523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1200" u="none">
                <a:solidFill>
                  <a:prstClr val="black"/>
                </a:solidFill>
                <a:latin typeface="Albertus" pitchFamily="18" charset="0"/>
              </a:rPr>
              <a:t>Parking AMARILLO</a:t>
            </a:r>
          </a:p>
        </p:txBody>
      </p:sp>
      <p:sp>
        <p:nvSpPr>
          <p:cNvPr id="121" name="AutoShape 3398"/>
          <p:cNvSpPr>
            <a:spLocks noChangeArrowheads="1"/>
          </p:cNvSpPr>
          <p:nvPr/>
        </p:nvSpPr>
        <p:spPr bwMode="auto">
          <a:xfrm>
            <a:off x="4976360" y="5572046"/>
            <a:ext cx="45288" cy="80142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" name="Text Box 3399"/>
          <p:cNvSpPr txBox="1">
            <a:spLocks noChangeArrowheads="1"/>
          </p:cNvSpPr>
          <p:nvPr/>
        </p:nvSpPr>
        <p:spPr bwMode="auto">
          <a:xfrm>
            <a:off x="4975376" y="5532416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2</a:t>
            </a:r>
          </a:p>
        </p:txBody>
      </p:sp>
      <p:sp>
        <p:nvSpPr>
          <p:cNvPr id="123" name="AutoShape 3400"/>
          <p:cNvSpPr>
            <a:spLocks noChangeArrowheads="1"/>
          </p:cNvSpPr>
          <p:nvPr/>
        </p:nvSpPr>
        <p:spPr bwMode="auto">
          <a:xfrm>
            <a:off x="4976360" y="5372132"/>
            <a:ext cx="45288" cy="80142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" name="Text Box 3401"/>
          <p:cNvSpPr txBox="1">
            <a:spLocks noChangeArrowheads="1"/>
          </p:cNvSpPr>
          <p:nvPr/>
        </p:nvSpPr>
        <p:spPr bwMode="auto">
          <a:xfrm>
            <a:off x="4975376" y="5332501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</a:t>
            </a:r>
          </a:p>
        </p:txBody>
      </p:sp>
      <p:sp>
        <p:nvSpPr>
          <p:cNvPr id="125" name="AutoShape 3402"/>
          <p:cNvSpPr>
            <a:spLocks noChangeArrowheads="1"/>
          </p:cNvSpPr>
          <p:nvPr/>
        </p:nvSpPr>
        <p:spPr bwMode="auto">
          <a:xfrm>
            <a:off x="5198861" y="5572046"/>
            <a:ext cx="45288" cy="80142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6" name="Text Box 3403"/>
          <p:cNvSpPr txBox="1">
            <a:spLocks noChangeArrowheads="1"/>
          </p:cNvSpPr>
          <p:nvPr/>
        </p:nvSpPr>
        <p:spPr bwMode="auto">
          <a:xfrm>
            <a:off x="5198861" y="5532416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4</a:t>
            </a:r>
          </a:p>
        </p:txBody>
      </p:sp>
      <p:sp>
        <p:nvSpPr>
          <p:cNvPr id="127" name="AutoShape 3404"/>
          <p:cNvSpPr>
            <a:spLocks noChangeArrowheads="1"/>
          </p:cNvSpPr>
          <p:nvPr/>
        </p:nvSpPr>
        <p:spPr bwMode="auto">
          <a:xfrm>
            <a:off x="5199846" y="5372132"/>
            <a:ext cx="45288" cy="80142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8" name="Text Box 3405"/>
          <p:cNvSpPr txBox="1">
            <a:spLocks noChangeArrowheads="1"/>
          </p:cNvSpPr>
          <p:nvPr/>
        </p:nvSpPr>
        <p:spPr bwMode="auto">
          <a:xfrm>
            <a:off x="5198861" y="5332501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9" name="AutoShape 3406"/>
          <p:cNvSpPr>
            <a:spLocks noChangeArrowheads="1"/>
          </p:cNvSpPr>
          <p:nvPr/>
        </p:nvSpPr>
        <p:spPr bwMode="auto">
          <a:xfrm>
            <a:off x="5423332" y="5572046"/>
            <a:ext cx="45288" cy="80142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30" name="Text Box 3407"/>
          <p:cNvSpPr txBox="1">
            <a:spLocks noChangeArrowheads="1"/>
          </p:cNvSpPr>
          <p:nvPr/>
        </p:nvSpPr>
        <p:spPr bwMode="auto">
          <a:xfrm>
            <a:off x="5422347" y="5532416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6</a:t>
            </a:r>
          </a:p>
        </p:txBody>
      </p:sp>
      <p:sp>
        <p:nvSpPr>
          <p:cNvPr id="131" name="AutoShape 3408"/>
          <p:cNvSpPr>
            <a:spLocks noChangeArrowheads="1"/>
          </p:cNvSpPr>
          <p:nvPr/>
        </p:nvSpPr>
        <p:spPr bwMode="auto">
          <a:xfrm>
            <a:off x="5423332" y="5372132"/>
            <a:ext cx="45288" cy="80142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32" name="Text Box 3409"/>
          <p:cNvSpPr txBox="1">
            <a:spLocks noChangeArrowheads="1"/>
          </p:cNvSpPr>
          <p:nvPr/>
        </p:nvSpPr>
        <p:spPr bwMode="auto">
          <a:xfrm>
            <a:off x="5422347" y="5332501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5</a:t>
            </a:r>
          </a:p>
        </p:txBody>
      </p:sp>
      <p:sp>
        <p:nvSpPr>
          <p:cNvPr id="133" name="AutoShape 3410"/>
          <p:cNvSpPr>
            <a:spLocks noChangeArrowheads="1"/>
          </p:cNvSpPr>
          <p:nvPr/>
        </p:nvSpPr>
        <p:spPr bwMode="auto">
          <a:xfrm>
            <a:off x="5691121" y="5572046"/>
            <a:ext cx="45288" cy="80142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34" name="Text Box 3411"/>
          <p:cNvSpPr txBox="1">
            <a:spLocks noChangeArrowheads="1"/>
          </p:cNvSpPr>
          <p:nvPr/>
        </p:nvSpPr>
        <p:spPr bwMode="auto">
          <a:xfrm>
            <a:off x="5690136" y="5532416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8</a:t>
            </a:r>
          </a:p>
        </p:txBody>
      </p:sp>
      <p:sp>
        <p:nvSpPr>
          <p:cNvPr id="135" name="AutoShape 3412"/>
          <p:cNvSpPr>
            <a:spLocks noChangeArrowheads="1"/>
          </p:cNvSpPr>
          <p:nvPr/>
        </p:nvSpPr>
        <p:spPr bwMode="auto">
          <a:xfrm>
            <a:off x="5691121" y="5372132"/>
            <a:ext cx="45288" cy="80142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36" name="Text Box 3413"/>
          <p:cNvSpPr txBox="1">
            <a:spLocks noChangeArrowheads="1"/>
          </p:cNvSpPr>
          <p:nvPr/>
        </p:nvSpPr>
        <p:spPr bwMode="auto">
          <a:xfrm>
            <a:off x="5690136" y="5332501"/>
            <a:ext cx="149647" cy="1188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7</a:t>
            </a:r>
          </a:p>
        </p:txBody>
      </p:sp>
      <p:sp>
        <p:nvSpPr>
          <p:cNvPr id="137" name="Line 2134"/>
          <p:cNvSpPr>
            <a:spLocks noChangeShapeType="1"/>
          </p:cNvSpPr>
          <p:nvPr/>
        </p:nvSpPr>
        <p:spPr bwMode="auto">
          <a:xfrm>
            <a:off x="7924993" y="5323695"/>
            <a:ext cx="0" cy="174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Line 2135"/>
          <p:cNvSpPr>
            <a:spLocks noChangeShapeType="1"/>
          </p:cNvSpPr>
          <p:nvPr/>
        </p:nvSpPr>
        <p:spPr bwMode="auto">
          <a:xfrm>
            <a:off x="6361578" y="5323695"/>
            <a:ext cx="0" cy="434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Line 2136"/>
          <p:cNvSpPr>
            <a:spLocks noChangeShapeType="1"/>
          </p:cNvSpPr>
          <p:nvPr/>
        </p:nvSpPr>
        <p:spPr bwMode="auto">
          <a:xfrm>
            <a:off x="6361578" y="5757870"/>
            <a:ext cx="124443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Line 2137"/>
          <p:cNvSpPr>
            <a:spLocks noChangeShapeType="1"/>
          </p:cNvSpPr>
          <p:nvPr/>
        </p:nvSpPr>
        <p:spPr bwMode="auto">
          <a:xfrm flipV="1">
            <a:off x="7606009" y="5498069"/>
            <a:ext cx="318984" cy="25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Line 2138"/>
          <p:cNvSpPr>
            <a:spLocks noChangeShapeType="1"/>
          </p:cNvSpPr>
          <p:nvPr/>
        </p:nvSpPr>
        <p:spPr bwMode="auto">
          <a:xfrm>
            <a:off x="6361578" y="5323695"/>
            <a:ext cx="156341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Rectangle 2140"/>
          <p:cNvSpPr>
            <a:spLocks noChangeArrowheads="1"/>
          </p:cNvSpPr>
          <p:nvPr/>
        </p:nvSpPr>
        <p:spPr bwMode="auto">
          <a:xfrm>
            <a:off x="6361578" y="5178382"/>
            <a:ext cx="159492" cy="29063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3" name="Rectangle 2141"/>
          <p:cNvSpPr>
            <a:spLocks noChangeArrowheads="1"/>
          </p:cNvSpPr>
          <p:nvPr/>
        </p:nvSpPr>
        <p:spPr bwMode="auto">
          <a:xfrm>
            <a:off x="6586048" y="5178382"/>
            <a:ext cx="381993" cy="29063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4" name="Rectangle 2142"/>
          <p:cNvSpPr>
            <a:spLocks noChangeArrowheads="1"/>
          </p:cNvSpPr>
          <p:nvPr/>
        </p:nvSpPr>
        <p:spPr bwMode="auto">
          <a:xfrm>
            <a:off x="7031050" y="5178382"/>
            <a:ext cx="192966" cy="29063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5" name="Rectangle 2143"/>
          <p:cNvSpPr>
            <a:spLocks noChangeArrowheads="1"/>
          </p:cNvSpPr>
          <p:nvPr/>
        </p:nvSpPr>
        <p:spPr bwMode="auto">
          <a:xfrm>
            <a:off x="7287025" y="5178382"/>
            <a:ext cx="190997" cy="29063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6" name="Rectangle 2144"/>
          <p:cNvSpPr>
            <a:spLocks noChangeArrowheads="1"/>
          </p:cNvSpPr>
          <p:nvPr/>
        </p:nvSpPr>
        <p:spPr bwMode="auto">
          <a:xfrm>
            <a:off x="7543000" y="5178382"/>
            <a:ext cx="350488" cy="29063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7" name="Rectangle 2145"/>
          <p:cNvSpPr>
            <a:spLocks noChangeArrowheads="1"/>
          </p:cNvSpPr>
          <p:nvPr/>
        </p:nvSpPr>
        <p:spPr bwMode="auto">
          <a:xfrm>
            <a:off x="6521070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8" name="Rectangle 2150"/>
          <p:cNvSpPr>
            <a:spLocks noChangeArrowheads="1"/>
          </p:cNvSpPr>
          <p:nvPr/>
        </p:nvSpPr>
        <p:spPr bwMode="auto">
          <a:xfrm>
            <a:off x="6521070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49" name="Rectangle 2151"/>
          <p:cNvSpPr>
            <a:spLocks noChangeArrowheads="1"/>
          </p:cNvSpPr>
          <p:nvPr/>
        </p:nvSpPr>
        <p:spPr bwMode="auto">
          <a:xfrm>
            <a:off x="6521070" y="5729688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0" name="Rectangle 2152"/>
          <p:cNvSpPr>
            <a:spLocks noChangeArrowheads="1"/>
          </p:cNvSpPr>
          <p:nvPr/>
        </p:nvSpPr>
        <p:spPr bwMode="auto">
          <a:xfrm>
            <a:off x="7733996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1" name="Rectangle 2153"/>
          <p:cNvSpPr>
            <a:spLocks noChangeArrowheads="1"/>
          </p:cNvSpPr>
          <p:nvPr/>
        </p:nvSpPr>
        <p:spPr bwMode="auto">
          <a:xfrm>
            <a:off x="7733996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2" name="Rectangle 2154"/>
          <p:cNvSpPr>
            <a:spLocks noChangeArrowheads="1"/>
          </p:cNvSpPr>
          <p:nvPr/>
        </p:nvSpPr>
        <p:spPr bwMode="auto">
          <a:xfrm rot="19251360">
            <a:off x="7695600" y="5638978"/>
            <a:ext cx="31505" cy="290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3" name="Rectangle 2155"/>
          <p:cNvSpPr>
            <a:spLocks noChangeArrowheads="1"/>
          </p:cNvSpPr>
          <p:nvPr/>
        </p:nvSpPr>
        <p:spPr bwMode="auto">
          <a:xfrm>
            <a:off x="6905032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4" name="Rectangle 2157"/>
          <p:cNvSpPr>
            <a:spLocks noChangeArrowheads="1"/>
          </p:cNvSpPr>
          <p:nvPr/>
        </p:nvSpPr>
        <p:spPr bwMode="auto">
          <a:xfrm>
            <a:off x="6905032" y="5729688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5" name="Rectangle 2160"/>
          <p:cNvSpPr>
            <a:spLocks noChangeArrowheads="1"/>
          </p:cNvSpPr>
          <p:nvPr/>
        </p:nvSpPr>
        <p:spPr bwMode="auto">
          <a:xfrm>
            <a:off x="6905032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6" name="Rectangle 2163"/>
          <p:cNvSpPr>
            <a:spLocks noChangeArrowheads="1"/>
          </p:cNvSpPr>
          <p:nvPr/>
        </p:nvSpPr>
        <p:spPr bwMode="auto">
          <a:xfrm>
            <a:off x="6714035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7" name="Rectangle 2164"/>
          <p:cNvSpPr>
            <a:spLocks noChangeArrowheads="1"/>
          </p:cNvSpPr>
          <p:nvPr/>
        </p:nvSpPr>
        <p:spPr bwMode="auto">
          <a:xfrm>
            <a:off x="6714035" y="5729688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8" name="Rectangle 2165"/>
          <p:cNvSpPr>
            <a:spLocks noChangeArrowheads="1"/>
          </p:cNvSpPr>
          <p:nvPr/>
        </p:nvSpPr>
        <p:spPr bwMode="auto">
          <a:xfrm>
            <a:off x="6714035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59" name="Rectangle 2166"/>
          <p:cNvSpPr>
            <a:spLocks noChangeArrowheads="1"/>
          </p:cNvSpPr>
          <p:nvPr/>
        </p:nvSpPr>
        <p:spPr bwMode="auto">
          <a:xfrm>
            <a:off x="7127533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0" name="Rectangle 2167"/>
          <p:cNvSpPr>
            <a:spLocks noChangeArrowheads="1"/>
          </p:cNvSpPr>
          <p:nvPr/>
        </p:nvSpPr>
        <p:spPr bwMode="auto">
          <a:xfrm>
            <a:off x="7127533" y="5729688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1" name="Rectangle 2168"/>
          <p:cNvSpPr>
            <a:spLocks noChangeArrowheads="1"/>
          </p:cNvSpPr>
          <p:nvPr/>
        </p:nvSpPr>
        <p:spPr bwMode="auto">
          <a:xfrm>
            <a:off x="7127533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2" name="Rectangle 2169"/>
          <p:cNvSpPr>
            <a:spLocks noChangeArrowheads="1"/>
          </p:cNvSpPr>
          <p:nvPr/>
        </p:nvSpPr>
        <p:spPr bwMode="auto">
          <a:xfrm>
            <a:off x="7352003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3" name="Rectangle 2170"/>
          <p:cNvSpPr>
            <a:spLocks noChangeArrowheads="1"/>
          </p:cNvSpPr>
          <p:nvPr/>
        </p:nvSpPr>
        <p:spPr bwMode="auto">
          <a:xfrm>
            <a:off x="7352003" y="5729688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4" name="Rectangle 2171"/>
          <p:cNvSpPr>
            <a:spLocks noChangeArrowheads="1"/>
          </p:cNvSpPr>
          <p:nvPr/>
        </p:nvSpPr>
        <p:spPr bwMode="auto">
          <a:xfrm>
            <a:off x="7352003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5" name="Rectangle 2172"/>
          <p:cNvSpPr>
            <a:spLocks noChangeArrowheads="1"/>
          </p:cNvSpPr>
          <p:nvPr/>
        </p:nvSpPr>
        <p:spPr bwMode="auto">
          <a:xfrm>
            <a:off x="7543000" y="5381820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6" name="Rectangle 2173"/>
          <p:cNvSpPr>
            <a:spLocks noChangeArrowheads="1"/>
          </p:cNvSpPr>
          <p:nvPr/>
        </p:nvSpPr>
        <p:spPr bwMode="auto">
          <a:xfrm>
            <a:off x="7543000" y="5729688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7" name="Rectangle 2174"/>
          <p:cNvSpPr>
            <a:spLocks noChangeArrowheads="1"/>
          </p:cNvSpPr>
          <p:nvPr/>
        </p:nvSpPr>
        <p:spPr bwMode="auto">
          <a:xfrm>
            <a:off x="7543000" y="5526251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8" name="AutoShape 2215"/>
          <p:cNvSpPr>
            <a:spLocks noChangeArrowheads="1"/>
          </p:cNvSpPr>
          <p:nvPr/>
        </p:nvSpPr>
        <p:spPr bwMode="auto">
          <a:xfrm rot="5400000">
            <a:off x="6463149" y="5263805"/>
            <a:ext cx="86307" cy="33474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69" name="AutoShape 2216"/>
          <p:cNvSpPr>
            <a:spLocks noChangeArrowheads="1"/>
          </p:cNvSpPr>
          <p:nvPr/>
        </p:nvSpPr>
        <p:spPr bwMode="auto">
          <a:xfrm rot="5400000">
            <a:off x="6430659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0" name="AutoShape 2217"/>
          <p:cNvSpPr>
            <a:spLocks noChangeArrowheads="1"/>
          </p:cNvSpPr>
          <p:nvPr/>
        </p:nvSpPr>
        <p:spPr bwMode="auto">
          <a:xfrm rot="5400000">
            <a:off x="6399155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1" name="AutoShape 2218"/>
          <p:cNvSpPr>
            <a:spLocks noChangeArrowheads="1"/>
          </p:cNvSpPr>
          <p:nvPr/>
        </p:nvSpPr>
        <p:spPr bwMode="auto">
          <a:xfrm rot="5400000">
            <a:off x="6367650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2" name="AutoShape 2219"/>
          <p:cNvSpPr>
            <a:spLocks noChangeArrowheads="1"/>
          </p:cNvSpPr>
          <p:nvPr/>
        </p:nvSpPr>
        <p:spPr bwMode="auto">
          <a:xfrm rot="5400000">
            <a:off x="6335161" y="5263805"/>
            <a:ext cx="86307" cy="33474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3" name="AutoShape 2220"/>
          <p:cNvSpPr>
            <a:spLocks noChangeArrowheads="1"/>
          </p:cNvSpPr>
          <p:nvPr/>
        </p:nvSpPr>
        <p:spPr bwMode="auto">
          <a:xfrm rot="5400000">
            <a:off x="6686634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4" name="AutoShape 2221"/>
          <p:cNvSpPr>
            <a:spLocks noChangeArrowheads="1"/>
          </p:cNvSpPr>
          <p:nvPr/>
        </p:nvSpPr>
        <p:spPr bwMode="auto">
          <a:xfrm rot="5400000">
            <a:off x="6653160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5" name="AutoShape 2222"/>
          <p:cNvSpPr>
            <a:spLocks noChangeArrowheads="1"/>
          </p:cNvSpPr>
          <p:nvPr/>
        </p:nvSpPr>
        <p:spPr bwMode="auto">
          <a:xfrm rot="5400000">
            <a:off x="6621656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6" name="AutoShape 2223"/>
          <p:cNvSpPr>
            <a:spLocks noChangeArrowheads="1"/>
          </p:cNvSpPr>
          <p:nvPr/>
        </p:nvSpPr>
        <p:spPr bwMode="auto">
          <a:xfrm rot="5400000">
            <a:off x="6590151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7" name="AutoShape 2224"/>
          <p:cNvSpPr>
            <a:spLocks noChangeArrowheads="1"/>
          </p:cNvSpPr>
          <p:nvPr/>
        </p:nvSpPr>
        <p:spPr bwMode="auto">
          <a:xfrm rot="5400000">
            <a:off x="6558647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8" name="AutoShape 2225"/>
          <p:cNvSpPr>
            <a:spLocks noChangeArrowheads="1"/>
          </p:cNvSpPr>
          <p:nvPr/>
        </p:nvSpPr>
        <p:spPr bwMode="auto">
          <a:xfrm rot="5400000">
            <a:off x="6846126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79" name="AutoShape 2226"/>
          <p:cNvSpPr>
            <a:spLocks noChangeArrowheads="1"/>
          </p:cNvSpPr>
          <p:nvPr/>
        </p:nvSpPr>
        <p:spPr bwMode="auto">
          <a:xfrm rot="5400000">
            <a:off x="6812652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0" name="AutoShape 2227"/>
          <p:cNvSpPr>
            <a:spLocks noChangeArrowheads="1"/>
          </p:cNvSpPr>
          <p:nvPr/>
        </p:nvSpPr>
        <p:spPr bwMode="auto">
          <a:xfrm rot="5400000">
            <a:off x="6781148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1" name="AutoShape 2228"/>
          <p:cNvSpPr>
            <a:spLocks noChangeArrowheads="1"/>
          </p:cNvSpPr>
          <p:nvPr/>
        </p:nvSpPr>
        <p:spPr bwMode="auto">
          <a:xfrm rot="5400000">
            <a:off x="6749643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2" name="AutoShape 2229"/>
          <p:cNvSpPr>
            <a:spLocks noChangeArrowheads="1"/>
          </p:cNvSpPr>
          <p:nvPr/>
        </p:nvSpPr>
        <p:spPr bwMode="auto">
          <a:xfrm rot="5400000">
            <a:off x="6718138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3" name="AutoShape 2230"/>
          <p:cNvSpPr>
            <a:spLocks noChangeArrowheads="1"/>
          </p:cNvSpPr>
          <p:nvPr/>
        </p:nvSpPr>
        <p:spPr bwMode="auto">
          <a:xfrm rot="5400000">
            <a:off x="6877630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4" name="AutoShape 2231"/>
          <p:cNvSpPr>
            <a:spLocks noChangeArrowheads="1"/>
          </p:cNvSpPr>
          <p:nvPr/>
        </p:nvSpPr>
        <p:spPr bwMode="auto">
          <a:xfrm rot="5400000">
            <a:off x="7100132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5" name="AutoShape 2232"/>
          <p:cNvSpPr>
            <a:spLocks noChangeArrowheads="1"/>
          </p:cNvSpPr>
          <p:nvPr/>
        </p:nvSpPr>
        <p:spPr bwMode="auto">
          <a:xfrm rot="5400000">
            <a:off x="7068627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6" name="AutoShape 2233"/>
          <p:cNvSpPr>
            <a:spLocks noChangeArrowheads="1"/>
          </p:cNvSpPr>
          <p:nvPr/>
        </p:nvSpPr>
        <p:spPr bwMode="auto">
          <a:xfrm rot="5400000">
            <a:off x="7037122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7" name="AutoShape 2234"/>
          <p:cNvSpPr>
            <a:spLocks noChangeArrowheads="1"/>
          </p:cNvSpPr>
          <p:nvPr/>
        </p:nvSpPr>
        <p:spPr bwMode="auto">
          <a:xfrm rot="5400000">
            <a:off x="7004634" y="5263805"/>
            <a:ext cx="86307" cy="33474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8" name="AutoShape 2235"/>
          <p:cNvSpPr>
            <a:spLocks noChangeArrowheads="1"/>
          </p:cNvSpPr>
          <p:nvPr/>
        </p:nvSpPr>
        <p:spPr bwMode="auto">
          <a:xfrm rot="5400000">
            <a:off x="7131636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89" name="AutoShape 2236"/>
          <p:cNvSpPr>
            <a:spLocks noChangeArrowheads="1"/>
          </p:cNvSpPr>
          <p:nvPr/>
        </p:nvSpPr>
        <p:spPr bwMode="auto">
          <a:xfrm rot="5400000">
            <a:off x="7387611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0" name="AutoShape 2237"/>
          <p:cNvSpPr>
            <a:spLocks noChangeArrowheads="1"/>
          </p:cNvSpPr>
          <p:nvPr/>
        </p:nvSpPr>
        <p:spPr bwMode="auto">
          <a:xfrm rot="5400000">
            <a:off x="7354137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1" name="AutoShape 2238"/>
          <p:cNvSpPr>
            <a:spLocks noChangeArrowheads="1"/>
          </p:cNvSpPr>
          <p:nvPr/>
        </p:nvSpPr>
        <p:spPr bwMode="auto">
          <a:xfrm rot="5400000">
            <a:off x="7322633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2" name="AutoShape 2239"/>
          <p:cNvSpPr>
            <a:spLocks noChangeArrowheads="1"/>
          </p:cNvSpPr>
          <p:nvPr/>
        </p:nvSpPr>
        <p:spPr bwMode="auto">
          <a:xfrm rot="5400000">
            <a:off x="7291128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3" name="AutoShape 2240"/>
          <p:cNvSpPr>
            <a:spLocks noChangeArrowheads="1"/>
          </p:cNvSpPr>
          <p:nvPr/>
        </p:nvSpPr>
        <p:spPr bwMode="auto">
          <a:xfrm rot="5400000">
            <a:off x="7438806" y="5248937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4" name="AutoShape 2241"/>
          <p:cNvSpPr>
            <a:spLocks noChangeArrowheads="1"/>
          </p:cNvSpPr>
          <p:nvPr/>
        </p:nvSpPr>
        <p:spPr bwMode="auto">
          <a:xfrm rot="5400000">
            <a:off x="7610112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5" name="AutoShape 2242"/>
          <p:cNvSpPr>
            <a:spLocks noChangeArrowheads="1"/>
          </p:cNvSpPr>
          <p:nvPr/>
        </p:nvSpPr>
        <p:spPr bwMode="auto">
          <a:xfrm rot="5400000">
            <a:off x="7578607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6" name="AutoShape 2243"/>
          <p:cNvSpPr>
            <a:spLocks noChangeArrowheads="1"/>
          </p:cNvSpPr>
          <p:nvPr/>
        </p:nvSpPr>
        <p:spPr bwMode="auto">
          <a:xfrm rot="5400000">
            <a:off x="7547103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7" name="AutoShape 2244"/>
          <p:cNvSpPr>
            <a:spLocks noChangeArrowheads="1"/>
          </p:cNvSpPr>
          <p:nvPr/>
        </p:nvSpPr>
        <p:spPr bwMode="auto">
          <a:xfrm rot="5400000">
            <a:off x="7515598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8" name="AutoShape 2245"/>
          <p:cNvSpPr>
            <a:spLocks noChangeArrowheads="1"/>
          </p:cNvSpPr>
          <p:nvPr/>
        </p:nvSpPr>
        <p:spPr bwMode="auto">
          <a:xfrm rot="5400000">
            <a:off x="7641617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99" name="AutoShape 2246"/>
          <p:cNvSpPr>
            <a:spLocks noChangeArrowheads="1"/>
          </p:cNvSpPr>
          <p:nvPr/>
        </p:nvSpPr>
        <p:spPr bwMode="auto">
          <a:xfrm rot="5400000">
            <a:off x="7769604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0" name="AutoShape 2247"/>
          <p:cNvSpPr>
            <a:spLocks noChangeArrowheads="1"/>
          </p:cNvSpPr>
          <p:nvPr/>
        </p:nvSpPr>
        <p:spPr bwMode="auto">
          <a:xfrm rot="5400000">
            <a:off x="7738099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1" name="AutoShape 2248"/>
          <p:cNvSpPr>
            <a:spLocks noChangeArrowheads="1"/>
          </p:cNvSpPr>
          <p:nvPr/>
        </p:nvSpPr>
        <p:spPr bwMode="auto">
          <a:xfrm rot="5400000">
            <a:off x="7706595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2" name="AutoShape 2249"/>
          <p:cNvSpPr>
            <a:spLocks noChangeArrowheads="1"/>
          </p:cNvSpPr>
          <p:nvPr/>
        </p:nvSpPr>
        <p:spPr bwMode="auto">
          <a:xfrm rot="5400000">
            <a:off x="7674106" y="5263805"/>
            <a:ext cx="86307" cy="33474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3" name="AutoShape 2250"/>
          <p:cNvSpPr>
            <a:spLocks noChangeArrowheads="1"/>
          </p:cNvSpPr>
          <p:nvPr/>
        </p:nvSpPr>
        <p:spPr bwMode="auto">
          <a:xfrm rot="5400000">
            <a:off x="7795201" y="5248056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4" name="Rectangle 2308"/>
          <p:cNvSpPr>
            <a:spLocks noChangeArrowheads="1"/>
          </p:cNvSpPr>
          <p:nvPr/>
        </p:nvSpPr>
        <p:spPr bwMode="auto">
          <a:xfrm>
            <a:off x="6521070" y="5700626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5" name="Rectangle 2309"/>
          <p:cNvSpPr>
            <a:spLocks noChangeArrowheads="1"/>
          </p:cNvSpPr>
          <p:nvPr/>
        </p:nvSpPr>
        <p:spPr bwMode="auto">
          <a:xfrm>
            <a:off x="6905032" y="5700626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6" name="Rectangle 2310"/>
          <p:cNvSpPr>
            <a:spLocks noChangeArrowheads="1"/>
          </p:cNvSpPr>
          <p:nvPr/>
        </p:nvSpPr>
        <p:spPr bwMode="auto">
          <a:xfrm>
            <a:off x="6714035" y="5700626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7" name="Rectangle 2311"/>
          <p:cNvSpPr>
            <a:spLocks noChangeArrowheads="1"/>
          </p:cNvSpPr>
          <p:nvPr/>
        </p:nvSpPr>
        <p:spPr bwMode="auto">
          <a:xfrm>
            <a:off x="7127533" y="5700626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8" name="Rectangle 2312"/>
          <p:cNvSpPr>
            <a:spLocks noChangeArrowheads="1"/>
          </p:cNvSpPr>
          <p:nvPr/>
        </p:nvSpPr>
        <p:spPr bwMode="auto">
          <a:xfrm>
            <a:off x="7352003" y="5700626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09" name="Rectangle 2313"/>
          <p:cNvSpPr>
            <a:spLocks noChangeArrowheads="1"/>
          </p:cNvSpPr>
          <p:nvPr/>
        </p:nvSpPr>
        <p:spPr bwMode="auto">
          <a:xfrm>
            <a:off x="7543000" y="5700626"/>
            <a:ext cx="31505" cy="290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0" name="Rectangle 2314"/>
          <p:cNvSpPr>
            <a:spLocks noChangeArrowheads="1"/>
          </p:cNvSpPr>
          <p:nvPr/>
        </p:nvSpPr>
        <p:spPr bwMode="auto">
          <a:xfrm>
            <a:off x="6521070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1" name="Rectangle 2315"/>
          <p:cNvSpPr>
            <a:spLocks noChangeArrowheads="1"/>
          </p:cNvSpPr>
          <p:nvPr/>
        </p:nvSpPr>
        <p:spPr bwMode="auto">
          <a:xfrm>
            <a:off x="6905032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2" name="Rectangle 2316"/>
          <p:cNvSpPr>
            <a:spLocks noChangeArrowheads="1"/>
          </p:cNvSpPr>
          <p:nvPr/>
        </p:nvSpPr>
        <p:spPr bwMode="auto">
          <a:xfrm>
            <a:off x="6714035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3" name="Rectangle 2317"/>
          <p:cNvSpPr>
            <a:spLocks noChangeArrowheads="1"/>
          </p:cNvSpPr>
          <p:nvPr/>
        </p:nvSpPr>
        <p:spPr bwMode="auto">
          <a:xfrm>
            <a:off x="7127533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4" name="Rectangle 2318"/>
          <p:cNvSpPr>
            <a:spLocks noChangeArrowheads="1"/>
          </p:cNvSpPr>
          <p:nvPr/>
        </p:nvSpPr>
        <p:spPr bwMode="auto">
          <a:xfrm>
            <a:off x="7352003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5" name="Rectangle 2319"/>
          <p:cNvSpPr>
            <a:spLocks noChangeArrowheads="1"/>
          </p:cNvSpPr>
          <p:nvPr/>
        </p:nvSpPr>
        <p:spPr bwMode="auto">
          <a:xfrm>
            <a:off x="7543000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6" name="Rectangle 2320"/>
          <p:cNvSpPr>
            <a:spLocks noChangeArrowheads="1"/>
          </p:cNvSpPr>
          <p:nvPr/>
        </p:nvSpPr>
        <p:spPr bwMode="auto">
          <a:xfrm>
            <a:off x="6521070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7" name="Rectangle 2321"/>
          <p:cNvSpPr>
            <a:spLocks noChangeArrowheads="1"/>
          </p:cNvSpPr>
          <p:nvPr/>
        </p:nvSpPr>
        <p:spPr bwMode="auto">
          <a:xfrm>
            <a:off x="6905032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8" name="Rectangle 2322"/>
          <p:cNvSpPr>
            <a:spLocks noChangeArrowheads="1"/>
          </p:cNvSpPr>
          <p:nvPr/>
        </p:nvSpPr>
        <p:spPr bwMode="auto">
          <a:xfrm>
            <a:off x="6714035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19" name="Rectangle 2323"/>
          <p:cNvSpPr>
            <a:spLocks noChangeArrowheads="1"/>
          </p:cNvSpPr>
          <p:nvPr/>
        </p:nvSpPr>
        <p:spPr bwMode="auto">
          <a:xfrm>
            <a:off x="7127533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0" name="Rectangle 2324"/>
          <p:cNvSpPr>
            <a:spLocks noChangeArrowheads="1"/>
          </p:cNvSpPr>
          <p:nvPr/>
        </p:nvSpPr>
        <p:spPr bwMode="auto">
          <a:xfrm>
            <a:off x="7352003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1" name="Rectangle 2325"/>
          <p:cNvSpPr>
            <a:spLocks noChangeArrowheads="1"/>
          </p:cNvSpPr>
          <p:nvPr/>
        </p:nvSpPr>
        <p:spPr bwMode="auto">
          <a:xfrm>
            <a:off x="7543000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2" name="Rectangle 2327"/>
          <p:cNvSpPr>
            <a:spLocks noChangeArrowheads="1"/>
          </p:cNvSpPr>
          <p:nvPr/>
        </p:nvSpPr>
        <p:spPr bwMode="auto">
          <a:xfrm>
            <a:off x="7733996" y="5556194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3" name="Rectangle 2328"/>
          <p:cNvSpPr>
            <a:spLocks noChangeArrowheads="1"/>
          </p:cNvSpPr>
          <p:nvPr/>
        </p:nvSpPr>
        <p:spPr bwMode="auto">
          <a:xfrm>
            <a:off x="7733996" y="5410882"/>
            <a:ext cx="31505" cy="2818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4" name="Rectangle 2329"/>
          <p:cNvSpPr>
            <a:spLocks noChangeArrowheads="1"/>
          </p:cNvSpPr>
          <p:nvPr/>
        </p:nvSpPr>
        <p:spPr bwMode="auto">
          <a:xfrm rot="19251360">
            <a:off x="7675909" y="5617842"/>
            <a:ext cx="31505" cy="2906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5" name="AutoShape 2344"/>
          <p:cNvSpPr>
            <a:spLocks noChangeArrowheads="1"/>
          </p:cNvSpPr>
          <p:nvPr/>
        </p:nvSpPr>
        <p:spPr bwMode="auto">
          <a:xfrm rot="5400000">
            <a:off x="7834582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6" name="AutoShape 2345"/>
          <p:cNvSpPr>
            <a:spLocks noChangeArrowheads="1"/>
          </p:cNvSpPr>
          <p:nvPr/>
        </p:nvSpPr>
        <p:spPr bwMode="auto">
          <a:xfrm rot="5400000">
            <a:off x="7259623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7" name="AutoShape 2346"/>
          <p:cNvSpPr>
            <a:spLocks noChangeArrowheads="1"/>
          </p:cNvSpPr>
          <p:nvPr/>
        </p:nvSpPr>
        <p:spPr bwMode="auto">
          <a:xfrm rot="5400000">
            <a:off x="7163141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8" name="AutoShape 2347"/>
          <p:cNvSpPr>
            <a:spLocks noChangeArrowheads="1"/>
          </p:cNvSpPr>
          <p:nvPr/>
        </p:nvSpPr>
        <p:spPr bwMode="auto">
          <a:xfrm rot="5400000">
            <a:off x="6909135" y="5264789"/>
            <a:ext cx="86307" cy="31505"/>
          </a:xfrm>
          <a:prstGeom prst="triangle">
            <a:avLst>
              <a:gd name="adj" fmla="val 10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29" name="Text Box 2356"/>
          <p:cNvSpPr txBox="1">
            <a:spLocks noChangeArrowheads="1"/>
          </p:cNvSpPr>
          <p:nvPr/>
        </p:nvSpPr>
        <p:spPr bwMode="auto">
          <a:xfrm>
            <a:off x="6330073" y="5556194"/>
            <a:ext cx="190997" cy="28452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68415" tIns="34208" rIns="68415" bIns="34208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r>
              <a:rPr lang="es-ES" altLang="es-ES" sz="700" u="none" dirty="0" smtClean="0">
                <a:solidFill>
                  <a:prstClr val="black"/>
                </a:solidFill>
              </a:rPr>
              <a:t>LF</a:t>
            </a:r>
            <a:endParaRPr lang="es-ES" altLang="es-ES" sz="700" u="none" dirty="0">
              <a:solidFill>
                <a:prstClr val="black"/>
              </a:solidFill>
            </a:endParaRPr>
          </a:p>
        </p:txBody>
      </p:sp>
      <p:sp>
        <p:nvSpPr>
          <p:cNvPr id="230" name="Text Box 3366"/>
          <p:cNvSpPr txBox="1">
            <a:spLocks noChangeArrowheads="1"/>
          </p:cNvSpPr>
          <p:nvPr/>
        </p:nvSpPr>
        <p:spPr bwMode="auto">
          <a:xfrm>
            <a:off x="6667008" y="4955198"/>
            <a:ext cx="859485" cy="15235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1200" u="none" dirty="0">
                <a:solidFill>
                  <a:prstClr val="black"/>
                </a:solidFill>
                <a:latin typeface="Albertus" pitchFamily="18" charset="0"/>
              </a:rPr>
              <a:t>Parking VIOLETA</a:t>
            </a:r>
          </a:p>
        </p:txBody>
      </p:sp>
      <p:sp>
        <p:nvSpPr>
          <p:cNvPr id="231" name="AutoShape 3414"/>
          <p:cNvSpPr>
            <a:spLocks noChangeArrowheads="1"/>
          </p:cNvSpPr>
          <p:nvPr/>
        </p:nvSpPr>
        <p:spPr bwMode="auto">
          <a:xfrm>
            <a:off x="6617552" y="5620483"/>
            <a:ext cx="45288" cy="80142"/>
          </a:xfrm>
          <a:prstGeom prst="cube">
            <a:avLst>
              <a:gd name="adj" fmla="val 25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32" name="Text Box 3415"/>
          <p:cNvSpPr txBox="1">
            <a:spLocks noChangeArrowheads="1"/>
          </p:cNvSpPr>
          <p:nvPr/>
        </p:nvSpPr>
        <p:spPr bwMode="auto">
          <a:xfrm>
            <a:off x="6617552" y="5580853"/>
            <a:ext cx="149647" cy="11889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9</a:t>
            </a:r>
          </a:p>
        </p:txBody>
      </p:sp>
      <p:sp>
        <p:nvSpPr>
          <p:cNvPr id="233" name="AutoShape 3416"/>
          <p:cNvSpPr>
            <a:spLocks noChangeArrowheads="1"/>
          </p:cNvSpPr>
          <p:nvPr/>
        </p:nvSpPr>
        <p:spPr bwMode="auto">
          <a:xfrm>
            <a:off x="6753416" y="5620483"/>
            <a:ext cx="45288" cy="80142"/>
          </a:xfrm>
          <a:prstGeom prst="cube">
            <a:avLst>
              <a:gd name="adj" fmla="val 25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34" name="Text Box 3417"/>
          <p:cNvSpPr txBox="1">
            <a:spLocks noChangeArrowheads="1"/>
          </p:cNvSpPr>
          <p:nvPr/>
        </p:nvSpPr>
        <p:spPr bwMode="auto">
          <a:xfrm>
            <a:off x="6751447" y="5580853"/>
            <a:ext cx="185089" cy="11889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10</a:t>
            </a:r>
          </a:p>
        </p:txBody>
      </p:sp>
      <p:sp>
        <p:nvSpPr>
          <p:cNvPr id="235" name="AutoShape 3418"/>
          <p:cNvSpPr>
            <a:spLocks noChangeArrowheads="1"/>
          </p:cNvSpPr>
          <p:nvPr/>
        </p:nvSpPr>
        <p:spPr bwMode="auto">
          <a:xfrm>
            <a:off x="6975917" y="5620483"/>
            <a:ext cx="45288" cy="80142"/>
          </a:xfrm>
          <a:prstGeom prst="cube">
            <a:avLst>
              <a:gd name="adj" fmla="val 25000"/>
            </a:avLst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36" name="Text Box 3419"/>
          <p:cNvSpPr txBox="1">
            <a:spLocks noChangeArrowheads="1"/>
          </p:cNvSpPr>
          <p:nvPr/>
        </p:nvSpPr>
        <p:spPr bwMode="auto">
          <a:xfrm>
            <a:off x="6975917" y="5580853"/>
            <a:ext cx="185089" cy="11889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11</a:t>
            </a:r>
          </a:p>
        </p:txBody>
      </p:sp>
      <p:sp>
        <p:nvSpPr>
          <p:cNvPr id="237" name="AutoShape 3420"/>
          <p:cNvSpPr>
            <a:spLocks noChangeArrowheads="1"/>
          </p:cNvSpPr>
          <p:nvPr/>
        </p:nvSpPr>
        <p:spPr bwMode="auto">
          <a:xfrm>
            <a:off x="7198418" y="5620483"/>
            <a:ext cx="45288" cy="80142"/>
          </a:xfrm>
          <a:prstGeom prst="cube">
            <a:avLst>
              <a:gd name="adj" fmla="val 25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238" name="Text Box 3421"/>
          <p:cNvSpPr txBox="1">
            <a:spLocks noChangeArrowheads="1"/>
          </p:cNvSpPr>
          <p:nvPr/>
        </p:nvSpPr>
        <p:spPr bwMode="auto">
          <a:xfrm>
            <a:off x="7192511" y="5580853"/>
            <a:ext cx="185089" cy="11889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12</a:t>
            </a:r>
          </a:p>
        </p:txBody>
      </p:sp>
      <p:sp>
        <p:nvSpPr>
          <p:cNvPr id="248" name="AutoShape 1900"/>
          <p:cNvSpPr>
            <a:spLocks noChangeArrowheads="1"/>
          </p:cNvSpPr>
          <p:nvPr/>
        </p:nvSpPr>
        <p:spPr bwMode="auto">
          <a:xfrm>
            <a:off x="5092533" y="4113659"/>
            <a:ext cx="84306" cy="68680"/>
          </a:xfrm>
          <a:prstGeom prst="flowChartCollat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  <a:defRPr/>
            </a:pPr>
            <a:endParaRPr lang="es-ES" altLang="es-ES" sz="400" u="none" smtClean="0">
              <a:solidFill>
                <a:prstClr val="black"/>
              </a:solidFill>
            </a:endParaRPr>
          </a:p>
        </p:txBody>
      </p:sp>
      <p:sp>
        <p:nvSpPr>
          <p:cNvPr id="249" name="Line 1901"/>
          <p:cNvSpPr>
            <a:spLocks noChangeShapeType="1"/>
          </p:cNvSpPr>
          <p:nvPr/>
        </p:nvSpPr>
        <p:spPr bwMode="auto">
          <a:xfrm>
            <a:off x="5092533" y="4113659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Line 1902"/>
          <p:cNvSpPr>
            <a:spLocks noChangeShapeType="1"/>
          </p:cNvSpPr>
          <p:nvPr/>
        </p:nvSpPr>
        <p:spPr bwMode="auto">
          <a:xfrm>
            <a:off x="5176839" y="4113659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AutoShape 1900"/>
          <p:cNvSpPr>
            <a:spLocks noChangeArrowheads="1"/>
          </p:cNvSpPr>
          <p:nvPr/>
        </p:nvSpPr>
        <p:spPr bwMode="auto">
          <a:xfrm>
            <a:off x="5092533" y="3912845"/>
            <a:ext cx="84306" cy="68680"/>
          </a:xfrm>
          <a:prstGeom prst="flowChartCollat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  <a:defRPr/>
            </a:pPr>
            <a:endParaRPr lang="es-ES" altLang="es-ES" sz="400" u="none" smtClean="0">
              <a:solidFill>
                <a:prstClr val="black"/>
              </a:solidFill>
            </a:endParaRPr>
          </a:p>
        </p:txBody>
      </p:sp>
      <p:sp>
        <p:nvSpPr>
          <p:cNvPr id="252" name="Line 1901"/>
          <p:cNvSpPr>
            <a:spLocks noChangeShapeType="1"/>
          </p:cNvSpPr>
          <p:nvPr/>
        </p:nvSpPr>
        <p:spPr bwMode="auto">
          <a:xfrm>
            <a:off x="5092533" y="3912845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Line 1902"/>
          <p:cNvSpPr>
            <a:spLocks noChangeShapeType="1"/>
          </p:cNvSpPr>
          <p:nvPr/>
        </p:nvSpPr>
        <p:spPr bwMode="auto">
          <a:xfrm>
            <a:off x="5176839" y="3912845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AutoShape 1900"/>
          <p:cNvSpPr>
            <a:spLocks noChangeArrowheads="1"/>
          </p:cNvSpPr>
          <p:nvPr/>
        </p:nvSpPr>
        <p:spPr bwMode="auto">
          <a:xfrm>
            <a:off x="6624856" y="4125096"/>
            <a:ext cx="84306" cy="68680"/>
          </a:xfrm>
          <a:prstGeom prst="flowChartCollat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  <a:defRPr/>
            </a:pPr>
            <a:endParaRPr lang="es-ES" altLang="es-ES" sz="400" u="none" smtClean="0">
              <a:solidFill>
                <a:prstClr val="black"/>
              </a:solidFill>
            </a:endParaRPr>
          </a:p>
        </p:txBody>
      </p:sp>
      <p:sp>
        <p:nvSpPr>
          <p:cNvPr id="255" name="Line 1901"/>
          <p:cNvSpPr>
            <a:spLocks noChangeShapeType="1"/>
          </p:cNvSpPr>
          <p:nvPr/>
        </p:nvSpPr>
        <p:spPr bwMode="auto">
          <a:xfrm>
            <a:off x="6624856" y="4125096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Line 1902"/>
          <p:cNvSpPr>
            <a:spLocks noChangeShapeType="1"/>
          </p:cNvSpPr>
          <p:nvPr/>
        </p:nvSpPr>
        <p:spPr bwMode="auto">
          <a:xfrm>
            <a:off x="6709162" y="4125096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AutoShape 1900"/>
          <p:cNvSpPr>
            <a:spLocks noChangeArrowheads="1"/>
          </p:cNvSpPr>
          <p:nvPr/>
        </p:nvSpPr>
        <p:spPr bwMode="auto">
          <a:xfrm>
            <a:off x="6624855" y="3915461"/>
            <a:ext cx="84306" cy="68680"/>
          </a:xfrm>
          <a:prstGeom prst="flowChartCollat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  <a:defRPr/>
            </a:pPr>
            <a:endParaRPr lang="es-ES" altLang="es-ES" sz="400" u="none" smtClean="0">
              <a:solidFill>
                <a:prstClr val="black"/>
              </a:solidFill>
            </a:endParaRPr>
          </a:p>
        </p:txBody>
      </p:sp>
      <p:sp>
        <p:nvSpPr>
          <p:cNvPr id="258" name="Line 1901"/>
          <p:cNvSpPr>
            <a:spLocks noChangeShapeType="1"/>
          </p:cNvSpPr>
          <p:nvPr/>
        </p:nvSpPr>
        <p:spPr bwMode="auto">
          <a:xfrm>
            <a:off x="6624855" y="3915461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Line 1902"/>
          <p:cNvSpPr>
            <a:spLocks noChangeShapeType="1"/>
          </p:cNvSpPr>
          <p:nvPr/>
        </p:nvSpPr>
        <p:spPr bwMode="auto">
          <a:xfrm>
            <a:off x="6709161" y="3915461"/>
            <a:ext cx="0" cy="6868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490355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395541" y="1447800"/>
            <a:ext cx="3832098" cy="399973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25" dirty="0" smtClean="0"/>
              <a:t>ESTANDARTE </a:t>
            </a:r>
            <a:r>
              <a:rPr spc="-5" dirty="0"/>
              <a:t>DOBLE CARA </a:t>
            </a:r>
            <a:r>
              <a:rPr dirty="0"/>
              <a:t>(2 X</a:t>
            </a:r>
            <a:r>
              <a:rPr spc="-60" dirty="0"/>
              <a:t> </a:t>
            </a:r>
            <a:r>
              <a:rPr dirty="0" smtClean="0"/>
              <a:t>4M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51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1472" name="1471 Grupo"/>
          <p:cNvGrpSpPr/>
          <p:nvPr/>
        </p:nvGrpSpPr>
        <p:grpSpPr>
          <a:xfrm>
            <a:off x="4715181" y="1100834"/>
            <a:ext cx="4276419" cy="5242069"/>
            <a:chOff x="4715181" y="1100834"/>
            <a:chExt cx="3998925" cy="4940199"/>
          </a:xfrm>
        </p:grpSpPr>
        <p:sp>
          <p:nvSpPr>
            <p:cNvPr id="1473" name="Rectangle 1465"/>
            <p:cNvSpPr>
              <a:spLocks noChangeArrowheads="1"/>
            </p:cNvSpPr>
            <p:nvPr/>
          </p:nvSpPr>
          <p:spPr bwMode="auto">
            <a:xfrm>
              <a:off x="5973658" y="1474569"/>
              <a:ext cx="372172" cy="1188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Rectangle 1466"/>
            <p:cNvSpPr>
              <a:spLocks noChangeArrowheads="1"/>
            </p:cNvSpPr>
            <p:nvPr/>
          </p:nvSpPr>
          <p:spPr bwMode="auto">
            <a:xfrm>
              <a:off x="5518995" y="1100834"/>
              <a:ext cx="1348642" cy="3737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Rectangle 1468"/>
            <p:cNvSpPr>
              <a:spLocks noChangeArrowheads="1"/>
            </p:cNvSpPr>
            <p:nvPr/>
          </p:nvSpPr>
          <p:spPr bwMode="auto">
            <a:xfrm>
              <a:off x="4745876" y="1474569"/>
              <a:ext cx="541950" cy="56786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Rectangle 1469"/>
            <p:cNvSpPr>
              <a:spLocks noChangeArrowheads="1"/>
            </p:cNvSpPr>
            <p:nvPr/>
          </p:nvSpPr>
          <p:spPr bwMode="auto">
            <a:xfrm>
              <a:off x="4745876" y="2161263"/>
              <a:ext cx="541950" cy="5061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Rectangle 1470"/>
            <p:cNvSpPr>
              <a:spLocks noChangeArrowheads="1"/>
            </p:cNvSpPr>
            <p:nvPr/>
          </p:nvSpPr>
          <p:spPr bwMode="auto">
            <a:xfrm>
              <a:off x="4808224" y="2728215"/>
              <a:ext cx="467133" cy="50345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Rectangle 1471"/>
            <p:cNvSpPr>
              <a:spLocks noChangeArrowheads="1"/>
            </p:cNvSpPr>
            <p:nvPr/>
          </p:nvSpPr>
          <p:spPr bwMode="auto">
            <a:xfrm>
              <a:off x="4745876" y="3325103"/>
              <a:ext cx="546747" cy="4744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Rectangle 1472"/>
            <p:cNvSpPr>
              <a:spLocks noChangeArrowheads="1"/>
            </p:cNvSpPr>
            <p:nvPr/>
          </p:nvSpPr>
          <p:spPr bwMode="auto">
            <a:xfrm>
              <a:off x="4777529" y="3952833"/>
              <a:ext cx="452745" cy="3410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Rectangle 1473"/>
            <p:cNvSpPr>
              <a:spLocks noChangeArrowheads="1"/>
            </p:cNvSpPr>
            <p:nvPr/>
          </p:nvSpPr>
          <p:spPr bwMode="auto">
            <a:xfrm>
              <a:off x="5649447" y="4001818"/>
              <a:ext cx="1044574" cy="4209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Rectangle 1474"/>
            <p:cNvSpPr>
              <a:spLocks noChangeArrowheads="1"/>
            </p:cNvSpPr>
            <p:nvPr/>
          </p:nvSpPr>
          <p:spPr bwMode="auto">
            <a:xfrm>
              <a:off x="7089213" y="3981861"/>
              <a:ext cx="485358" cy="3410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Rectangle 1475"/>
            <p:cNvSpPr>
              <a:spLocks noChangeArrowheads="1"/>
            </p:cNvSpPr>
            <p:nvPr/>
          </p:nvSpPr>
          <p:spPr bwMode="auto">
            <a:xfrm>
              <a:off x="7015354" y="3325103"/>
              <a:ext cx="618687" cy="50436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Rectangle 1476"/>
            <p:cNvSpPr>
              <a:spLocks noChangeArrowheads="1"/>
            </p:cNvSpPr>
            <p:nvPr/>
          </p:nvSpPr>
          <p:spPr bwMode="auto">
            <a:xfrm>
              <a:off x="7108397" y="2728215"/>
              <a:ext cx="536196" cy="53701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Rectangle 1477"/>
            <p:cNvSpPr>
              <a:spLocks noChangeArrowheads="1"/>
            </p:cNvSpPr>
            <p:nvPr/>
          </p:nvSpPr>
          <p:spPr bwMode="auto">
            <a:xfrm>
              <a:off x="7015354" y="2161263"/>
              <a:ext cx="621565" cy="5061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5" name="Rectangle 1478"/>
            <p:cNvSpPr>
              <a:spLocks noChangeArrowheads="1"/>
            </p:cNvSpPr>
            <p:nvPr/>
          </p:nvSpPr>
          <p:spPr bwMode="auto">
            <a:xfrm>
              <a:off x="7015354" y="1504505"/>
              <a:ext cx="621565" cy="56786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6" name="Oval 1479"/>
            <p:cNvSpPr>
              <a:spLocks noChangeArrowheads="1"/>
            </p:cNvSpPr>
            <p:nvPr/>
          </p:nvSpPr>
          <p:spPr bwMode="auto">
            <a:xfrm flipV="1">
              <a:off x="5958311" y="4146051"/>
              <a:ext cx="387519" cy="14423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839878" y="3981861"/>
              <a:ext cx="138126" cy="2694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8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26137" y="4011796"/>
              <a:ext cx="137166" cy="2694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8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936757" y="3430329"/>
              <a:ext cx="137167" cy="26760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9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88011" y="3430329"/>
              <a:ext cx="138126" cy="26760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9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932920" y="2818021"/>
              <a:ext cx="139085" cy="26850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9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26137" y="2877891"/>
              <a:ext cx="138126" cy="26850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9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968411" y="2295517"/>
              <a:ext cx="139084" cy="2676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9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20624" y="2295517"/>
              <a:ext cx="138126" cy="2676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9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936757" y="1637852"/>
              <a:ext cx="137167" cy="26850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9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94483" y="1623338"/>
              <a:ext cx="277211" cy="26760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9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980372" y="4341989"/>
              <a:ext cx="350110" cy="5805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9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14187" y="1413792"/>
              <a:ext cx="474806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99" name="Oval 1492"/>
            <p:cNvSpPr>
              <a:spLocks noChangeArrowheads="1"/>
            </p:cNvSpPr>
            <p:nvPr/>
          </p:nvSpPr>
          <p:spPr bwMode="auto">
            <a:xfrm>
              <a:off x="6084926" y="1204246"/>
              <a:ext cx="163065" cy="12064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0" name="AutoShape 1493"/>
            <p:cNvSpPr>
              <a:spLocks noChangeArrowheads="1"/>
            </p:cNvSpPr>
            <p:nvPr/>
          </p:nvSpPr>
          <p:spPr bwMode="auto">
            <a:xfrm rot="10800000">
              <a:off x="6399545" y="1294959"/>
              <a:ext cx="50838" cy="63499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494"/>
            <p:cNvSpPr>
              <a:spLocks noChangeArrowheads="1"/>
            </p:cNvSpPr>
            <p:nvPr/>
          </p:nvSpPr>
          <p:spPr bwMode="auto">
            <a:xfrm rot="10800000">
              <a:off x="6366932" y="1324894"/>
              <a:ext cx="50838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2" name="AutoShape 1495"/>
            <p:cNvSpPr>
              <a:spLocks noChangeArrowheads="1"/>
            </p:cNvSpPr>
            <p:nvPr/>
          </p:nvSpPr>
          <p:spPr bwMode="auto">
            <a:xfrm rot="16200000">
              <a:off x="6410037" y="1193754"/>
              <a:ext cx="48078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496"/>
            <p:cNvSpPr>
              <a:spLocks noChangeArrowheads="1"/>
            </p:cNvSpPr>
            <p:nvPr/>
          </p:nvSpPr>
          <p:spPr bwMode="auto">
            <a:xfrm rot="16200000">
              <a:off x="6376945" y="1225076"/>
              <a:ext cx="48078" cy="681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01"/>
            <p:cNvSpPr>
              <a:spLocks noChangeArrowheads="1"/>
            </p:cNvSpPr>
            <p:nvPr/>
          </p:nvSpPr>
          <p:spPr bwMode="auto">
            <a:xfrm rot="16200000">
              <a:off x="6404282" y="1090342"/>
              <a:ext cx="48078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02"/>
            <p:cNvSpPr>
              <a:spLocks noChangeArrowheads="1"/>
            </p:cNvSpPr>
            <p:nvPr/>
          </p:nvSpPr>
          <p:spPr bwMode="auto">
            <a:xfrm rot="16200000">
              <a:off x="6377851" y="1120757"/>
              <a:ext cx="46264" cy="6810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03"/>
            <p:cNvSpPr>
              <a:spLocks noChangeArrowheads="1"/>
            </p:cNvSpPr>
            <p:nvPr/>
          </p:nvSpPr>
          <p:spPr bwMode="auto">
            <a:xfrm rot="16200000">
              <a:off x="5909332" y="1090342"/>
              <a:ext cx="48078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04"/>
            <p:cNvSpPr>
              <a:spLocks noChangeArrowheads="1"/>
            </p:cNvSpPr>
            <p:nvPr/>
          </p:nvSpPr>
          <p:spPr bwMode="auto">
            <a:xfrm rot="16200000">
              <a:off x="5877146" y="1119797"/>
              <a:ext cx="46264" cy="700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05"/>
            <p:cNvSpPr>
              <a:spLocks noChangeArrowheads="1"/>
            </p:cNvSpPr>
            <p:nvPr/>
          </p:nvSpPr>
          <p:spPr bwMode="auto">
            <a:xfrm rot="16200000">
              <a:off x="5909332" y="1193754"/>
              <a:ext cx="48078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06"/>
            <p:cNvSpPr>
              <a:spLocks noChangeArrowheads="1"/>
            </p:cNvSpPr>
            <p:nvPr/>
          </p:nvSpPr>
          <p:spPr bwMode="auto">
            <a:xfrm rot="16200000">
              <a:off x="5876240" y="1224116"/>
              <a:ext cx="48078" cy="700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07"/>
            <p:cNvSpPr>
              <a:spLocks noChangeArrowheads="1"/>
            </p:cNvSpPr>
            <p:nvPr/>
          </p:nvSpPr>
          <p:spPr bwMode="auto">
            <a:xfrm rot="16200000">
              <a:off x="6418165" y="1641419"/>
              <a:ext cx="47170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08"/>
            <p:cNvSpPr>
              <a:spLocks noChangeArrowheads="1"/>
            </p:cNvSpPr>
            <p:nvPr/>
          </p:nvSpPr>
          <p:spPr bwMode="auto">
            <a:xfrm rot="16200000">
              <a:off x="6384138" y="1671809"/>
              <a:ext cx="48077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09"/>
            <p:cNvSpPr>
              <a:spLocks noChangeArrowheads="1"/>
            </p:cNvSpPr>
            <p:nvPr/>
          </p:nvSpPr>
          <p:spPr bwMode="auto">
            <a:xfrm rot="16200000">
              <a:off x="6564469" y="2208826"/>
              <a:ext cx="48077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10"/>
            <p:cNvSpPr>
              <a:spLocks noChangeArrowheads="1"/>
            </p:cNvSpPr>
            <p:nvPr/>
          </p:nvSpPr>
          <p:spPr bwMode="auto">
            <a:xfrm rot="16200000">
              <a:off x="6530897" y="2239668"/>
              <a:ext cx="48077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11"/>
            <p:cNvSpPr>
              <a:spLocks noChangeArrowheads="1"/>
            </p:cNvSpPr>
            <p:nvPr/>
          </p:nvSpPr>
          <p:spPr bwMode="auto">
            <a:xfrm rot="16200000">
              <a:off x="6564923" y="2328113"/>
              <a:ext cx="47170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12"/>
            <p:cNvSpPr>
              <a:spLocks noChangeArrowheads="1"/>
            </p:cNvSpPr>
            <p:nvPr/>
          </p:nvSpPr>
          <p:spPr bwMode="auto">
            <a:xfrm rot="16200000">
              <a:off x="6530897" y="2358501"/>
              <a:ext cx="48078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13"/>
            <p:cNvSpPr>
              <a:spLocks noChangeArrowheads="1"/>
            </p:cNvSpPr>
            <p:nvPr/>
          </p:nvSpPr>
          <p:spPr bwMode="auto">
            <a:xfrm rot="16200000">
              <a:off x="6809520" y="2866037"/>
              <a:ext cx="47170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14"/>
            <p:cNvSpPr>
              <a:spLocks noChangeArrowheads="1"/>
            </p:cNvSpPr>
            <p:nvPr/>
          </p:nvSpPr>
          <p:spPr bwMode="auto">
            <a:xfrm rot="16200000">
              <a:off x="6775974" y="2895947"/>
              <a:ext cx="48077" cy="700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15"/>
            <p:cNvSpPr>
              <a:spLocks noChangeArrowheads="1"/>
            </p:cNvSpPr>
            <p:nvPr/>
          </p:nvSpPr>
          <p:spPr bwMode="auto">
            <a:xfrm rot="16200000">
              <a:off x="6809520" y="2985778"/>
              <a:ext cx="47170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16"/>
            <p:cNvSpPr>
              <a:spLocks noChangeArrowheads="1"/>
            </p:cNvSpPr>
            <p:nvPr/>
          </p:nvSpPr>
          <p:spPr bwMode="auto">
            <a:xfrm rot="16200000">
              <a:off x="6775974" y="3015687"/>
              <a:ext cx="48077" cy="700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17"/>
            <p:cNvSpPr>
              <a:spLocks noChangeArrowheads="1"/>
            </p:cNvSpPr>
            <p:nvPr/>
          </p:nvSpPr>
          <p:spPr bwMode="auto">
            <a:xfrm rot="16200000">
              <a:off x="6356776" y="3618044"/>
              <a:ext cx="47170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18"/>
            <p:cNvSpPr>
              <a:spLocks noChangeArrowheads="1"/>
            </p:cNvSpPr>
            <p:nvPr/>
          </p:nvSpPr>
          <p:spPr bwMode="auto">
            <a:xfrm rot="16200000">
              <a:off x="6322749" y="3648432"/>
              <a:ext cx="48078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19"/>
            <p:cNvSpPr>
              <a:spLocks noChangeArrowheads="1"/>
            </p:cNvSpPr>
            <p:nvPr/>
          </p:nvSpPr>
          <p:spPr bwMode="auto">
            <a:xfrm rot="16200000">
              <a:off x="6356322" y="3497849"/>
              <a:ext cx="48078" cy="690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20"/>
            <p:cNvSpPr>
              <a:spLocks noChangeArrowheads="1"/>
            </p:cNvSpPr>
            <p:nvPr/>
          </p:nvSpPr>
          <p:spPr bwMode="auto">
            <a:xfrm rot="16200000">
              <a:off x="6322749" y="3528692"/>
              <a:ext cx="48078" cy="690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21"/>
            <p:cNvSpPr>
              <a:spLocks noChangeArrowheads="1"/>
            </p:cNvSpPr>
            <p:nvPr/>
          </p:nvSpPr>
          <p:spPr bwMode="auto">
            <a:xfrm rot="10800000">
              <a:off x="5866227" y="1294959"/>
              <a:ext cx="51797" cy="634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22"/>
            <p:cNvSpPr>
              <a:spLocks noChangeArrowheads="1"/>
            </p:cNvSpPr>
            <p:nvPr/>
          </p:nvSpPr>
          <p:spPr bwMode="auto">
            <a:xfrm rot="10800000">
              <a:off x="5846083" y="1324894"/>
              <a:ext cx="50838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27"/>
            <p:cNvSpPr>
              <a:spLocks noChangeArrowheads="1"/>
            </p:cNvSpPr>
            <p:nvPr/>
          </p:nvSpPr>
          <p:spPr bwMode="auto">
            <a:xfrm rot="10800000">
              <a:off x="6551099" y="2489642"/>
              <a:ext cx="51797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28"/>
            <p:cNvSpPr>
              <a:spLocks noChangeArrowheads="1"/>
            </p:cNvSpPr>
            <p:nvPr/>
          </p:nvSpPr>
          <p:spPr bwMode="auto">
            <a:xfrm rot="10800000">
              <a:off x="6517527" y="2518670"/>
              <a:ext cx="52757" cy="634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29"/>
            <p:cNvSpPr>
              <a:spLocks noChangeArrowheads="1"/>
            </p:cNvSpPr>
            <p:nvPr/>
          </p:nvSpPr>
          <p:spPr bwMode="auto">
            <a:xfrm rot="10800000">
              <a:off x="6707449" y="2609382"/>
              <a:ext cx="50838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530"/>
            <p:cNvSpPr>
              <a:spLocks noChangeArrowheads="1"/>
            </p:cNvSpPr>
            <p:nvPr/>
          </p:nvSpPr>
          <p:spPr bwMode="auto">
            <a:xfrm rot="10800000">
              <a:off x="6673877" y="2639317"/>
              <a:ext cx="51797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531"/>
            <p:cNvSpPr>
              <a:spLocks noChangeArrowheads="1"/>
            </p:cNvSpPr>
            <p:nvPr/>
          </p:nvSpPr>
          <p:spPr bwMode="auto">
            <a:xfrm rot="10800000">
              <a:off x="6704572" y="2728215"/>
              <a:ext cx="50838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1" name="AutoShape 1532"/>
            <p:cNvSpPr>
              <a:spLocks noChangeArrowheads="1"/>
            </p:cNvSpPr>
            <p:nvPr/>
          </p:nvSpPr>
          <p:spPr bwMode="auto">
            <a:xfrm rot="10800000">
              <a:off x="6671000" y="2758150"/>
              <a:ext cx="51797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2" name="AutoShape 1533"/>
            <p:cNvSpPr>
              <a:spLocks noChangeArrowheads="1"/>
            </p:cNvSpPr>
            <p:nvPr/>
          </p:nvSpPr>
          <p:spPr bwMode="auto">
            <a:xfrm>
              <a:off x="6345829" y="3803158"/>
              <a:ext cx="130452" cy="139697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3" name="AutoShape 1534"/>
            <p:cNvSpPr>
              <a:spLocks noChangeArrowheads="1"/>
            </p:cNvSpPr>
            <p:nvPr/>
          </p:nvSpPr>
          <p:spPr bwMode="auto">
            <a:xfrm>
              <a:off x="6954924" y="2608475"/>
              <a:ext cx="131411" cy="14060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4" name="AutoShape 1535"/>
            <p:cNvSpPr>
              <a:spLocks noChangeArrowheads="1"/>
            </p:cNvSpPr>
            <p:nvPr/>
          </p:nvSpPr>
          <p:spPr bwMode="auto">
            <a:xfrm rot="10800000">
              <a:off x="6704572" y="3176334"/>
              <a:ext cx="50838" cy="634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536"/>
            <p:cNvSpPr>
              <a:spLocks noChangeArrowheads="1"/>
            </p:cNvSpPr>
            <p:nvPr/>
          </p:nvSpPr>
          <p:spPr bwMode="auto">
            <a:xfrm rot="10800000">
              <a:off x="6671000" y="3206270"/>
              <a:ext cx="51797" cy="63499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537"/>
            <p:cNvSpPr>
              <a:spLocks noChangeArrowheads="1"/>
            </p:cNvSpPr>
            <p:nvPr/>
          </p:nvSpPr>
          <p:spPr bwMode="auto">
            <a:xfrm rot="10800000">
              <a:off x="6345829" y="3390416"/>
              <a:ext cx="51797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538"/>
            <p:cNvSpPr>
              <a:spLocks noChangeArrowheads="1"/>
            </p:cNvSpPr>
            <p:nvPr/>
          </p:nvSpPr>
          <p:spPr bwMode="auto">
            <a:xfrm rot="10800000">
              <a:off x="6342951" y="3718795"/>
              <a:ext cx="51797" cy="634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539"/>
            <p:cNvSpPr>
              <a:spLocks noChangeArrowheads="1"/>
            </p:cNvSpPr>
            <p:nvPr/>
          </p:nvSpPr>
          <p:spPr bwMode="auto">
            <a:xfrm rot="10800000">
              <a:off x="6371728" y="4341989"/>
              <a:ext cx="51797" cy="62591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540"/>
            <p:cNvSpPr>
              <a:spLocks noChangeArrowheads="1"/>
            </p:cNvSpPr>
            <p:nvPr/>
          </p:nvSpPr>
          <p:spPr bwMode="auto">
            <a:xfrm rot="10800000">
              <a:off x="5882533" y="4341989"/>
              <a:ext cx="51797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541"/>
            <p:cNvSpPr>
              <a:spLocks noChangeArrowheads="1"/>
            </p:cNvSpPr>
            <p:nvPr/>
          </p:nvSpPr>
          <p:spPr bwMode="auto">
            <a:xfrm rot="10800000">
              <a:off x="5399094" y="3296075"/>
              <a:ext cx="51797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542"/>
            <p:cNvSpPr>
              <a:spLocks noChangeArrowheads="1"/>
            </p:cNvSpPr>
            <p:nvPr/>
          </p:nvSpPr>
          <p:spPr bwMode="auto">
            <a:xfrm rot="10800000">
              <a:off x="5399094" y="3206270"/>
              <a:ext cx="51797" cy="634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2" name="AutoShape 1543"/>
            <p:cNvSpPr>
              <a:spLocks noChangeArrowheads="1"/>
            </p:cNvSpPr>
            <p:nvPr/>
          </p:nvSpPr>
          <p:spPr bwMode="auto">
            <a:xfrm rot="10800000">
              <a:off x="5399094" y="2728215"/>
              <a:ext cx="51797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544"/>
            <p:cNvSpPr>
              <a:spLocks noChangeArrowheads="1"/>
            </p:cNvSpPr>
            <p:nvPr/>
          </p:nvSpPr>
          <p:spPr bwMode="auto">
            <a:xfrm rot="10800000">
              <a:off x="5399094" y="2639317"/>
              <a:ext cx="51797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544" name="Oval 1545"/>
            <p:cNvSpPr>
              <a:spLocks noChangeArrowheads="1"/>
            </p:cNvSpPr>
            <p:nvPr/>
          </p:nvSpPr>
          <p:spPr bwMode="auto">
            <a:xfrm>
              <a:off x="6083007" y="4001818"/>
              <a:ext cx="163065" cy="11974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546"/>
            <p:cNvSpPr>
              <a:spLocks noChangeArrowheads="1"/>
            </p:cNvSpPr>
            <p:nvPr/>
          </p:nvSpPr>
          <p:spPr bwMode="auto">
            <a:xfrm rot="10800000">
              <a:off x="6704572" y="3296075"/>
              <a:ext cx="50838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6" name="AutoShape 1547"/>
            <p:cNvSpPr>
              <a:spLocks noChangeArrowheads="1"/>
            </p:cNvSpPr>
            <p:nvPr/>
          </p:nvSpPr>
          <p:spPr bwMode="auto">
            <a:xfrm rot="10800000">
              <a:off x="6671000" y="3325103"/>
              <a:ext cx="51797" cy="634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548"/>
            <p:cNvSpPr>
              <a:spLocks noChangeArrowheads="1"/>
            </p:cNvSpPr>
            <p:nvPr/>
          </p:nvSpPr>
          <p:spPr bwMode="auto">
            <a:xfrm>
              <a:off x="6999048" y="3219876"/>
              <a:ext cx="130452" cy="14060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8" name="AutoShape 1549"/>
            <p:cNvSpPr>
              <a:spLocks noChangeArrowheads="1"/>
            </p:cNvSpPr>
            <p:nvPr/>
          </p:nvSpPr>
          <p:spPr bwMode="auto">
            <a:xfrm>
              <a:off x="5243703" y="2758150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550"/>
            <p:cNvSpPr>
              <a:spLocks noChangeArrowheads="1"/>
            </p:cNvSpPr>
            <p:nvPr/>
          </p:nvSpPr>
          <p:spPr bwMode="auto">
            <a:xfrm>
              <a:off x="5585180" y="2487827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551"/>
            <p:cNvSpPr>
              <a:spLocks noChangeArrowheads="1"/>
            </p:cNvSpPr>
            <p:nvPr/>
          </p:nvSpPr>
          <p:spPr bwMode="auto">
            <a:xfrm>
              <a:off x="5585180" y="2518670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552"/>
            <p:cNvSpPr>
              <a:spLocks noChangeArrowheads="1"/>
            </p:cNvSpPr>
            <p:nvPr/>
          </p:nvSpPr>
          <p:spPr bwMode="auto">
            <a:xfrm>
              <a:off x="5585180" y="2550419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553"/>
            <p:cNvSpPr>
              <a:spLocks noChangeArrowheads="1"/>
            </p:cNvSpPr>
            <p:nvPr/>
          </p:nvSpPr>
          <p:spPr bwMode="auto">
            <a:xfrm>
              <a:off x="5585180" y="2582168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554"/>
            <p:cNvSpPr>
              <a:spLocks noChangeArrowheads="1"/>
            </p:cNvSpPr>
            <p:nvPr/>
          </p:nvSpPr>
          <p:spPr bwMode="auto">
            <a:xfrm>
              <a:off x="5585180" y="2236554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555"/>
            <p:cNvSpPr>
              <a:spLocks noChangeArrowheads="1"/>
            </p:cNvSpPr>
            <p:nvPr/>
          </p:nvSpPr>
          <p:spPr bwMode="auto">
            <a:xfrm>
              <a:off x="5585180" y="2268303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556"/>
            <p:cNvSpPr>
              <a:spLocks noChangeArrowheads="1"/>
            </p:cNvSpPr>
            <p:nvPr/>
          </p:nvSpPr>
          <p:spPr bwMode="auto">
            <a:xfrm>
              <a:off x="5585180" y="2300052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557"/>
            <p:cNvSpPr>
              <a:spLocks noChangeArrowheads="1"/>
            </p:cNvSpPr>
            <p:nvPr/>
          </p:nvSpPr>
          <p:spPr bwMode="auto">
            <a:xfrm>
              <a:off x="5585180" y="2330895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558"/>
            <p:cNvSpPr>
              <a:spLocks noChangeArrowheads="1"/>
            </p:cNvSpPr>
            <p:nvPr/>
          </p:nvSpPr>
          <p:spPr bwMode="auto">
            <a:xfrm>
              <a:off x="5585180" y="2038801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559"/>
            <p:cNvSpPr>
              <a:spLocks noChangeArrowheads="1"/>
            </p:cNvSpPr>
            <p:nvPr/>
          </p:nvSpPr>
          <p:spPr bwMode="auto">
            <a:xfrm>
              <a:off x="5585180" y="2071457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560"/>
            <p:cNvSpPr>
              <a:spLocks noChangeArrowheads="1"/>
            </p:cNvSpPr>
            <p:nvPr/>
          </p:nvSpPr>
          <p:spPr bwMode="auto">
            <a:xfrm>
              <a:off x="5585180" y="2103207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561"/>
            <p:cNvSpPr>
              <a:spLocks noChangeArrowheads="1"/>
            </p:cNvSpPr>
            <p:nvPr/>
          </p:nvSpPr>
          <p:spPr bwMode="auto">
            <a:xfrm>
              <a:off x="5585180" y="2134049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562"/>
            <p:cNvSpPr>
              <a:spLocks noChangeArrowheads="1"/>
            </p:cNvSpPr>
            <p:nvPr/>
          </p:nvSpPr>
          <p:spPr bwMode="auto">
            <a:xfrm>
              <a:off x="5585180" y="3083808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563"/>
            <p:cNvSpPr>
              <a:spLocks noChangeArrowheads="1"/>
            </p:cNvSpPr>
            <p:nvPr/>
          </p:nvSpPr>
          <p:spPr bwMode="auto">
            <a:xfrm>
              <a:off x="5585180" y="3116464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564"/>
            <p:cNvSpPr>
              <a:spLocks noChangeArrowheads="1"/>
            </p:cNvSpPr>
            <p:nvPr/>
          </p:nvSpPr>
          <p:spPr bwMode="auto">
            <a:xfrm>
              <a:off x="5585180" y="3147306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565"/>
            <p:cNvSpPr>
              <a:spLocks noChangeArrowheads="1"/>
            </p:cNvSpPr>
            <p:nvPr/>
          </p:nvSpPr>
          <p:spPr bwMode="auto">
            <a:xfrm>
              <a:off x="5585180" y="3179056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566"/>
            <p:cNvSpPr>
              <a:spLocks noChangeArrowheads="1"/>
            </p:cNvSpPr>
            <p:nvPr/>
          </p:nvSpPr>
          <p:spPr bwMode="auto">
            <a:xfrm>
              <a:off x="5585180" y="2808949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567"/>
            <p:cNvSpPr>
              <a:spLocks noChangeArrowheads="1"/>
            </p:cNvSpPr>
            <p:nvPr/>
          </p:nvSpPr>
          <p:spPr bwMode="auto">
            <a:xfrm>
              <a:off x="5585180" y="2837070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568"/>
            <p:cNvSpPr>
              <a:spLocks noChangeArrowheads="1"/>
            </p:cNvSpPr>
            <p:nvPr/>
          </p:nvSpPr>
          <p:spPr bwMode="auto">
            <a:xfrm>
              <a:off x="5585180" y="2867912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569"/>
            <p:cNvSpPr>
              <a:spLocks noChangeArrowheads="1"/>
            </p:cNvSpPr>
            <p:nvPr/>
          </p:nvSpPr>
          <p:spPr bwMode="auto">
            <a:xfrm>
              <a:off x="5585180" y="2899662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570"/>
            <p:cNvSpPr>
              <a:spLocks noChangeArrowheads="1"/>
            </p:cNvSpPr>
            <p:nvPr/>
          </p:nvSpPr>
          <p:spPr bwMode="auto">
            <a:xfrm>
              <a:off x="5585180" y="3433958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571"/>
            <p:cNvSpPr>
              <a:spLocks noChangeArrowheads="1"/>
            </p:cNvSpPr>
            <p:nvPr/>
          </p:nvSpPr>
          <p:spPr bwMode="auto">
            <a:xfrm>
              <a:off x="5585180" y="3465707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572"/>
            <p:cNvSpPr>
              <a:spLocks noChangeArrowheads="1"/>
            </p:cNvSpPr>
            <p:nvPr/>
          </p:nvSpPr>
          <p:spPr bwMode="auto">
            <a:xfrm>
              <a:off x="5585180" y="3497456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573"/>
            <p:cNvSpPr>
              <a:spLocks noChangeArrowheads="1"/>
            </p:cNvSpPr>
            <p:nvPr/>
          </p:nvSpPr>
          <p:spPr bwMode="auto">
            <a:xfrm>
              <a:off x="5585180" y="3528299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574"/>
            <p:cNvSpPr>
              <a:spLocks noChangeArrowheads="1"/>
            </p:cNvSpPr>
            <p:nvPr/>
          </p:nvSpPr>
          <p:spPr bwMode="auto">
            <a:xfrm>
              <a:off x="5585180" y="3711538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575"/>
            <p:cNvSpPr>
              <a:spLocks noChangeArrowheads="1"/>
            </p:cNvSpPr>
            <p:nvPr/>
          </p:nvSpPr>
          <p:spPr bwMode="auto">
            <a:xfrm>
              <a:off x="5585180" y="3743287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576"/>
            <p:cNvSpPr>
              <a:spLocks noChangeArrowheads="1"/>
            </p:cNvSpPr>
            <p:nvPr/>
          </p:nvSpPr>
          <p:spPr bwMode="auto">
            <a:xfrm>
              <a:off x="5585180" y="3775036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577"/>
            <p:cNvSpPr>
              <a:spLocks noChangeArrowheads="1"/>
            </p:cNvSpPr>
            <p:nvPr/>
          </p:nvSpPr>
          <p:spPr bwMode="auto">
            <a:xfrm>
              <a:off x="5585180" y="3806786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01"/>
            <p:cNvSpPr>
              <a:spLocks noChangeArrowheads="1"/>
            </p:cNvSpPr>
            <p:nvPr/>
          </p:nvSpPr>
          <p:spPr bwMode="auto">
            <a:xfrm>
              <a:off x="5243703" y="2818021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02"/>
            <p:cNvSpPr>
              <a:spLocks noChangeArrowheads="1"/>
            </p:cNvSpPr>
            <p:nvPr/>
          </p:nvSpPr>
          <p:spPr bwMode="auto">
            <a:xfrm>
              <a:off x="5243703" y="2877891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03"/>
            <p:cNvSpPr>
              <a:spLocks noChangeArrowheads="1"/>
            </p:cNvSpPr>
            <p:nvPr/>
          </p:nvSpPr>
          <p:spPr bwMode="auto">
            <a:xfrm>
              <a:off x="5243703" y="293685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04"/>
            <p:cNvSpPr>
              <a:spLocks noChangeArrowheads="1"/>
            </p:cNvSpPr>
            <p:nvPr/>
          </p:nvSpPr>
          <p:spPr bwMode="auto">
            <a:xfrm>
              <a:off x="5243703" y="299672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05"/>
            <p:cNvSpPr>
              <a:spLocks noChangeArrowheads="1"/>
            </p:cNvSpPr>
            <p:nvPr/>
          </p:nvSpPr>
          <p:spPr bwMode="auto">
            <a:xfrm>
              <a:off x="5243703" y="305659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06"/>
            <p:cNvSpPr>
              <a:spLocks noChangeArrowheads="1"/>
            </p:cNvSpPr>
            <p:nvPr/>
          </p:nvSpPr>
          <p:spPr bwMode="auto">
            <a:xfrm>
              <a:off x="5243703" y="3116464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07"/>
            <p:cNvSpPr>
              <a:spLocks noChangeArrowheads="1"/>
            </p:cNvSpPr>
            <p:nvPr/>
          </p:nvSpPr>
          <p:spPr bwMode="auto">
            <a:xfrm>
              <a:off x="5243703" y="3175428"/>
              <a:ext cx="97839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08"/>
            <p:cNvSpPr>
              <a:spLocks noChangeArrowheads="1"/>
            </p:cNvSpPr>
            <p:nvPr/>
          </p:nvSpPr>
          <p:spPr bwMode="auto">
            <a:xfrm>
              <a:off x="5275357" y="3355038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09"/>
            <p:cNvSpPr>
              <a:spLocks noChangeArrowheads="1"/>
            </p:cNvSpPr>
            <p:nvPr/>
          </p:nvSpPr>
          <p:spPr bwMode="auto">
            <a:xfrm>
              <a:off x="5275357" y="3414908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10"/>
            <p:cNvSpPr>
              <a:spLocks noChangeArrowheads="1"/>
            </p:cNvSpPr>
            <p:nvPr/>
          </p:nvSpPr>
          <p:spPr bwMode="auto">
            <a:xfrm>
              <a:off x="5275357" y="3474779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11"/>
            <p:cNvSpPr>
              <a:spLocks noChangeArrowheads="1"/>
            </p:cNvSpPr>
            <p:nvPr/>
          </p:nvSpPr>
          <p:spPr bwMode="auto">
            <a:xfrm>
              <a:off x="5275357" y="3533741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12"/>
            <p:cNvSpPr>
              <a:spLocks noChangeArrowheads="1"/>
            </p:cNvSpPr>
            <p:nvPr/>
          </p:nvSpPr>
          <p:spPr bwMode="auto">
            <a:xfrm>
              <a:off x="5275357" y="3593612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13"/>
            <p:cNvSpPr>
              <a:spLocks noChangeArrowheads="1"/>
            </p:cNvSpPr>
            <p:nvPr/>
          </p:nvSpPr>
          <p:spPr bwMode="auto">
            <a:xfrm>
              <a:off x="5275357" y="3653482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14"/>
            <p:cNvSpPr>
              <a:spLocks noChangeArrowheads="1"/>
            </p:cNvSpPr>
            <p:nvPr/>
          </p:nvSpPr>
          <p:spPr bwMode="auto">
            <a:xfrm>
              <a:off x="5275357" y="3712445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AutoShape 1815"/>
            <p:cNvSpPr>
              <a:spLocks noChangeArrowheads="1"/>
            </p:cNvSpPr>
            <p:nvPr/>
          </p:nvSpPr>
          <p:spPr bwMode="auto">
            <a:xfrm>
              <a:off x="5275357" y="3773222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AutoShape 1816"/>
            <p:cNvSpPr>
              <a:spLocks noChangeArrowheads="1"/>
            </p:cNvSpPr>
            <p:nvPr/>
          </p:nvSpPr>
          <p:spPr bwMode="auto">
            <a:xfrm>
              <a:off x="5275357" y="2190291"/>
              <a:ext cx="97839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AutoShape 1817"/>
            <p:cNvSpPr>
              <a:spLocks noChangeArrowheads="1"/>
            </p:cNvSpPr>
            <p:nvPr/>
          </p:nvSpPr>
          <p:spPr bwMode="auto">
            <a:xfrm>
              <a:off x="5275357" y="2251068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AutoShape 1818"/>
            <p:cNvSpPr>
              <a:spLocks noChangeArrowheads="1"/>
            </p:cNvSpPr>
            <p:nvPr/>
          </p:nvSpPr>
          <p:spPr bwMode="auto">
            <a:xfrm>
              <a:off x="5275357" y="2310938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AutoShape 1819"/>
            <p:cNvSpPr>
              <a:spLocks noChangeArrowheads="1"/>
            </p:cNvSpPr>
            <p:nvPr/>
          </p:nvSpPr>
          <p:spPr bwMode="auto">
            <a:xfrm>
              <a:off x="5275357" y="2369901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AutoShape 1820"/>
            <p:cNvSpPr>
              <a:spLocks noChangeArrowheads="1"/>
            </p:cNvSpPr>
            <p:nvPr/>
          </p:nvSpPr>
          <p:spPr bwMode="auto">
            <a:xfrm>
              <a:off x="5275357" y="2429771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AutoShape 1821"/>
            <p:cNvSpPr>
              <a:spLocks noChangeArrowheads="1"/>
            </p:cNvSpPr>
            <p:nvPr/>
          </p:nvSpPr>
          <p:spPr bwMode="auto">
            <a:xfrm>
              <a:off x="5275357" y="2489642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AutoShape 1822"/>
            <p:cNvSpPr>
              <a:spLocks noChangeArrowheads="1"/>
            </p:cNvSpPr>
            <p:nvPr/>
          </p:nvSpPr>
          <p:spPr bwMode="auto">
            <a:xfrm>
              <a:off x="5275357" y="254860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AutoShape 1823"/>
            <p:cNvSpPr>
              <a:spLocks noChangeArrowheads="1"/>
            </p:cNvSpPr>
            <p:nvPr/>
          </p:nvSpPr>
          <p:spPr bwMode="auto">
            <a:xfrm>
              <a:off x="5275357" y="2609382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AutoShape 1824"/>
            <p:cNvSpPr>
              <a:spLocks noChangeArrowheads="1"/>
            </p:cNvSpPr>
            <p:nvPr/>
          </p:nvSpPr>
          <p:spPr bwMode="auto">
            <a:xfrm>
              <a:off x="7046049" y="2758150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AutoShape 1825"/>
            <p:cNvSpPr>
              <a:spLocks noChangeArrowheads="1"/>
            </p:cNvSpPr>
            <p:nvPr/>
          </p:nvSpPr>
          <p:spPr bwMode="auto">
            <a:xfrm>
              <a:off x="7046049" y="2818021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AutoShape 1826"/>
            <p:cNvSpPr>
              <a:spLocks noChangeArrowheads="1"/>
            </p:cNvSpPr>
            <p:nvPr/>
          </p:nvSpPr>
          <p:spPr bwMode="auto">
            <a:xfrm>
              <a:off x="7046049" y="2877891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AutoShape 1827"/>
            <p:cNvSpPr>
              <a:spLocks noChangeArrowheads="1"/>
            </p:cNvSpPr>
            <p:nvPr/>
          </p:nvSpPr>
          <p:spPr bwMode="auto">
            <a:xfrm>
              <a:off x="7046049" y="293685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AutoShape 1828"/>
            <p:cNvSpPr>
              <a:spLocks noChangeArrowheads="1"/>
            </p:cNvSpPr>
            <p:nvPr/>
          </p:nvSpPr>
          <p:spPr bwMode="auto">
            <a:xfrm>
              <a:off x="7046049" y="299672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29"/>
            <p:cNvSpPr>
              <a:spLocks noChangeArrowheads="1"/>
            </p:cNvSpPr>
            <p:nvPr/>
          </p:nvSpPr>
          <p:spPr bwMode="auto">
            <a:xfrm>
              <a:off x="7046049" y="305659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30"/>
            <p:cNvSpPr>
              <a:spLocks noChangeArrowheads="1"/>
            </p:cNvSpPr>
            <p:nvPr/>
          </p:nvSpPr>
          <p:spPr bwMode="auto">
            <a:xfrm>
              <a:off x="7046049" y="3116464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831"/>
            <p:cNvSpPr>
              <a:spLocks noChangeArrowheads="1"/>
            </p:cNvSpPr>
            <p:nvPr/>
          </p:nvSpPr>
          <p:spPr bwMode="auto">
            <a:xfrm>
              <a:off x="7046049" y="3175428"/>
              <a:ext cx="97839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833"/>
            <p:cNvSpPr>
              <a:spLocks noChangeArrowheads="1"/>
            </p:cNvSpPr>
            <p:nvPr/>
          </p:nvSpPr>
          <p:spPr bwMode="auto">
            <a:xfrm>
              <a:off x="6953006" y="3414908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834"/>
            <p:cNvSpPr>
              <a:spLocks noChangeArrowheads="1"/>
            </p:cNvSpPr>
            <p:nvPr/>
          </p:nvSpPr>
          <p:spPr bwMode="auto">
            <a:xfrm>
              <a:off x="6953006" y="3474779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835"/>
            <p:cNvSpPr>
              <a:spLocks noChangeArrowheads="1"/>
            </p:cNvSpPr>
            <p:nvPr/>
          </p:nvSpPr>
          <p:spPr bwMode="auto">
            <a:xfrm>
              <a:off x="6953006" y="3533741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836"/>
            <p:cNvSpPr>
              <a:spLocks noChangeArrowheads="1"/>
            </p:cNvSpPr>
            <p:nvPr/>
          </p:nvSpPr>
          <p:spPr bwMode="auto">
            <a:xfrm>
              <a:off x="6953006" y="3593612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837"/>
            <p:cNvSpPr>
              <a:spLocks noChangeArrowheads="1"/>
            </p:cNvSpPr>
            <p:nvPr/>
          </p:nvSpPr>
          <p:spPr bwMode="auto">
            <a:xfrm>
              <a:off x="6953006" y="3653482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838"/>
            <p:cNvSpPr>
              <a:spLocks noChangeArrowheads="1"/>
            </p:cNvSpPr>
            <p:nvPr/>
          </p:nvSpPr>
          <p:spPr bwMode="auto">
            <a:xfrm>
              <a:off x="6953006" y="3712445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839"/>
            <p:cNvSpPr>
              <a:spLocks noChangeArrowheads="1"/>
            </p:cNvSpPr>
            <p:nvPr/>
          </p:nvSpPr>
          <p:spPr bwMode="auto">
            <a:xfrm>
              <a:off x="6953006" y="3773222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840"/>
            <p:cNvSpPr>
              <a:spLocks noChangeArrowheads="1"/>
            </p:cNvSpPr>
            <p:nvPr/>
          </p:nvSpPr>
          <p:spPr bwMode="auto">
            <a:xfrm>
              <a:off x="5275357" y="1532625"/>
              <a:ext cx="97839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841"/>
            <p:cNvSpPr>
              <a:spLocks noChangeArrowheads="1"/>
            </p:cNvSpPr>
            <p:nvPr/>
          </p:nvSpPr>
          <p:spPr bwMode="auto">
            <a:xfrm>
              <a:off x="5275357" y="1594310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842"/>
            <p:cNvSpPr>
              <a:spLocks noChangeArrowheads="1"/>
            </p:cNvSpPr>
            <p:nvPr/>
          </p:nvSpPr>
          <p:spPr bwMode="auto">
            <a:xfrm>
              <a:off x="5275357" y="1654180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843"/>
            <p:cNvSpPr>
              <a:spLocks noChangeArrowheads="1"/>
            </p:cNvSpPr>
            <p:nvPr/>
          </p:nvSpPr>
          <p:spPr bwMode="auto">
            <a:xfrm>
              <a:off x="5275357" y="1713143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844"/>
            <p:cNvSpPr>
              <a:spLocks noChangeArrowheads="1"/>
            </p:cNvSpPr>
            <p:nvPr/>
          </p:nvSpPr>
          <p:spPr bwMode="auto">
            <a:xfrm>
              <a:off x="5275357" y="1773013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845"/>
            <p:cNvSpPr>
              <a:spLocks noChangeArrowheads="1"/>
            </p:cNvSpPr>
            <p:nvPr/>
          </p:nvSpPr>
          <p:spPr bwMode="auto">
            <a:xfrm>
              <a:off x="5275357" y="1832884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846"/>
            <p:cNvSpPr>
              <a:spLocks noChangeArrowheads="1"/>
            </p:cNvSpPr>
            <p:nvPr/>
          </p:nvSpPr>
          <p:spPr bwMode="auto">
            <a:xfrm>
              <a:off x="5275357" y="1891846"/>
              <a:ext cx="97839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847"/>
            <p:cNvSpPr>
              <a:spLocks noChangeArrowheads="1"/>
            </p:cNvSpPr>
            <p:nvPr/>
          </p:nvSpPr>
          <p:spPr bwMode="auto">
            <a:xfrm>
              <a:off x="5275357" y="1952624"/>
              <a:ext cx="97839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AutoShape 1848"/>
            <p:cNvSpPr>
              <a:spLocks noChangeArrowheads="1"/>
            </p:cNvSpPr>
            <p:nvPr/>
          </p:nvSpPr>
          <p:spPr bwMode="auto">
            <a:xfrm>
              <a:off x="6953006" y="1532625"/>
              <a:ext cx="96880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AutoShape 1849"/>
            <p:cNvSpPr>
              <a:spLocks noChangeArrowheads="1"/>
            </p:cNvSpPr>
            <p:nvPr/>
          </p:nvSpPr>
          <p:spPr bwMode="auto">
            <a:xfrm>
              <a:off x="6953006" y="1593403"/>
              <a:ext cx="96880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5" name="AutoShape 1850"/>
            <p:cNvSpPr>
              <a:spLocks noChangeArrowheads="1"/>
            </p:cNvSpPr>
            <p:nvPr/>
          </p:nvSpPr>
          <p:spPr bwMode="auto">
            <a:xfrm>
              <a:off x="6953006" y="1653273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6" name="AutoShape 1851"/>
            <p:cNvSpPr>
              <a:spLocks noChangeArrowheads="1"/>
            </p:cNvSpPr>
            <p:nvPr/>
          </p:nvSpPr>
          <p:spPr bwMode="auto">
            <a:xfrm>
              <a:off x="6953006" y="1713143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7" name="AutoShape 1852"/>
            <p:cNvSpPr>
              <a:spLocks noChangeArrowheads="1"/>
            </p:cNvSpPr>
            <p:nvPr/>
          </p:nvSpPr>
          <p:spPr bwMode="auto">
            <a:xfrm>
              <a:off x="6953006" y="1772106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8" name="AutoShape 1853"/>
            <p:cNvSpPr>
              <a:spLocks noChangeArrowheads="1"/>
            </p:cNvSpPr>
            <p:nvPr/>
          </p:nvSpPr>
          <p:spPr bwMode="auto">
            <a:xfrm>
              <a:off x="6953006" y="1832884"/>
              <a:ext cx="96880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9" name="AutoShape 1854"/>
            <p:cNvSpPr>
              <a:spLocks noChangeArrowheads="1"/>
            </p:cNvSpPr>
            <p:nvPr/>
          </p:nvSpPr>
          <p:spPr bwMode="auto">
            <a:xfrm>
              <a:off x="6953006" y="1890940"/>
              <a:ext cx="96880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0" name="AutoShape 1855"/>
            <p:cNvSpPr>
              <a:spLocks noChangeArrowheads="1"/>
            </p:cNvSpPr>
            <p:nvPr/>
          </p:nvSpPr>
          <p:spPr bwMode="auto">
            <a:xfrm>
              <a:off x="6953006" y="1951717"/>
              <a:ext cx="96880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AutoShape 1856"/>
            <p:cNvSpPr>
              <a:spLocks noChangeArrowheads="1"/>
            </p:cNvSpPr>
            <p:nvPr/>
          </p:nvSpPr>
          <p:spPr bwMode="auto">
            <a:xfrm rot="21336077">
              <a:off x="6953006" y="2161263"/>
              <a:ext cx="96880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AutoShape 1857"/>
            <p:cNvSpPr>
              <a:spLocks noChangeArrowheads="1"/>
            </p:cNvSpPr>
            <p:nvPr/>
          </p:nvSpPr>
          <p:spPr bwMode="auto">
            <a:xfrm rot="21336077">
              <a:off x="6953006" y="2220225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AutoShape 1858"/>
            <p:cNvSpPr>
              <a:spLocks noChangeArrowheads="1"/>
            </p:cNvSpPr>
            <p:nvPr/>
          </p:nvSpPr>
          <p:spPr bwMode="auto">
            <a:xfrm rot="21336077">
              <a:off x="6953006" y="2281003"/>
              <a:ext cx="96880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AutoShape 1859"/>
            <p:cNvSpPr>
              <a:spLocks noChangeArrowheads="1"/>
            </p:cNvSpPr>
            <p:nvPr/>
          </p:nvSpPr>
          <p:spPr bwMode="auto">
            <a:xfrm rot="21336077">
              <a:off x="6953006" y="2339059"/>
              <a:ext cx="96880" cy="517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AutoShape 1860"/>
            <p:cNvSpPr>
              <a:spLocks noChangeArrowheads="1"/>
            </p:cNvSpPr>
            <p:nvPr/>
          </p:nvSpPr>
          <p:spPr bwMode="auto">
            <a:xfrm rot="21336077">
              <a:off x="6953006" y="2399836"/>
              <a:ext cx="96880" cy="498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AutoShape 1861"/>
            <p:cNvSpPr>
              <a:spLocks noChangeArrowheads="1"/>
            </p:cNvSpPr>
            <p:nvPr/>
          </p:nvSpPr>
          <p:spPr bwMode="auto">
            <a:xfrm rot="21336077">
              <a:off x="6953006" y="2459706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AutoShape 1862"/>
            <p:cNvSpPr>
              <a:spLocks noChangeArrowheads="1"/>
            </p:cNvSpPr>
            <p:nvPr/>
          </p:nvSpPr>
          <p:spPr bwMode="auto">
            <a:xfrm rot="21336077">
              <a:off x="6953006" y="2519576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AutoShape 1863"/>
            <p:cNvSpPr>
              <a:spLocks noChangeArrowheads="1"/>
            </p:cNvSpPr>
            <p:nvPr/>
          </p:nvSpPr>
          <p:spPr bwMode="auto">
            <a:xfrm rot="21336077">
              <a:off x="6953006" y="2578540"/>
              <a:ext cx="96880" cy="50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864"/>
            <p:cNvSpPr>
              <a:spLocks noChangeArrowheads="1"/>
            </p:cNvSpPr>
            <p:nvPr/>
          </p:nvSpPr>
          <p:spPr bwMode="auto">
            <a:xfrm>
              <a:off x="5558322" y="3862120"/>
              <a:ext cx="261863" cy="299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865"/>
            <p:cNvSpPr>
              <a:spLocks noChangeArrowheads="1"/>
            </p:cNvSpPr>
            <p:nvPr/>
          </p:nvSpPr>
          <p:spPr bwMode="auto">
            <a:xfrm>
              <a:off x="6476281" y="3862120"/>
              <a:ext cx="260904" cy="299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866"/>
            <p:cNvSpPr>
              <a:spLocks noChangeArrowheads="1"/>
            </p:cNvSpPr>
            <p:nvPr/>
          </p:nvSpPr>
          <p:spPr bwMode="auto">
            <a:xfrm>
              <a:off x="5493096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867"/>
            <p:cNvSpPr>
              <a:spLocks noChangeArrowheads="1"/>
            </p:cNvSpPr>
            <p:nvPr/>
          </p:nvSpPr>
          <p:spPr bwMode="auto">
            <a:xfrm>
              <a:off x="5428829" y="3862120"/>
              <a:ext cx="32613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Rectangle 1868"/>
            <p:cNvSpPr>
              <a:spLocks noChangeArrowheads="1"/>
            </p:cNvSpPr>
            <p:nvPr/>
          </p:nvSpPr>
          <p:spPr bwMode="auto">
            <a:xfrm>
              <a:off x="5362644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Rectangle 1869"/>
            <p:cNvSpPr>
              <a:spLocks noChangeArrowheads="1"/>
            </p:cNvSpPr>
            <p:nvPr/>
          </p:nvSpPr>
          <p:spPr bwMode="auto">
            <a:xfrm>
              <a:off x="5297418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Rectangle 1870"/>
            <p:cNvSpPr>
              <a:spLocks noChangeArrowheads="1"/>
            </p:cNvSpPr>
            <p:nvPr/>
          </p:nvSpPr>
          <p:spPr bwMode="auto">
            <a:xfrm>
              <a:off x="5232192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Rectangle 1871"/>
            <p:cNvSpPr>
              <a:spLocks noChangeArrowheads="1"/>
            </p:cNvSpPr>
            <p:nvPr/>
          </p:nvSpPr>
          <p:spPr bwMode="auto">
            <a:xfrm>
              <a:off x="7026865" y="3862120"/>
              <a:ext cx="32613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Rectangle 1872"/>
            <p:cNvSpPr>
              <a:spLocks noChangeArrowheads="1"/>
            </p:cNvSpPr>
            <p:nvPr/>
          </p:nvSpPr>
          <p:spPr bwMode="auto">
            <a:xfrm>
              <a:off x="6961639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Rectangle 1873"/>
            <p:cNvSpPr>
              <a:spLocks noChangeArrowheads="1"/>
            </p:cNvSpPr>
            <p:nvPr/>
          </p:nvSpPr>
          <p:spPr bwMode="auto">
            <a:xfrm>
              <a:off x="6896413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Rectangle 1874"/>
            <p:cNvSpPr>
              <a:spLocks noChangeArrowheads="1"/>
            </p:cNvSpPr>
            <p:nvPr/>
          </p:nvSpPr>
          <p:spPr bwMode="auto">
            <a:xfrm>
              <a:off x="6831187" y="3862120"/>
              <a:ext cx="33572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0" name="Rectangle 1875"/>
            <p:cNvSpPr>
              <a:spLocks noChangeArrowheads="1"/>
            </p:cNvSpPr>
            <p:nvPr/>
          </p:nvSpPr>
          <p:spPr bwMode="auto">
            <a:xfrm>
              <a:off x="6766920" y="3862120"/>
              <a:ext cx="32613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1" name="AutoShape 1876"/>
            <p:cNvSpPr>
              <a:spLocks noChangeArrowheads="1"/>
            </p:cNvSpPr>
            <p:nvPr/>
          </p:nvSpPr>
          <p:spPr bwMode="auto">
            <a:xfrm>
              <a:off x="5213008" y="3952833"/>
              <a:ext cx="97839" cy="888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2" name="AutoShape 1877"/>
            <p:cNvSpPr>
              <a:spLocks noChangeArrowheads="1"/>
            </p:cNvSpPr>
            <p:nvPr/>
          </p:nvSpPr>
          <p:spPr bwMode="auto">
            <a:xfrm>
              <a:off x="5213008" y="4221342"/>
              <a:ext cx="97839" cy="888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3" name="AutoShape 1878"/>
            <p:cNvSpPr>
              <a:spLocks noChangeArrowheads="1"/>
            </p:cNvSpPr>
            <p:nvPr/>
          </p:nvSpPr>
          <p:spPr bwMode="auto">
            <a:xfrm>
              <a:off x="6983700" y="3981861"/>
              <a:ext cx="97839" cy="898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4" name="AutoShape 1879"/>
            <p:cNvSpPr>
              <a:spLocks noChangeArrowheads="1"/>
            </p:cNvSpPr>
            <p:nvPr/>
          </p:nvSpPr>
          <p:spPr bwMode="auto">
            <a:xfrm>
              <a:off x="6983700" y="4071666"/>
              <a:ext cx="97839" cy="888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5" name="AutoShape 1911"/>
            <p:cNvSpPr>
              <a:spLocks noChangeArrowheads="1"/>
            </p:cNvSpPr>
            <p:nvPr/>
          </p:nvSpPr>
          <p:spPr bwMode="auto">
            <a:xfrm rot="5203622">
              <a:off x="6020824" y="4668858"/>
              <a:ext cx="72570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6" name="AutoShape 1912"/>
            <p:cNvSpPr>
              <a:spLocks noChangeArrowheads="1"/>
            </p:cNvSpPr>
            <p:nvPr/>
          </p:nvSpPr>
          <p:spPr bwMode="auto">
            <a:xfrm rot="16168825">
              <a:off x="5986293" y="4695164"/>
              <a:ext cx="72570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7" name="AutoShape 1913"/>
            <p:cNvSpPr>
              <a:spLocks noChangeArrowheads="1"/>
            </p:cNvSpPr>
            <p:nvPr/>
          </p:nvSpPr>
          <p:spPr bwMode="auto">
            <a:xfrm rot="5203622">
              <a:off x="6013150" y="5002679"/>
              <a:ext cx="72570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8" name="AutoShape 1914"/>
            <p:cNvSpPr>
              <a:spLocks noChangeArrowheads="1"/>
            </p:cNvSpPr>
            <p:nvPr/>
          </p:nvSpPr>
          <p:spPr bwMode="auto">
            <a:xfrm rot="16168825">
              <a:off x="5986293" y="5016286"/>
              <a:ext cx="72570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9" name="AutoShape 1915"/>
            <p:cNvSpPr>
              <a:spLocks noChangeArrowheads="1"/>
            </p:cNvSpPr>
            <p:nvPr/>
          </p:nvSpPr>
          <p:spPr bwMode="auto">
            <a:xfrm rot="5203622">
              <a:off x="6013604" y="4832594"/>
              <a:ext cx="71663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0" name="AutoShape 1916"/>
            <p:cNvSpPr>
              <a:spLocks noChangeArrowheads="1"/>
            </p:cNvSpPr>
            <p:nvPr/>
          </p:nvSpPr>
          <p:spPr bwMode="auto">
            <a:xfrm rot="16168825">
              <a:off x="5985839" y="4854365"/>
              <a:ext cx="73477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1" name="AutoShape 1917"/>
            <p:cNvSpPr>
              <a:spLocks noChangeArrowheads="1"/>
            </p:cNvSpPr>
            <p:nvPr/>
          </p:nvSpPr>
          <p:spPr bwMode="auto">
            <a:xfrm rot="5203622">
              <a:off x="6201660" y="4682011"/>
              <a:ext cx="73477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2" name="AutoShape 1918"/>
            <p:cNvSpPr>
              <a:spLocks noChangeArrowheads="1"/>
            </p:cNvSpPr>
            <p:nvPr/>
          </p:nvSpPr>
          <p:spPr bwMode="auto">
            <a:xfrm rot="16168825">
              <a:off x="6163265" y="4695644"/>
              <a:ext cx="72570" cy="546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3" name="AutoShape 1919"/>
            <p:cNvSpPr>
              <a:spLocks noChangeArrowheads="1"/>
            </p:cNvSpPr>
            <p:nvPr/>
          </p:nvSpPr>
          <p:spPr bwMode="auto">
            <a:xfrm rot="5203622">
              <a:off x="6202113" y="5002679"/>
              <a:ext cx="72570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4" name="AutoShape 1920"/>
            <p:cNvSpPr>
              <a:spLocks noChangeArrowheads="1"/>
            </p:cNvSpPr>
            <p:nvPr/>
          </p:nvSpPr>
          <p:spPr bwMode="auto">
            <a:xfrm rot="16168825">
              <a:off x="6163265" y="5016766"/>
              <a:ext cx="72570" cy="546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5" name="AutoShape 1921"/>
            <p:cNvSpPr>
              <a:spLocks noChangeArrowheads="1"/>
            </p:cNvSpPr>
            <p:nvPr/>
          </p:nvSpPr>
          <p:spPr bwMode="auto">
            <a:xfrm rot="5203622">
              <a:off x="6202567" y="5159158"/>
              <a:ext cx="71663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6" name="AutoShape 1922"/>
            <p:cNvSpPr>
              <a:spLocks noChangeArrowheads="1"/>
            </p:cNvSpPr>
            <p:nvPr/>
          </p:nvSpPr>
          <p:spPr bwMode="auto">
            <a:xfrm rot="16168825">
              <a:off x="6163719" y="5173245"/>
              <a:ext cx="71663" cy="546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7" name="AutoShape 1923"/>
            <p:cNvSpPr>
              <a:spLocks noChangeArrowheads="1"/>
            </p:cNvSpPr>
            <p:nvPr/>
          </p:nvSpPr>
          <p:spPr bwMode="auto">
            <a:xfrm rot="5203622">
              <a:off x="6202113" y="4840304"/>
              <a:ext cx="72570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AutoShape 1924"/>
            <p:cNvSpPr>
              <a:spLocks noChangeArrowheads="1"/>
            </p:cNvSpPr>
            <p:nvPr/>
          </p:nvSpPr>
          <p:spPr bwMode="auto">
            <a:xfrm rot="16168825">
              <a:off x="6162812" y="4854844"/>
              <a:ext cx="73477" cy="546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AutoShape 1925"/>
            <p:cNvSpPr>
              <a:spLocks noChangeArrowheads="1"/>
            </p:cNvSpPr>
            <p:nvPr/>
          </p:nvSpPr>
          <p:spPr bwMode="auto">
            <a:xfrm rot="5203622">
              <a:off x="6013604" y="5159158"/>
              <a:ext cx="71663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AutoShape 1926"/>
            <p:cNvSpPr>
              <a:spLocks noChangeArrowheads="1"/>
            </p:cNvSpPr>
            <p:nvPr/>
          </p:nvSpPr>
          <p:spPr bwMode="auto">
            <a:xfrm rot="16168825">
              <a:off x="5986746" y="5172766"/>
              <a:ext cx="71663" cy="5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1" name="Oval 1928"/>
            <p:cNvSpPr>
              <a:spLocks noChangeArrowheads="1"/>
            </p:cNvSpPr>
            <p:nvPr/>
          </p:nvSpPr>
          <p:spPr bwMode="auto">
            <a:xfrm>
              <a:off x="5658079" y="4516157"/>
              <a:ext cx="104554" cy="4898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2" name="Oval 1929"/>
            <p:cNvSpPr>
              <a:spLocks noChangeArrowheads="1"/>
            </p:cNvSpPr>
            <p:nvPr/>
          </p:nvSpPr>
          <p:spPr bwMode="auto">
            <a:xfrm>
              <a:off x="6489710" y="4520693"/>
              <a:ext cx="103594" cy="4898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73" name="Group 1930"/>
            <p:cNvGrpSpPr>
              <a:grpSpLocks/>
            </p:cNvGrpSpPr>
            <p:nvPr/>
          </p:nvGrpSpPr>
          <p:grpSpPr bwMode="auto">
            <a:xfrm>
              <a:off x="5548533" y="4699448"/>
              <a:ext cx="55634" cy="126090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20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4" name="Group 1933"/>
            <p:cNvGrpSpPr>
              <a:grpSpLocks/>
            </p:cNvGrpSpPr>
            <p:nvPr/>
          </p:nvGrpSpPr>
          <p:grpSpPr bwMode="auto">
            <a:xfrm>
              <a:off x="5258091" y="4413652"/>
              <a:ext cx="126615" cy="9434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9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5" name="Group 1937"/>
            <p:cNvGrpSpPr>
              <a:grpSpLocks/>
            </p:cNvGrpSpPr>
            <p:nvPr/>
          </p:nvGrpSpPr>
          <p:grpSpPr bwMode="auto">
            <a:xfrm>
              <a:off x="6781308" y="4439959"/>
              <a:ext cx="130452" cy="82548"/>
              <a:chOff x="1584" y="5232"/>
              <a:chExt cx="240" cy="192"/>
            </a:xfrm>
          </p:grpSpPr>
          <p:sp>
            <p:nvSpPr>
              <p:cNvPr id="219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76" name="Rectangle 1941"/>
            <p:cNvSpPr>
              <a:spLocks noChangeArrowheads="1"/>
            </p:cNvSpPr>
            <p:nvPr/>
          </p:nvSpPr>
          <p:spPr bwMode="auto">
            <a:xfrm>
              <a:off x="6829269" y="3394952"/>
              <a:ext cx="103594" cy="308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7" name="Rectangle 1942"/>
            <p:cNvSpPr>
              <a:spLocks noChangeArrowheads="1"/>
            </p:cNvSpPr>
            <p:nvPr/>
          </p:nvSpPr>
          <p:spPr bwMode="auto">
            <a:xfrm>
              <a:off x="6829269" y="3425794"/>
              <a:ext cx="103594" cy="317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8" name="Rectangle 1943"/>
            <p:cNvSpPr>
              <a:spLocks noChangeArrowheads="1"/>
            </p:cNvSpPr>
            <p:nvPr/>
          </p:nvSpPr>
          <p:spPr bwMode="auto">
            <a:xfrm>
              <a:off x="6829269" y="3457543"/>
              <a:ext cx="103594" cy="317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9" name="Rectangle 1944"/>
            <p:cNvSpPr>
              <a:spLocks noChangeArrowheads="1"/>
            </p:cNvSpPr>
            <p:nvPr/>
          </p:nvSpPr>
          <p:spPr bwMode="auto">
            <a:xfrm>
              <a:off x="6829269" y="3488385"/>
              <a:ext cx="103594" cy="317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0" name="Rectangle 1945"/>
            <p:cNvSpPr>
              <a:spLocks noChangeArrowheads="1"/>
            </p:cNvSpPr>
            <p:nvPr/>
          </p:nvSpPr>
          <p:spPr bwMode="auto">
            <a:xfrm>
              <a:off x="6829269" y="3518321"/>
              <a:ext cx="103594" cy="308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1" name="Rectangle 1946"/>
            <p:cNvSpPr>
              <a:spLocks noChangeArrowheads="1"/>
            </p:cNvSpPr>
            <p:nvPr/>
          </p:nvSpPr>
          <p:spPr bwMode="auto">
            <a:xfrm>
              <a:off x="6824472" y="3637154"/>
              <a:ext cx="103594" cy="317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2" name="Rectangle 1947"/>
            <p:cNvSpPr>
              <a:spLocks noChangeArrowheads="1"/>
            </p:cNvSpPr>
            <p:nvPr/>
          </p:nvSpPr>
          <p:spPr bwMode="auto">
            <a:xfrm>
              <a:off x="6824472" y="3668903"/>
              <a:ext cx="103594" cy="317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3" name="Rectangle 1948"/>
            <p:cNvSpPr>
              <a:spLocks noChangeArrowheads="1"/>
            </p:cNvSpPr>
            <p:nvPr/>
          </p:nvSpPr>
          <p:spPr bwMode="auto">
            <a:xfrm>
              <a:off x="6824472" y="3700652"/>
              <a:ext cx="103594" cy="317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4" name="Rectangle 1949"/>
            <p:cNvSpPr>
              <a:spLocks noChangeArrowheads="1"/>
            </p:cNvSpPr>
            <p:nvPr/>
          </p:nvSpPr>
          <p:spPr bwMode="auto">
            <a:xfrm>
              <a:off x="6824472" y="3732402"/>
              <a:ext cx="103594" cy="308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5" name="Rectangle 1950"/>
            <p:cNvSpPr>
              <a:spLocks noChangeArrowheads="1"/>
            </p:cNvSpPr>
            <p:nvPr/>
          </p:nvSpPr>
          <p:spPr bwMode="auto">
            <a:xfrm>
              <a:off x="6824472" y="3763244"/>
              <a:ext cx="103594" cy="326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6" name="Rectangle 1958"/>
            <p:cNvSpPr>
              <a:spLocks noChangeArrowheads="1"/>
            </p:cNvSpPr>
            <p:nvPr/>
          </p:nvSpPr>
          <p:spPr bwMode="auto">
            <a:xfrm>
              <a:off x="6824472" y="2486013"/>
              <a:ext cx="103594" cy="317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7" name="Rectangle 1959"/>
            <p:cNvSpPr>
              <a:spLocks noChangeArrowheads="1"/>
            </p:cNvSpPr>
            <p:nvPr/>
          </p:nvSpPr>
          <p:spPr bwMode="auto">
            <a:xfrm>
              <a:off x="6824472" y="2519576"/>
              <a:ext cx="103594" cy="308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8" name="Rectangle 1960"/>
            <p:cNvSpPr>
              <a:spLocks noChangeArrowheads="1"/>
            </p:cNvSpPr>
            <p:nvPr/>
          </p:nvSpPr>
          <p:spPr bwMode="auto">
            <a:xfrm>
              <a:off x="6824472" y="2549512"/>
              <a:ext cx="103594" cy="317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9" name="Rectangle 1961"/>
            <p:cNvSpPr>
              <a:spLocks noChangeArrowheads="1"/>
            </p:cNvSpPr>
            <p:nvPr/>
          </p:nvSpPr>
          <p:spPr bwMode="auto">
            <a:xfrm>
              <a:off x="6824472" y="2578540"/>
              <a:ext cx="103594" cy="326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0" name="Rectangle 1962"/>
            <p:cNvSpPr>
              <a:spLocks noChangeArrowheads="1"/>
            </p:cNvSpPr>
            <p:nvPr/>
          </p:nvSpPr>
          <p:spPr bwMode="auto">
            <a:xfrm>
              <a:off x="6824472" y="2613011"/>
              <a:ext cx="103594" cy="3084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1" name="AutoShape 1972"/>
            <p:cNvSpPr>
              <a:spLocks noChangeArrowheads="1"/>
            </p:cNvSpPr>
            <p:nvPr/>
          </p:nvSpPr>
          <p:spPr bwMode="auto">
            <a:xfrm>
              <a:off x="6084926" y="3056594"/>
              <a:ext cx="62348" cy="103412"/>
            </a:xfrm>
            <a:prstGeom prst="bevel">
              <a:avLst>
                <a:gd name="adj" fmla="val 125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2" name="AutoShape 1973"/>
            <p:cNvSpPr>
              <a:spLocks noChangeArrowheads="1"/>
            </p:cNvSpPr>
            <p:nvPr/>
          </p:nvSpPr>
          <p:spPr bwMode="auto">
            <a:xfrm>
              <a:off x="6084926" y="2877891"/>
              <a:ext cx="61389" cy="104319"/>
            </a:xfrm>
            <a:prstGeom prst="bevel">
              <a:avLst>
                <a:gd name="adj" fmla="val 125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3" name="AutoShape 1974"/>
            <p:cNvSpPr>
              <a:spLocks noChangeArrowheads="1"/>
            </p:cNvSpPr>
            <p:nvPr/>
          </p:nvSpPr>
          <p:spPr bwMode="auto">
            <a:xfrm>
              <a:off x="6239357" y="2877891"/>
              <a:ext cx="61389" cy="104319"/>
            </a:xfrm>
            <a:prstGeom prst="bevel">
              <a:avLst>
                <a:gd name="adj" fmla="val 125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4" name="AutoShape 1975"/>
            <p:cNvSpPr>
              <a:spLocks noChangeArrowheads="1"/>
            </p:cNvSpPr>
            <p:nvPr/>
          </p:nvSpPr>
          <p:spPr bwMode="auto">
            <a:xfrm>
              <a:off x="6239357" y="3056594"/>
              <a:ext cx="61389" cy="103412"/>
            </a:xfrm>
            <a:prstGeom prst="bevel">
              <a:avLst>
                <a:gd name="adj" fmla="val 125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5" name="AutoShape 1984"/>
            <p:cNvSpPr>
              <a:spLocks noChangeArrowheads="1"/>
            </p:cNvSpPr>
            <p:nvPr/>
          </p:nvSpPr>
          <p:spPr bwMode="auto">
            <a:xfrm rot="10800000">
              <a:off x="6312257" y="3420351"/>
              <a:ext cx="51797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6" name="AutoShape 1985"/>
            <p:cNvSpPr>
              <a:spLocks noChangeArrowheads="1"/>
            </p:cNvSpPr>
            <p:nvPr/>
          </p:nvSpPr>
          <p:spPr bwMode="auto">
            <a:xfrm rot="10800000">
              <a:off x="6312257" y="3748730"/>
              <a:ext cx="51797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880615" y="3683417"/>
              <a:ext cx="30695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9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10813" y="3683417"/>
              <a:ext cx="30695" cy="5805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9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10813" y="3474779"/>
              <a:ext cx="30695" cy="571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0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19445" y="3116464"/>
              <a:ext cx="28776" cy="5805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0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880615" y="3474779"/>
              <a:ext cx="28776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0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882533" y="3116464"/>
              <a:ext cx="28776" cy="5805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70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19445" y="2877891"/>
              <a:ext cx="28776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70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882533" y="2877891"/>
              <a:ext cx="28776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70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292114" y="2518670"/>
              <a:ext cx="28776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70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896921" y="2518670"/>
              <a:ext cx="28776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70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60460" y="2310031"/>
              <a:ext cx="57552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70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896921" y="2310031"/>
              <a:ext cx="57552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70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63569" y="1921782"/>
              <a:ext cx="57552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1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865267" y="1921782"/>
              <a:ext cx="57552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71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63569" y="1653273"/>
              <a:ext cx="57552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1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865267" y="1653273"/>
              <a:ext cx="57552" cy="589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713" name="AutoShape 2002"/>
            <p:cNvSpPr>
              <a:spLocks noChangeArrowheads="1"/>
            </p:cNvSpPr>
            <p:nvPr/>
          </p:nvSpPr>
          <p:spPr bwMode="auto">
            <a:xfrm rot="10800000">
              <a:off x="6344870" y="1773013"/>
              <a:ext cx="51797" cy="625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4" name="AutoShape 2003"/>
            <p:cNvSpPr>
              <a:spLocks noChangeArrowheads="1"/>
            </p:cNvSpPr>
            <p:nvPr/>
          </p:nvSpPr>
          <p:spPr bwMode="auto">
            <a:xfrm rot="10800000">
              <a:off x="6311298" y="1802948"/>
              <a:ext cx="52756" cy="6259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5" name="Rectangle 2007"/>
            <p:cNvSpPr>
              <a:spLocks noChangeArrowheads="1"/>
            </p:cNvSpPr>
            <p:nvPr/>
          </p:nvSpPr>
          <p:spPr bwMode="auto">
            <a:xfrm>
              <a:off x="4995269" y="4281212"/>
              <a:ext cx="217739" cy="89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6" name="Rectangle 2008"/>
            <p:cNvSpPr>
              <a:spLocks noChangeArrowheads="1"/>
            </p:cNvSpPr>
            <p:nvPr/>
          </p:nvSpPr>
          <p:spPr bwMode="auto">
            <a:xfrm>
              <a:off x="7108397" y="4310240"/>
              <a:ext cx="217740" cy="9071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7" name="Rectangle 2009"/>
            <p:cNvSpPr>
              <a:spLocks noChangeArrowheads="1"/>
            </p:cNvSpPr>
            <p:nvPr/>
          </p:nvSpPr>
          <p:spPr bwMode="auto">
            <a:xfrm>
              <a:off x="4777529" y="4281212"/>
              <a:ext cx="186086" cy="1188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8" name="Rectangle 2010"/>
            <p:cNvSpPr>
              <a:spLocks noChangeArrowheads="1"/>
            </p:cNvSpPr>
            <p:nvPr/>
          </p:nvSpPr>
          <p:spPr bwMode="auto">
            <a:xfrm>
              <a:off x="7388485" y="4310240"/>
              <a:ext cx="186086" cy="1206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9" name="Rectangle 2011"/>
            <p:cNvSpPr>
              <a:spLocks noChangeArrowheads="1"/>
            </p:cNvSpPr>
            <p:nvPr/>
          </p:nvSpPr>
          <p:spPr bwMode="auto">
            <a:xfrm>
              <a:off x="4715181" y="2250161"/>
              <a:ext cx="62348" cy="32837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720" name="Rectangle 2012"/>
            <p:cNvSpPr>
              <a:spLocks noChangeArrowheads="1"/>
            </p:cNvSpPr>
            <p:nvPr/>
          </p:nvSpPr>
          <p:spPr bwMode="auto">
            <a:xfrm>
              <a:off x="7606225" y="2250161"/>
              <a:ext cx="62348" cy="32837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721" name="Line 2020"/>
            <p:cNvSpPr>
              <a:spLocks noChangeShapeType="1"/>
            </p:cNvSpPr>
            <p:nvPr/>
          </p:nvSpPr>
          <p:spPr bwMode="auto">
            <a:xfrm>
              <a:off x="5802919" y="4750195"/>
              <a:ext cx="10839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2" name="AutoShape 2021"/>
            <p:cNvSpPr>
              <a:spLocks noChangeArrowheads="1"/>
            </p:cNvSpPr>
            <p:nvPr/>
          </p:nvSpPr>
          <p:spPr bwMode="auto">
            <a:xfrm>
              <a:off x="5802919" y="4966998"/>
              <a:ext cx="108390" cy="26941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23" name="AutoShape 2022"/>
            <p:cNvSpPr>
              <a:spLocks noChangeArrowheads="1"/>
            </p:cNvSpPr>
            <p:nvPr/>
          </p:nvSpPr>
          <p:spPr bwMode="auto">
            <a:xfrm>
              <a:off x="5802919" y="4660390"/>
              <a:ext cx="108390" cy="26941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24" name="Rectangle 2031"/>
            <p:cNvSpPr>
              <a:spLocks noChangeArrowheads="1"/>
            </p:cNvSpPr>
            <p:nvPr/>
          </p:nvSpPr>
          <p:spPr bwMode="auto">
            <a:xfrm>
              <a:off x="4745876" y="1384764"/>
              <a:ext cx="187045" cy="1197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725" name="Rectangle 2032"/>
            <p:cNvSpPr>
              <a:spLocks noChangeArrowheads="1"/>
            </p:cNvSpPr>
            <p:nvPr/>
          </p:nvSpPr>
          <p:spPr bwMode="auto">
            <a:xfrm>
              <a:off x="5057617" y="1384764"/>
              <a:ext cx="186086" cy="1197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726" name="Rectangle 2033"/>
            <p:cNvSpPr>
              <a:spLocks noChangeArrowheads="1"/>
            </p:cNvSpPr>
            <p:nvPr/>
          </p:nvSpPr>
          <p:spPr bwMode="auto">
            <a:xfrm>
              <a:off x="7419179" y="1413792"/>
              <a:ext cx="186086" cy="1197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727" name="Rectangle 2034"/>
            <p:cNvSpPr>
              <a:spLocks noChangeArrowheads="1"/>
            </p:cNvSpPr>
            <p:nvPr/>
          </p:nvSpPr>
          <p:spPr bwMode="auto">
            <a:xfrm>
              <a:off x="7046049" y="1413792"/>
              <a:ext cx="186086" cy="1197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72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36954" y="3748730"/>
              <a:ext cx="23980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2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36954" y="3658925"/>
              <a:ext cx="23980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3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36954" y="3539184"/>
              <a:ext cx="23980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3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36954" y="3420351"/>
              <a:ext cx="23980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3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94737" y="3265233"/>
              <a:ext cx="2493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73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94737" y="3175428"/>
              <a:ext cx="24939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73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492137" y="3296075"/>
              <a:ext cx="2493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73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492137" y="3206270"/>
              <a:ext cx="24939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73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36225" y="3025752"/>
              <a:ext cx="2493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73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05531" y="2936854"/>
              <a:ext cx="48920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73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94737" y="2758150"/>
              <a:ext cx="48919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73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66920" y="2639317"/>
              <a:ext cx="48920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4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461442" y="2728215"/>
              <a:ext cx="4891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74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461442" y="2639317"/>
              <a:ext cx="4891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4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11529" y="2518670"/>
              <a:ext cx="48920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74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45101" y="2339059"/>
              <a:ext cx="48919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74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45101" y="2220225"/>
              <a:ext cx="4891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74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04341" y="1802948"/>
              <a:ext cx="4987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74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11298" y="1653273"/>
              <a:ext cx="49879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74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779898" y="1327615"/>
              <a:ext cx="4987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4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70526" y="1327615"/>
              <a:ext cx="4891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4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785654" y="1204246"/>
              <a:ext cx="4987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5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70526" y="1204246"/>
              <a:ext cx="4891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5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785654" y="1100834"/>
              <a:ext cx="4891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5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70526" y="1100834"/>
              <a:ext cx="4987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5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693570" y="4454473"/>
              <a:ext cx="53715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5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20405" y="4454473"/>
              <a:ext cx="52756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5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46315" y="3025752"/>
              <a:ext cx="24939" cy="55335"/>
            </a:xfrm>
            <a:prstGeom prst="rect">
              <a:avLst/>
            </a:prstGeom>
            <a:solidFill>
              <a:srgbClr val="FF0000"/>
            </a:solidFill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5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01706" y="3025752"/>
              <a:ext cx="24939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5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46315" y="2847049"/>
              <a:ext cx="24939" cy="55334"/>
            </a:xfrm>
            <a:prstGeom prst="rect">
              <a:avLst/>
            </a:prstGeom>
            <a:solidFill>
              <a:srgbClr val="FF0000"/>
            </a:solidFill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5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01706" y="2847049"/>
              <a:ext cx="24939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5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25963" y="4310240"/>
              <a:ext cx="82492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6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839878" y="4310240"/>
              <a:ext cx="82492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6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70746" y="4340175"/>
              <a:ext cx="82492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6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50833" y="4340175"/>
              <a:ext cx="81532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6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258091" y="4496201"/>
              <a:ext cx="94002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6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24472" y="4522507"/>
              <a:ext cx="94962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6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647528" y="5127559"/>
              <a:ext cx="107431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6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647528" y="4824580"/>
              <a:ext cx="107431" cy="55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6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49181" y="4820044"/>
              <a:ext cx="106471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6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49181" y="5097624"/>
              <a:ext cx="106471" cy="553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6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54462" y="3923805"/>
              <a:ext cx="111268" cy="4989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7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29499" y="3265233"/>
              <a:ext cx="124697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7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25212" y="1504505"/>
              <a:ext cx="90165" cy="544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7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13702" y="4024496"/>
              <a:ext cx="115105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7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15620" y="1235088"/>
              <a:ext cx="115105" cy="598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74" name="Line 2103"/>
            <p:cNvSpPr>
              <a:spLocks noChangeShapeType="1"/>
            </p:cNvSpPr>
            <p:nvPr/>
          </p:nvSpPr>
          <p:spPr bwMode="auto">
            <a:xfrm>
              <a:off x="6115620" y="2847049"/>
              <a:ext cx="0" cy="149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5" name="Line 2104"/>
            <p:cNvSpPr>
              <a:spLocks noChangeShapeType="1"/>
            </p:cNvSpPr>
            <p:nvPr/>
          </p:nvSpPr>
          <p:spPr bwMode="auto">
            <a:xfrm>
              <a:off x="6271011" y="2847049"/>
              <a:ext cx="0" cy="149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6" name="Line 2105"/>
            <p:cNvSpPr>
              <a:spLocks noChangeShapeType="1"/>
            </p:cNvSpPr>
            <p:nvPr/>
          </p:nvSpPr>
          <p:spPr bwMode="auto">
            <a:xfrm>
              <a:off x="6115620" y="3025752"/>
              <a:ext cx="0" cy="1496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7" name="Line 2106"/>
            <p:cNvSpPr>
              <a:spLocks noChangeShapeType="1"/>
            </p:cNvSpPr>
            <p:nvPr/>
          </p:nvSpPr>
          <p:spPr bwMode="auto">
            <a:xfrm>
              <a:off x="6271011" y="3025752"/>
              <a:ext cx="0" cy="1496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8" name="AutoShape 2111"/>
            <p:cNvSpPr>
              <a:spLocks noChangeArrowheads="1"/>
            </p:cNvSpPr>
            <p:nvPr/>
          </p:nvSpPr>
          <p:spPr bwMode="auto">
            <a:xfrm>
              <a:off x="6983700" y="4160565"/>
              <a:ext cx="97839" cy="907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112"/>
            <p:cNvSpPr>
              <a:spLocks noChangeArrowheads="1"/>
            </p:cNvSpPr>
            <p:nvPr/>
          </p:nvSpPr>
          <p:spPr bwMode="auto">
            <a:xfrm>
              <a:off x="6983700" y="4251277"/>
              <a:ext cx="97839" cy="888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AutoShape 2113"/>
            <p:cNvSpPr>
              <a:spLocks noChangeArrowheads="1"/>
            </p:cNvSpPr>
            <p:nvPr/>
          </p:nvSpPr>
          <p:spPr bwMode="auto">
            <a:xfrm>
              <a:off x="5213008" y="4041731"/>
              <a:ext cx="97839" cy="898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1" name="AutoShape 2114"/>
            <p:cNvSpPr>
              <a:spLocks noChangeArrowheads="1"/>
            </p:cNvSpPr>
            <p:nvPr/>
          </p:nvSpPr>
          <p:spPr bwMode="auto">
            <a:xfrm>
              <a:off x="5213008" y="4131537"/>
              <a:ext cx="97839" cy="898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85376" y="2667438"/>
              <a:ext cx="124697" cy="607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83" name="Rectangle 2117"/>
            <p:cNvSpPr>
              <a:spLocks noChangeArrowheads="1"/>
            </p:cNvSpPr>
            <p:nvPr/>
          </p:nvSpPr>
          <p:spPr bwMode="auto">
            <a:xfrm>
              <a:off x="8247932" y="3009424"/>
              <a:ext cx="466174" cy="56241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Rectangle 2118"/>
            <p:cNvSpPr>
              <a:spLocks noChangeArrowheads="1"/>
            </p:cNvSpPr>
            <p:nvPr/>
          </p:nvSpPr>
          <p:spPr bwMode="auto">
            <a:xfrm>
              <a:off x="8247932" y="3755080"/>
              <a:ext cx="466174" cy="56332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5" name="Rectangle 2119"/>
            <p:cNvSpPr>
              <a:spLocks noChangeArrowheads="1"/>
            </p:cNvSpPr>
            <p:nvPr/>
          </p:nvSpPr>
          <p:spPr bwMode="auto">
            <a:xfrm>
              <a:off x="8247932" y="3576377"/>
              <a:ext cx="186086" cy="1787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96367" y="3158192"/>
              <a:ext cx="187045" cy="23857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8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96367" y="3904756"/>
              <a:ext cx="187045" cy="2394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88" name="Line 2123"/>
            <p:cNvSpPr>
              <a:spLocks noChangeShapeType="1"/>
            </p:cNvSpPr>
            <p:nvPr/>
          </p:nvSpPr>
          <p:spPr bwMode="auto">
            <a:xfrm>
              <a:off x="7812453" y="3218062"/>
              <a:ext cx="0" cy="6857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9" name="Line 2124"/>
            <p:cNvSpPr>
              <a:spLocks noChangeShapeType="1"/>
            </p:cNvSpPr>
            <p:nvPr/>
          </p:nvSpPr>
          <p:spPr bwMode="auto">
            <a:xfrm>
              <a:off x="7906455" y="3218062"/>
              <a:ext cx="0" cy="6857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0" name="Line 2125"/>
            <p:cNvSpPr>
              <a:spLocks noChangeShapeType="1"/>
            </p:cNvSpPr>
            <p:nvPr/>
          </p:nvSpPr>
          <p:spPr bwMode="auto">
            <a:xfrm flipH="1" flipV="1">
              <a:off x="7626368" y="3158192"/>
              <a:ext cx="186086" cy="59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1" name="Line 2126"/>
            <p:cNvSpPr>
              <a:spLocks noChangeShapeType="1"/>
            </p:cNvSpPr>
            <p:nvPr/>
          </p:nvSpPr>
          <p:spPr bwMode="auto">
            <a:xfrm>
              <a:off x="7657062" y="3068387"/>
              <a:ext cx="590870" cy="898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2" name="Line 2127"/>
            <p:cNvSpPr>
              <a:spLocks noChangeShapeType="1"/>
            </p:cNvSpPr>
            <p:nvPr/>
          </p:nvSpPr>
          <p:spPr bwMode="auto">
            <a:xfrm>
              <a:off x="7906455" y="3218062"/>
              <a:ext cx="279129" cy="589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3" name="Line 2129"/>
            <p:cNvSpPr>
              <a:spLocks noChangeShapeType="1"/>
            </p:cNvSpPr>
            <p:nvPr/>
          </p:nvSpPr>
          <p:spPr bwMode="auto">
            <a:xfrm flipH="1" flipV="1">
              <a:off x="7594714" y="3843978"/>
              <a:ext cx="217739" cy="607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4" name="Line 2130"/>
            <p:cNvSpPr>
              <a:spLocks noChangeShapeType="1"/>
            </p:cNvSpPr>
            <p:nvPr/>
          </p:nvSpPr>
          <p:spPr bwMode="auto">
            <a:xfrm>
              <a:off x="7906455" y="3904756"/>
              <a:ext cx="279129" cy="290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5" name="Line 2131"/>
            <p:cNvSpPr>
              <a:spLocks noChangeShapeType="1"/>
            </p:cNvSpPr>
            <p:nvPr/>
          </p:nvSpPr>
          <p:spPr bwMode="auto">
            <a:xfrm>
              <a:off x="7501671" y="3814950"/>
              <a:ext cx="0" cy="898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6" name="Line 2132"/>
            <p:cNvSpPr>
              <a:spLocks noChangeShapeType="1"/>
            </p:cNvSpPr>
            <p:nvPr/>
          </p:nvSpPr>
          <p:spPr bwMode="auto">
            <a:xfrm>
              <a:off x="7501671" y="3904756"/>
              <a:ext cx="683913" cy="1787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7" name="Rectangle 2209"/>
            <p:cNvSpPr>
              <a:spLocks noChangeArrowheads="1"/>
            </p:cNvSpPr>
            <p:nvPr/>
          </p:nvSpPr>
          <p:spPr bwMode="auto">
            <a:xfrm>
              <a:off x="8247932" y="4172357"/>
              <a:ext cx="30695" cy="15058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8" name="Rectangle 2212"/>
            <p:cNvSpPr>
              <a:spLocks noChangeArrowheads="1"/>
            </p:cNvSpPr>
            <p:nvPr/>
          </p:nvSpPr>
          <p:spPr bwMode="auto">
            <a:xfrm>
              <a:off x="7657062" y="3666182"/>
              <a:ext cx="30695" cy="8889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9" name="Rectangle 2330"/>
            <p:cNvSpPr>
              <a:spLocks noChangeArrowheads="1"/>
            </p:cNvSpPr>
            <p:nvPr/>
          </p:nvSpPr>
          <p:spPr bwMode="auto">
            <a:xfrm rot="591949">
              <a:off x="7688716" y="3098322"/>
              <a:ext cx="466174" cy="2993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0" name="Rectangle 2333"/>
            <p:cNvSpPr>
              <a:spLocks noChangeArrowheads="1"/>
            </p:cNvSpPr>
            <p:nvPr/>
          </p:nvSpPr>
          <p:spPr bwMode="auto">
            <a:xfrm rot="885259">
              <a:off x="7657062" y="3994561"/>
              <a:ext cx="435479" cy="2902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801" name="Rectangle 2336"/>
            <p:cNvSpPr>
              <a:spLocks noChangeArrowheads="1"/>
            </p:cNvSpPr>
            <p:nvPr/>
          </p:nvSpPr>
          <p:spPr bwMode="auto">
            <a:xfrm rot="591949">
              <a:off x="8061847" y="3187220"/>
              <a:ext cx="61389" cy="299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2" name="Rectangle 2337"/>
            <p:cNvSpPr>
              <a:spLocks noChangeArrowheads="1"/>
            </p:cNvSpPr>
            <p:nvPr/>
          </p:nvSpPr>
          <p:spPr bwMode="auto">
            <a:xfrm rot="591949">
              <a:off x="7937150" y="3158192"/>
              <a:ext cx="61389" cy="2902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3" name="Rectangle 2338"/>
            <p:cNvSpPr>
              <a:spLocks noChangeArrowheads="1"/>
            </p:cNvSpPr>
            <p:nvPr/>
          </p:nvSpPr>
          <p:spPr bwMode="auto">
            <a:xfrm rot="591949">
              <a:off x="7781759" y="3158192"/>
              <a:ext cx="62349" cy="2902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4" name="Rectangle 2341"/>
            <p:cNvSpPr>
              <a:spLocks noChangeArrowheads="1"/>
            </p:cNvSpPr>
            <p:nvPr/>
          </p:nvSpPr>
          <p:spPr bwMode="auto">
            <a:xfrm rot="591949">
              <a:off x="8061847" y="3964626"/>
              <a:ext cx="61389" cy="299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5" name="Rectangle 2342"/>
            <p:cNvSpPr>
              <a:spLocks noChangeArrowheads="1"/>
            </p:cNvSpPr>
            <p:nvPr/>
          </p:nvSpPr>
          <p:spPr bwMode="auto">
            <a:xfrm rot="591949">
              <a:off x="7937150" y="3933784"/>
              <a:ext cx="61389" cy="299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6" name="Rectangle 2343"/>
            <p:cNvSpPr>
              <a:spLocks noChangeArrowheads="1"/>
            </p:cNvSpPr>
            <p:nvPr/>
          </p:nvSpPr>
          <p:spPr bwMode="auto">
            <a:xfrm rot="591949">
              <a:off x="7781759" y="3933784"/>
              <a:ext cx="62349" cy="299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7" name="Text Box 2365"/>
            <p:cNvSpPr txBox="1">
              <a:spLocks noChangeArrowheads="1"/>
            </p:cNvSpPr>
            <p:nvPr/>
          </p:nvSpPr>
          <p:spPr bwMode="auto">
            <a:xfrm>
              <a:off x="8278627" y="4202292"/>
              <a:ext cx="217740" cy="1006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808" name="Text Box 2367"/>
            <p:cNvSpPr txBox="1">
              <a:spLocks noChangeArrowheads="1"/>
            </p:cNvSpPr>
            <p:nvPr/>
          </p:nvSpPr>
          <p:spPr bwMode="auto">
            <a:xfrm>
              <a:off x="7874802" y="3037545"/>
              <a:ext cx="217739" cy="1006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809" name="Text Box 2390"/>
            <p:cNvSpPr txBox="1">
              <a:spLocks noChangeArrowheads="1"/>
            </p:cNvSpPr>
            <p:nvPr/>
          </p:nvSpPr>
          <p:spPr bwMode="auto">
            <a:xfrm>
              <a:off x="7874802" y="3843978"/>
              <a:ext cx="249393" cy="1006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810" name="Text Box 2419"/>
            <p:cNvSpPr txBox="1">
              <a:spLocks noChangeArrowheads="1"/>
            </p:cNvSpPr>
            <p:nvPr/>
          </p:nvSpPr>
          <p:spPr bwMode="auto">
            <a:xfrm>
              <a:off x="7812453" y="3660739"/>
              <a:ext cx="94002" cy="2839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811" name="Rectangle 2509"/>
            <p:cNvSpPr>
              <a:spLocks noChangeArrowheads="1"/>
            </p:cNvSpPr>
            <p:nvPr/>
          </p:nvSpPr>
          <p:spPr bwMode="auto">
            <a:xfrm>
              <a:off x="7657062" y="3188127"/>
              <a:ext cx="31654" cy="5987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2" name="AutoShape 2511"/>
            <p:cNvSpPr>
              <a:spLocks noChangeArrowheads="1"/>
            </p:cNvSpPr>
            <p:nvPr/>
          </p:nvSpPr>
          <p:spPr bwMode="auto">
            <a:xfrm>
              <a:off x="5585180" y="3677974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3" name="AutoShape 2512"/>
            <p:cNvSpPr>
              <a:spLocks noChangeArrowheads="1"/>
            </p:cNvSpPr>
            <p:nvPr/>
          </p:nvSpPr>
          <p:spPr bwMode="auto">
            <a:xfrm>
              <a:off x="5585180" y="3559141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4" name="AutoShape 2513"/>
            <p:cNvSpPr>
              <a:spLocks noChangeArrowheads="1"/>
            </p:cNvSpPr>
            <p:nvPr/>
          </p:nvSpPr>
          <p:spPr bwMode="auto">
            <a:xfrm>
              <a:off x="5585180" y="3050244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5" name="AutoShape 2514"/>
            <p:cNvSpPr>
              <a:spLocks noChangeArrowheads="1"/>
            </p:cNvSpPr>
            <p:nvPr/>
          </p:nvSpPr>
          <p:spPr bwMode="auto">
            <a:xfrm>
              <a:off x="5585180" y="2930504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6" name="AutoShape 2515"/>
            <p:cNvSpPr>
              <a:spLocks noChangeArrowheads="1"/>
            </p:cNvSpPr>
            <p:nvPr/>
          </p:nvSpPr>
          <p:spPr bwMode="auto">
            <a:xfrm>
              <a:off x="5585180" y="2453357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7" name="AutoShape 2516"/>
            <p:cNvSpPr>
              <a:spLocks noChangeArrowheads="1"/>
            </p:cNvSpPr>
            <p:nvPr/>
          </p:nvSpPr>
          <p:spPr bwMode="auto">
            <a:xfrm>
              <a:off x="5585180" y="2364458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818" name="Group 2576"/>
            <p:cNvGrpSpPr>
              <a:grpSpLocks/>
            </p:cNvGrpSpPr>
            <p:nvPr/>
          </p:nvGrpSpPr>
          <p:grpSpPr bwMode="auto">
            <a:xfrm>
              <a:off x="7651307" y="4043545"/>
              <a:ext cx="87288" cy="205010"/>
              <a:chOff x="3203" y="3606"/>
              <a:chExt cx="91" cy="273"/>
            </a:xfrm>
          </p:grpSpPr>
          <p:sp>
            <p:nvSpPr>
              <p:cNvPr id="218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19" name="Group 2577"/>
            <p:cNvGrpSpPr>
              <a:grpSpLocks/>
            </p:cNvGrpSpPr>
            <p:nvPr/>
          </p:nvGrpSpPr>
          <p:grpSpPr bwMode="auto">
            <a:xfrm>
              <a:off x="8086786" y="4125186"/>
              <a:ext cx="87288" cy="205918"/>
              <a:chOff x="3203" y="3606"/>
              <a:chExt cx="91" cy="273"/>
            </a:xfrm>
          </p:grpSpPr>
          <p:sp>
            <p:nvSpPr>
              <p:cNvPr id="218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20" name="Group 2584"/>
            <p:cNvGrpSpPr>
              <a:grpSpLocks/>
            </p:cNvGrpSpPr>
            <p:nvPr/>
          </p:nvGrpSpPr>
          <p:grpSpPr bwMode="auto">
            <a:xfrm>
              <a:off x="7738595" y="3219876"/>
              <a:ext cx="86328" cy="205918"/>
              <a:chOff x="3203" y="3606"/>
              <a:chExt cx="91" cy="273"/>
            </a:xfrm>
          </p:grpSpPr>
          <p:sp>
            <p:nvSpPr>
              <p:cNvPr id="217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21" name="Group 2591"/>
            <p:cNvGrpSpPr>
              <a:grpSpLocks/>
            </p:cNvGrpSpPr>
            <p:nvPr/>
          </p:nvGrpSpPr>
          <p:grpSpPr bwMode="auto">
            <a:xfrm>
              <a:off x="8086786" y="3261604"/>
              <a:ext cx="87288" cy="205010"/>
              <a:chOff x="3203" y="3606"/>
              <a:chExt cx="91" cy="273"/>
            </a:xfrm>
          </p:grpSpPr>
          <p:sp>
            <p:nvSpPr>
              <p:cNvPr id="217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822" name="AutoShape 2604"/>
            <p:cNvSpPr>
              <a:spLocks noChangeArrowheads="1"/>
            </p:cNvSpPr>
            <p:nvPr/>
          </p:nvSpPr>
          <p:spPr bwMode="auto">
            <a:xfrm>
              <a:off x="5564077" y="1812019"/>
              <a:ext cx="172657" cy="317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3" name="AutoShape 2605"/>
            <p:cNvSpPr>
              <a:spLocks noChangeArrowheads="1"/>
            </p:cNvSpPr>
            <p:nvPr/>
          </p:nvSpPr>
          <p:spPr bwMode="auto">
            <a:xfrm>
              <a:off x="5564077" y="1843769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4" name="AutoShape 2606"/>
            <p:cNvSpPr>
              <a:spLocks noChangeArrowheads="1"/>
            </p:cNvSpPr>
            <p:nvPr/>
          </p:nvSpPr>
          <p:spPr bwMode="auto">
            <a:xfrm>
              <a:off x="5564077" y="1875518"/>
              <a:ext cx="172657" cy="3084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5" name="AutoShape 2607"/>
            <p:cNvSpPr>
              <a:spLocks noChangeArrowheads="1"/>
            </p:cNvSpPr>
            <p:nvPr/>
          </p:nvSpPr>
          <p:spPr bwMode="auto">
            <a:xfrm>
              <a:off x="5564077" y="1906360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6" name="AutoShape 2608"/>
            <p:cNvSpPr>
              <a:spLocks noChangeArrowheads="1"/>
            </p:cNvSpPr>
            <p:nvPr/>
          </p:nvSpPr>
          <p:spPr bwMode="auto">
            <a:xfrm>
              <a:off x="5564077" y="1939924"/>
              <a:ext cx="172657" cy="3265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7" name="AutoShape 2609"/>
            <p:cNvSpPr>
              <a:spLocks noChangeArrowheads="1"/>
            </p:cNvSpPr>
            <p:nvPr/>
          </p:nvSpPr>
          <p:spPr bwMode="auto">
            <a:xfrm>
              <a:off x="5564077" y="1780270"/>
              <a:ext cx="172657" cy="317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8" name="Line 2673"/>
            <p:cNvSpPr>
              <a:spLocks noChangeShapeType="1"/>
            </p:cNvSpPr>
            <p:nvPr/>
          </p:nvSpPr>
          <p:spPr bwMode="auto">
            <a:xfrm>
              <a:off x="6388993" y="4750195"/>
              <a:ext cx="10839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29" name="AutoShape 2674"/>
            <p:cNvSpPr>
              <a:spLocks noChangeArrowheads="1"/>
            </p:cNvSpPr>
            <p:nvPr/>
          </p:nvSpPr>
          <p:spPr bwMode="auto">
            <a:xfrm>
              <a:off x="6388993" y="4966998"/>
              <a:ext cx="108390" cy="26941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0" name="AutoShape 2675"/>
            <p:cNvSpPr>
              <a:spLocks noChangeArrowheads="1"/>
            </p:cNvSpPr>
            <p:nvPr/>
          </p:nvSpPr>
          <p:spPr bwMode="auto">
            <a:xfrm>
              <a:off x="6388993" y="4660390"/>
              <a:ext cx="108390" cy="26941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1" name="4 Elipse"/>
            <p:cNvSpPr>
              <a:spLocks noChangeArrowheads="1"/>
            </p:cNvSpPr>
            <p:nvPr/>
          </p:nvSpPr>
          <p:spPr bwMode="auto">
            <a:xfrm>
              <a:off x="6121375" y="1605195"/>
              <a:ext cx="61389" cy="57149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2" name="749 Elipse"/>
            <p:cNvSpPr>
              <a:spLocks noChangeArrowheads="1"/>
            </p:cNvSpPr>
            <p:nvPr/>
          </p:nvSpPr>
          <p:spPr bwMode="auto">
            <a:xfrm>
              <a:off x="5849920" y="3843978"/>
              <a:ext cx="61389" cy="57149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3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58541" y="3837628"/>
              <a:ext cx="70022" cy="66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34" name="751 Elipse"/>
            <p:cNvSpPr>
              <a:spLocks noChangeArrowheads="1"/>
            </p:cNvSpPr>
            <p:nvPr/>
          </p:nvSpPr>
          <p:spPr bwMode="auto">
            <a:xfrm>
              <a:off x="5796205" y="4438145"/>
              <a:ext cx="60430" cy="57149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5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01463" y="4436330"/>
              <a:ext cx="70022" cy="66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6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5378" y="4109766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7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5718" y="4109766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38" name="755 Elipse"/>
            <p:cNvSpPr>
              <a:spLocks noChangeArrowheads="1"/>
            </p:cNvSpPr>
            <p:nvPr/>
          </p:nvSpPr>
          <p:spPr bwMode="auto">
            <a:xfrm>
              <a:off x="5614915" y="3381345"/>
              <a:ext cx="61389" cy="57149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9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2611" y="3603590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0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0857" y="3524670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1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0857" y="3599962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2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5453" y="2892405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3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6413" y="3003981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4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3978" y="2983117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5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06282" y="2747265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6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5322" y="2792621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7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7263" y="2397115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8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07242" y="2653831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9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223" y="2173962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0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49654" y="2242904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1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54451" y="2340873"/>
              <a:ext cx="70022" cy="625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2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7263" y="1978930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3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9590" y="1697722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4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1165" y="1717679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5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7087" y="1327615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6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58541" y="1331244"/>
              <a:ext cx="70022" cy="625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57" name="Line 2526"/>
            <p:cNvSpPr>
              <a:spLocks noChangeShapeType="1"/>
            </p:cNvSpPr>
            <p:nvPr/>
          </p:nvSpPr>
          <p:spPr bwMode="auto">
            <a:xfrm>
              <a:off x="6205785" y="5417839"/>
              <a:ext cx="0" cy="4472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8" name="Line 2527"/>
            <p:cNvSpPr>
              <a:spLocks noChangeShapeType="1"/>
            </p:cNvSpPr>
            <p:nvPr/>
          </p:nvSpPr>
          <p:spPr bwMode="auto">
            <a:xfrm>
              <a:off x="4987595" y="5870494"/>
              <a:ext cx="121243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9" name="Line 2529"/>
            <p:cNvSpPr>
              <a:spLocks noChangeShapeType="1"/>
            </p:cNvSpPr>
            <p:nvPr/>
          </p:nvSpPr>
          <p:spPr bwMode="auto">
            <a:xfrm>
              <a:off x="4726691" y="5417839"/>
              <a:ext cx="0" cy="1796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60" name="Line 2530"/>
            <p:cNvSpPr>
              <a:spLocks noChangeShapeType="1"/>
            </p:cNvSpPr>
            <p:nvPr/>
          </p:nvSpPr>
          <p:spPr bwMode="auto">
            <a:xfrm flipH="1">
              <a:off x="4726691" y="5417839"/>
              <a:ext cx="147909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61" name="Line 2531"/>
            <p:cNvSpPr>
              <a:spLocks noChangeShapeType="1"/>
            </p:cNvSpPr>
            <p:nvPr/>
          </p:nvSpPr>
          <p:spPr bwMode="auto">
            <a:xfrm flipH="1" flipV="1">
              <a:off x="4726691" y="5582028"/>
              <a:ext cx="260904" cy="2884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62" name="Rectangle 3271"/>
            <p:cNvSpPr>
              <a:spLocks noChangeArrowheads="1"/>
            </p:cNvSpPr>
            <p:nvPr/>
          </p:nvSpPr>
          <p:spPr bwMode="auto">
            <a:xfrm>
              <a:off x="5900758" y="5912221"/>
              <a:ext cx="186086" cy="634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863" name="Rectangle 3272"/>
            <p:cNvSpPr>
              <a:spLocks noChangeArrowheads="1"/>
            </p:cNvSpPr>
            <p:nvPr/>
          </p:nvSpPr>
          <p:spPr bwMode="auto">
            <a:xfrm>
              <a:off x="5596690" y="5912221"/>
              <a:ext cx="186086" cy="634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4" name="Rectangle 3273"/>
            <p:cNvSpPr>
              <a:spLocks noChangeArrowheads="1"/>
            </p:cNvSpPr>
            <p:nvPr/>
          </p:nvSpPr>
          <p:spPr bwMode="auto">
            <a:xfrm>
              <a:off x="5291663" y="5912221"/>
              <a:ext cx="186086" cy="634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865" name="Text Box 3276"/>
            <p:cNvSpPr txBox="1">
              <a:spLocks noChangeArrowheads="1"/>
            </p:cNvSpPr>
            <p:nvPr/>
          </p:nvSpPr>
          <p:spPr bwMode="auto">
            <a:xfrm>
              <a:off x="5596690" y="5882287"/>
              <a:ext cx="204311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866" name="Text Box 3277"/>
            <p:cNvSpPr txBox="1">
              <a:spLocks noChangeArrowheads="1"/>
            </p:cNvSpPr>
            <p:nvPr/>
          </p:nvSpPr>
          <p:spPr bwMode="auto">
            <a:xfrm>
              <a:off x="5891166" y="5885008"/>
              <a:ext cx="204310" cy="122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867" name="Rectangle 3279"/>
            <p:cNvSpPr>
              <a:spLocks noChangeArrowheads="1"/>
            </p:cNvSpPr>
            <p:nvPr/>
          </p:nvSpPr>
          <p:spPr bwMode="auto">
            <a:xfrm rot="18686630">
              <a:off x="6151367" y="5843271"/>
              <a:ext cx="175982" cy="6714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8" name="Text Box 3280"/>
            <p:cNvSpPr txBox="1">
              <a:spLocks noChangeArrowheads="1"/>
            </p:cNvSpPr>
            <p:nvPr/>
          </p:nvSpPr>
          <p:spPr bwMode="auto">
            <a:xfrm rot="18746806">
              <a:off x="6145147" y="5818901"/>
              <a:ext cx="193218" cy="1294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869" name="Group 3338"/>
            <p:cNvGrpSpPr>
              <a:grpSpLocks/>
            </p:cNvGrpSpPr>
            <p:nvPr/>
          </p:nvGrpSpPr>
          <p:grpSpPr bwMode="auto">
            <a:xfrm>
              <a:off x="5037474" y="5459567"/>
              <a:ext cx="32613" cy="168725"/>
              <a:chOff x="1344" y="5904"/>
              <a:chExt cx="48" cy="240"/>
            </a:xfrm>
          </p:grpSpPr>
          <p:sp>
            <p:nvSpPr>
              <p:cNvPr id="216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70" name="Group 3342"/>
            <p:cNvGrpSpPr>
              <a:grpSpLocks/>
            </p:cNvGrpSpPr>
            <p:nvPr/>
          </p:nvGrpSpPr>
          <p:grpSpPr bwMode="auto">
            <a:xfrm>
              <a:off x="5034596" y="5665484"/>
              <a:ext cx="32613" cy="168725"/>
              <a:chOff x="1344" y="5904"/>
              <a:chExt cx="48" cy="240"/>
            </a:xfrm>
          </p:grpSpPr>
          <p:sp>
            <p:nvSpPr>
              <p:cNvPr id="216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71" name="Text Box 3346"/>
            <p:cNvSpPr txBox="1">
              <a:spLocks noChangeArrowheads="1"/>
            </p:cNvSpPr>
            <p:nvPr/>
          </p:nvSpPr>
          <p:spPr bwMode="auto">
            <a:xfrm>
              <a:off x="4860021" y="5459567"/>
              <a:ext cx="197596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72" name="Text Box 3347"/>
            <p:cNvSpPr txBox="1">
              <a:spLocks noChangeArrowheads="1"/>
            </p:cNvSpPr>
            <p:nvPr/>
          </p:nvSpPr>
          <p:spPr bwMode="auto">
            <a:xfrm>
              <a:off x="4857143" y="5665484"/>
              <a:ext cx="197596" cy="122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73" name="Text Box 3363"/>
            <p:cNvSpPr txBox="1">
              <a:spLocks noChangeArrowheads="1"/>
            </p:cNvSpPr>
            <p:nvPr/>
          </p:nvSpPr>
          <p:spPr bwMode="auto">
            <a:xfrm>
              <a:off x="5074883" y="5223212"/>
              <a:ext cx="922755" cy="1569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74" name="AutoShape 3398"/>
            <p:cNvSpPr>
              <a:spLocks noChangeArrowheads="1"/>
            </p:cNvSpPr>
            <p:nvPr/>
          </p:nvSpPr>
          <p:spPr bwMode="auto">
            <a:xfrm>
              <a:off x="5249458" y="5706304"/>
              <a:ext cx="44123" cy="82548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5" name="Text Box 3399"/>
            <p:cNvSpPr txBox="1">
              <a:spLocks noChangeArrowheads="1"/>
            </p:cNvSpPr>
            <p:nvPr/>
          </p:nvSpPr>
          <p:spPr bwMode="auto">
            <a:xfrm>
              <a:off x="5248499" y="5665484"/>
              <a:ext cx="145799" cy="122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76" name="AutoShape 3400"/>
            <p:cNvSpPr>
              <a:spLocks noChangeArrowheads="1"/>
            </p:cNvSpPr>
            <p:nvPr/>
          </p:nvSpPr>
          <p:spPr bwMode="auto">
            <a:xfrm>
              <a:off x="5249458" y="5500387"/>
              <a:ext cx="44123" cy="8254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7" name="Text Box 3401"/>
            <p:cNvSpPr txBox="1">
              <a:spLocks noChangeArrowheads="1"/>
            </p:cNvSpPr>
            <p:nvPr/>
          </p:nvSpPr>
          <p:spPr bwMode="auto">
            <a:xfrm>
              <a:off x="5248499" y="5459567"/>
              <a:ext cx="145799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78" name="AutoShape 3402"/>
            <p:cNvSpPr>
              <a:spLocks noChangeArrowheads="1"/>
            </p:cNvSpPr>
            <p:nvPr/>
          </p:nvSpPr>
          <p:spPr bwMode="auto">
            <a:xfrm>
              <a:off x="5466238" y="5706304"/>
              <a:ext cx="44123" cy="82548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9" name="Text Box 3403"/>
            <p:cNvSpPr txBox="1">
              <a:spLocks noChangeArrowheads="1"/>
            </p:cNvSpPr>
            <p:nvPr/>
          </p:nvSpPr>
          <p:spPr bwMode="auto">
            <a:xfrm>
              <a:off x="5466238" y="5665484"/>
              <a:ext cx="145799" cy="122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80" name="AutoShape 3404"/>
            <p:cNvSpPr>
              <a:spLocks noChangeArrowheads="1"/>
            </p:cNvSpPr>
            <p:nvPr/>
          </p:nvSpPr>
          <p:spPr bwMode="auto">
            <a:xfrm>
              <a:off x="5467198" y="5500387"/>
              <a:ext cx="44123" cy="82549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1" name="Text Box 3405"/>
            <p:cNvSpPr txBox="1">
              <a:spLocks noChangeArrowheads="1"/>
            </p:cNvSpPr>
            <p:nvPr/>
          </p:nvSpPr>
          <p:spPr bwMode="auto">
            <a:xfrm>
              <a:off x="5466238" y="5459567"/>
              <a:ext cx="145799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82" name="AutoShape 3406"/>
            <p:cNvSpPr>
              <a:spLocks noChangeArrowheads="1"/>
            </p:cNvSpPr>
            <p:nvPr/>
          </p:nvSpPr>
          <p:spPr bwMode="auto">
            <a:xfrm>
              <a:off x="5684937" y="5706304"/>
              <a:ext cx="44123" cy="82548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3" name="Text Box 3407"/>
            <p:cNvSpPr txBox="1">
              <a:spLocks noChangeArrowheads="1"/>
            </p:cNvSpPr>
            <p:nvPr/>
          </p:nvSpPr>
          <p:spPr bwMode="auto">
            <a:xfrm>
              <a:off x="5683978" y="5665484"/>
              <a:ext cx="145799" cy="122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84" name="AutoShape 3408"/>
            <p:cNvSpPr>
              <a:spLocks noChangeArrowheads="1"/>
            </p:cNvSpPr>
            <p:nvPr/>
          </p:nvSpPr>
          <p:spPr bwMode="auto">
            <a:xfrm>
              <a:off x="5684937" y="5500387"/>
              <a:ext cx="44123" cy="8254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Text Box 3409"/>
            <p:cNvSpPr txBox="1">
              <a:spLocks noChangeArrowheads="1"/>
            </p:cNvSpPr>
            <p:nvPr/>
          </p:nvSpPr>
          <p:spPr bwMode="auto">
            <a:xfrm>
              <a:off x="5683978" y="5459567"/>
              <a:ext cx="145799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86" name="AutoShape 3410"/>
            <p:cNvSpPr>
              <a:spLocks noChangeArrowheads="1"/>
            </p:cNvSpPr>
            <p:nvPr/>
          </p:nvSpPr>
          <p:spPr bwMode="auto">
            <a:xfrm>
              <a:off x="5945841" y="5706304"/>
              <a:ext cx="44123" cy="82548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Text Box 3411"/>
            <p:cNvSpPr txBox="1">
              <a:spLocks noChangeArrowheads="1"/>
            </p:cNvSpPr>
            <p:nvPr/>
          </p:nvSpPr>
          <p:spPr bwMode="auto">
            <a:xfrm>
              <a:off x="5944882" y="5665484"/>
              <a:ext cx="145799" cy="122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88" name="AutoShape 3412"/>
            <p:cNvSpPr>
              <a:spLocks noChangeArrowheads="1"/>
            </p:cNvSpPr>
            <p:nvPr/>
          </p:nvSpPr>
          <p:spPr bwMode="auto">
            <a:xfrm>
              <a:off x="5945841" y="5500387"/>
              <a:ext cx="44123" cy="8254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9" name="Text Box 3413"/>
            <p:cNvSpPr txBox="1">
              <a:spLocks noChangeArrowheads="1"/>
            </p:cNvSpPr>
            <p:nvPr/>
          </p:nvSpPr>
          <p:spPr bwMode="auto">
            <a:xfrm>
              <a:off x="5944882" y="5459567"/>
              <a:ext cx="145799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90" name="Line 2134"/>
            <p:cNvSpPr>
              <a:spLocks noChangeShapeType="1"/>
            </p:cNvSpPr>
            <p:nvPr/>
          </p:nvSpPr>
          <p:spPr bwMode="auto">
            <a:xfrm>
              <a:off x="8122277" y="5450495"/>
              <a:ext cx="0" cy="1796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1" name="Line 2135"/>
            <p:cNvSpPr>
              <a:spLocks noChangeShapeType="1"/>
            </p:cNvSpPr>
            <p:nvPr/>
          </p:nvSpPr>
          <p:spPr bwMode="auto">
            <a:xfrm>
              <a:off x="6599059" y="5450495"/>
              <a:ext cx="0" cy="4472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2" name="Line 2136"/>
            <p:cNvSpPr>
              <a:spLocks noChangeShapeType="1"/>
            </p:cNvSpPr>
            <p:nvPr/>
          </p:nvSpPr>
          <p:spPr bwMode="auto">
            <a:xfrm>
              <a:off x="6599059" y="5897707"/>
              <a:ext cx="121243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3" name="Line 2137"/>
            <p:cNvSpPr>
              <a:spLocks noChangeShapeType="1"/>
            </p:cNvSpPr>
            <p:nvPr/>
          </p:nvSpPr>
          <p:spPr bwMode="auto">
            <a:xfrm flipV="1">
              <a:off x="7811494" y="5630106"/>
              <a:ext cx="310782" cy="26760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4" name="Line 2138"/>
            <p:cNvSpPr>
              <a:spLocks noChangeShapeType="1"/>
            </p:cNvSpPr>
            <p:nvPr/>
          </p:nvSpPr>
          <p:spPr bwMode="auto">
            <a:xfrm>
              <a:off x="6599059" y="5450495"/>
              <a:ext cx="15232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5" name="Rectangle 2140"/>
            <p:cNvSpPr>
              <a:spLocks noChangeArrowheads="1"/>
            </p:cNvSpPr>
            <p:nvPr/>
          </p:nvSpPr>
          <p:spPr bwMode="auto">
            <a:xfrm>
              <a:off x="6599059" y="5300820"/>
              <a:ext cx="155391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Rectangle 2141"/>
            <p:cNvSpPr>
              <a:spLocks noChangeArrowheads="1"/>
            </p:cNvSpPr>
            <p:nvPr/>
          </p:nvSpPr>
          <p:spPr bwMode="auto">
            <a:xfrm>
              <a:off x="6817758" y="5300820"/>
              <a:ext cx="372172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Rectangle 2142"/>
            <p:cNvSpPr>
              <a:spLocks noChangeArrowheads="1"/>
            </p:cNvSpPr>
            <p:nvPr/>
          </p:nvSpPr>
          <p:spPr bwMode="auto">
            <a:xfrm>
              <a:off x="7251319" y="5300820"/>
              <a:ext cx="188004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Rectangle 2143"/>
            <p:cNvSpPr>
              <a:spLocks noChangeArrowheads="1"/>
            </p:cNvSpPr>
            <p:nvPr/>
          </p:nvSpPr>
          <p:spPr bwMode="auto">
            <a:xfrm>
              <a:off x="7500712" y="5300820"/>
              <a:ext cx="186086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Rectangle 2144"/>
            <p:cNvSpPr>
              <a:spLocks noChangeArrowheads="1"/>
            </p:cNvSpPr>
            <p:nvPr/>
          </p:nvSpPr>
          <p:spPr bwMode="auto">
            <a:xfrm>
              <a:off x="7750105" y="5300820"/>
              <a:ext cx="341477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Rectangle 2145"/>
            <p:cNvSpPr>
              <a:spLocks noChangeArrowheads="1"/>
            </p:cNvSpPr>
            <p:nvPr/>
          </p:nvSpPr>
          <p:spPr bwMode="auto">
            <a:xfrm>
              <a:off x="6754451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Rectangle 2150"/>
            <p:cNvSpPr>
              <a:spLocks noChangeArrowheads="1"/>
            </p:cNvSpPr>
            <p:nvPr/>
          </p:nvSpPr>
          <p:spPr bwMode="auto">
            <a:xfrm>
              <a:off x="6754451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Rectangle 2151"/>
            <p:cNvSpPr>
              <a:spLocks noChangeArrowheads="1"/>
            </p:cNvSpPr>
            <p:nvPr/>
          </p:nvSpPr>
          <p:spPr bwMode="auto">
            <a:xfrm>
              <a:off x="6754451" y="5868679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Rectangle 2152"/>
            <p:cNvSpPr>
              <a:spLocks noChangeArrowheads="1"/>
            </p:cNvSpPr>
            <p:nvPr/>
          </p:nvSpPr>
          <p:spPr bwMode="auto">
            <a:xfrm>
              <a:off x="7936191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Rectangle 2153"/>
            <p:cNvSpPr>
              <a:spLocks noChangeArrowheads="1"/>
            </p:cNvSpPr>
            <p:nvPr/>
          </p:nvSpPr>
          <p:spPr bwMode="auto">
            <a:xfrm>
              <a:off x="7936191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Rectangle 2154"/>
            <p:cNvSpPr>
              <a:spLocks noChangeArrowheads="1"/>
            </p:cNvSpPr>
            <p:nvPr/>
          </p:nvSpPr>
          <p:spPr bwMode="auto">
            <a:xfrm rot="19251360">
              <a:off x="7898782" y="5775246"/>
              <a:ext cx="30695" cy="299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Rectangle 2155"/>
            <p:cNvSpPr>
              <a:spLocks noChangeArrowheads="1"/>
            </p:cNvSpPr>
            <p:nvPr/>
          </p:nvSpPr>
          <p:spPr bwMode="auto">
            <a:xfrm>
              <a:off x="7128541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Rectangle 2157"/>
            <p:cNvSpPr>
              <a:spLocks noChangeArrowheads="1"/>
            </p:cNvSpPr>
            <p:nvPr/>
          </p:nvSpPr>
          <p:spPr bwMode="auto">
            <a:xfrm>
              <a:off x="7128541" y="5868679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Rectangle 2160"/>
            <p:cNvSpPr>
              <a:spLocks noChangeArrowheads="1"/>
            </p:cNvSpPr>
            <p:nvPr/>
          </p:nvSpPr>
          <p:spPr bwMode="auto">
            <a:xfrm>
              <a:off x="7128541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Rectangle 2163"/>
            <p:cNvSpPr>
              <a:spLocks noChangeArrowheads="1"/>
            </p:cNvSpPr>
            <p:nvPr/>
          </p:nvSpPr>
          <p:spPr bwMode="auto">
            <a:xfrm>
              <a:off x="6942455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Rectangle 2164"/>
            <p:cNvSpPr>
              <a:spLocks noChangeArrowheads="1"/>
            </p:cNvSpPr>
            <p:nvPr/>
          </p:nvSpPr>
          <p:spPr bwMode="auto">
            <a:xfrm>
              <a:off x="6942455" y="5868679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Rectangle 2165"/>
            <p:cNvSpPr>
              <a:spLocks noChangeArrowheads="1"/>
            </p:cNvSpPr>
            <p:nvPr/>
          </p:nvSpPr>
          <p:spPr bwMode="auto">
            <a:xfrm>
              <a:off x="6942455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Rectangle 2166"/>
            <p:cNvSpPr>
              <a:spLocks noChangeArrowheads="1"/>
            </p:cNvSpPr>
            <p:nvPr/>
          </p:nvSpPr>
          <p:spPr bwMode="auto">
            <a:xfrm>
              <a:off x="7345321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Rectangle 2167"/>
            <p:cNvSpPr>
              <a:spLocks noChangeArrowheads="1"/>
            </p:cNvSpPr>
            <p:nvPr/>
          </p:nvSpPr>
          <p:spPr bwMode="auto">
            <a:xfrm>
              <a:off x="7345321" y="5868679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Rectangle 2168"/>
            <p:cNvSpPr>
              <a:spLocks noChangeArrowheads="1"/>
            </p:cNvSpPr>
            <p:nvPr/>
          </p:nvSpPr>
          <p:spPr bwMode="auto">
            <a:xfrm>
              <a:off x="7345321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Rectangle 2169"/>
            <p:cNvSpPr>
              <a:spLocks noChangeArrowheads="1"/>
            </p:cNvSpPr>
            <p:nvPr/>
          </p:nvSpPr>
          <p:spPr bwMode="auto">
            <a:xfrm>
              <a:off x="7564020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Rectangle 2170"/>
            <p:cNvSpPr>
              <a:spLocks noChangeArrowheads="1"/>
            </p:cNvSpPr>
            <p:nvPr/>
          </p:nvSpPr>
          <p:spPr bwMode="auto">
            <a:xfrm>
              <a:off x="7564020" y="5868679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Rectangle 2171"/>
            <p:cNvSpPr>
              <a:spLocks noChangeArrowheads="1"/>
            </p:cNvSpPr>
            <p:nvPr/>
          </p:nvSpPr>
          <p:spPr bwMode="auto">
            <a:xfrm>
              <a:off x="7564020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Rectangle 2172"/>
            <p:cNvSpPr>
              <a:spLocks noChangeArrowheads="1"/>
            </p:cNvSpPr>
            <p:nvPr/>
          </p:nvSpPr>
          <p:spPr bwMode="auto">
            <a:xfrm>
              <a:off x="7750105" y="5510366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Rectangle 2173"/>
            <p:cNvSpPr>
              <a:spLocks noChangeArrowheads="1"/>
            </p:cNvSpPr>
            <p:nvPr/>
          </p:nvSpPr>
          <p:spPr bwMode="auto">
            <a:xfrm>
              <a:off x="7750105" y="5868679"/>
              <a:ext cx="30695" cy="2902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Rectangle 2174"/>
            <p:cNvSpPr>
              <a:spLocks noChangeArrowheads="1"/>
            </p:cNvSpPr>
            <p:nvPr/>
          </p:nvSpPr>
          <p:spPr bwMode="auto">
            <a:xfrm>
              <a:off x="7750105" y="5659134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AutoShape 2215"/>
            <p:cNvSpPr>
              <a:spLocks noChangeArrowheads="1"/>
            </p:cNvSpPr>
            <p:nvPr/>
          </p:nvSpPr>
          <p:spPr bwMode="auto">
            <a:xfrm rot="5400000">
              <a:off x="6695613" y="5389740"/>
              <a:ext cx="88898" cy="3261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AutoShape 2216"/>
            <p:cNvSpPr>
              <a:spLocks noChangeArrowheads="1"/>
            </p:cNvSpPr>
            <p:nvPr/>
          </p:nvSpPr>
          <p:spPr bwMode="auto">
            <a:xfrm rot="5400000">
              <a:off x="6663959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AutoShape 2217"/>
            <p:cNvSpPr>
              <a:spLocks noChangeArrowheads="1"/>
            </p:cNvSpPr>
            <p:nvPr/>
          </p:nvSpPr>
          <p:spPr bwMode="auto">
            <a:xfrm rot="5400000">
              <a:off x="6633265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AutoShape 2218"/>
            <p:cNvSpPr>
              <a:spLocks noChangeArrowheads="1"/>
            </p:cNvSpPr>
            <p:nvPr/>
          </p:nvSpPr>
          <p:spPr bwMode="auto">
            <a:xfrm rot="5400000">
              <a:off x="6602570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AutoShape 2219"/>
            <p:cNvSpPr>
              <a:spLocks noChangeArrowheads="1"/>
            </p:cNvSpPr>
            <p:nvPr/>
          </p:nvSpPr>
          <p:spPr bwMode="auto">
            <a:xfrm rot="5400000">
              <a:off x="6570917" y="5389740"/>
              <a:ext cx="88898" cy="3261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AutoShape 2220"/>
            <p:cNvSpPr>
              <a:spLocks noChangeArrowheads="1"/>
            </p:cNvSpPr>
            <p:nvPr/>
          </p:nvSpPr>
          <p:spPr bwMode="auto">
            <a:xfrm rot="5400000">
              <a:off x="6913353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AutoShape 2221"/>
            <p:cNvSpPr>
              <a:spLocks noChangeArrowheads="1"/>
            </p:cNvSpPr>
            <p:nvPr/>
          </p:nvSpPr>
          <p:spPr bwMode="auto">
            <a:xfrm rot="5400000">
              <a:off x="6880740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AutoShape 2222"/>
            <p:cNvSpPr>
              <a:spLocks noChangeArrowheads="1"/>
            </p:cNvSpPr>
            <p:nvPr/>
          </p:nvSpPr>
          <p:spPr bwMode="auto">
            <a:xfrm rot="5400000">
              <a:off x="6850045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AutoShape 2223"/>
            <p:cNvSpPr>
              <a:spLocks noChangeArrowheads="1"/>
            </p:cNvSpPr>
            <p:nvPr/>
          </p:nvSpPr>
          <p:spPr bwMode="auto">
            <a:xfrm rot="5400000">
              <a:off x="6819351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AutoShape 2224"/>
            <p:cNvSpPr>
              <a:spLocks noChangeArrowheads="1"/>
            </p:cNvSpPr>
            <p:nvPr/>
          </p:nvSpPr>
          <p:spPr bwMode="auto">
            <a:xfrm rot="5400000">
              <a:off x="6788656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AutoShape 2225"/>
            <p:cNvSpPr>
              <a:spLocks noChangeArrowheads="1"/>
            </p:cNvSpPr>
            <p:nvPr/>
          </p:nvSpPr>
          <p:spPr bwMode="auto">
            <a:xfrm rot="5400000">
              <a:off x="7068744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226"/>
            <p:cNvSpPr>
              <a:spLocks noChangeArrowheads="1"/>
            </p:cNvSpPr>
            <p:nvPr/>
          </p:nvSpPr>
          <p:spPr bwMode="auto">
            <a:xfrm rot="5400000">
              <a:off x="7036131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227"/>
            <p:cNvSpPr>
              <a:spLocks noChangeArrowheads="1"/>
            </p:cNvSpPr>
            <p:nvPr/>
          </p:nvSpPr>
          <p:spPr bwMode="auto">
            <a:xfrm rot="5400000">
              <a:off x="7005436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AutoShape 2228"/>
            <p:cNvSpPr>
              <a:spLocks noChangeArrowheads="1"/>
            </p:cNvSpPr>
            <p:nvPr/>
          </p:nvSpPr>
          <p:spPr bwMode="auto">
            <a:xfrm rot="5400000">
              <a:off x="6974742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5" name="AutoShape 2229"/>
            <p:cNvSpPr>
              <a:spLocks noChangeArrowheads="1"/>
            </p:cNvSpPr>
            <p:nvPr/>
          </p:nvSpPr>
          <p:spPr bwMode="auto">
            <a:xfrm rot="5400000">
              <a:off x="6944047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6" name="AutoShape 2230"/>
            <p:cNvSpPr>
              <a:spLocks noChangeArrowheads="1"/>
            </p:cNvSpPr>
            <p:nvPr/>
          </p:nvSpPr>
          <p:spPr bwMode="auto">
            <a:xfrm rot="5400000">
              <a:off x="7099438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7" name="AutoShape 2231"/>
            <p:cNvSpPr>
              <a:spLocks noChangeArrowheads="1"/>
            </p:cNvSpPr>
            <p:nvPr/>
          </p:nvSpPr>
          <p:spPr bwMode="auto">
            <a:xfrm rot="5400000">
              <a:off x="7316219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8" name="AutoShape 2232"/>
            <p:cNvSpPr>
              <a:spLocks noChangeArrowheads="1"/>
            </p:cNvSpPr>
            <p:nvPr/>
          </p:nvSpPr>
          <p:spPr bwMode="auto">
            <a:xfrm rot="5400000">
              <a:off x="7285524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9" name="AutoShape 2233"/>
            <p:cNvSpPr>
              <a:spLocks noChangeArrowheads="1"/>
            </p:cNvSpPr>
            <p:nvPr/>
          </p:nvSpPr>
          <p:spPr bwMode="auto">
            <a:xfrm rot="5400000">
              <a:off x="7254830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0" name="AutoShape 2234"/>
            <p:cNvSpPr>
              <a:spLocks noChangeArrowheads="1"/>
            </p:cNvSpPr>
            <p:nvPr/>
          </p:nvSpPr>
          <p:spPr bwMode="auto">
            <a:xfrm rot="5400000">
              <a:off x="7223176" y="5389740"/>
              <a:ext cx="88898" cy="3261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1" name="AutoShape 2235"/>
            <p:cNvSpPr>
              <a:spLocks noChangeArrowheads="1"/>
            </p:cNvSpPr>
            <p:nvPr/>
          </p:nvSpPr>
          <p:spPr bwMode="auto">
            <a:xfrm rot="5400000">
              <a:off x="7346913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2" name="AutoShape 2236"/>
            <p:cNvSpPr>
              <a:spLocks noChangeArrowheads="1"/>
            </p:cNvSpPr>
            <p:nvPr/>
          </p:nvSpPr>
          <p:spPr bwMode="auto">
            <a:xfrm rot="5400000">
              <a:off x="7596307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3" name="AutoShape 2237"/>
            <p:cNvSpPr>
              <a:spLocks noChangeArrowheads="1"/>
            </p:cNvSpPr>
            <p:nvPr/>
          </p:nvSpPr>
          <p:spPr bwMode="auto">
            <a:xfrm rot="5400000">
              <a:off x="7563694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4" name="AutoShape 2238"/>
            <p:cNvSpPr>
              <a:spLocks noChangeArrowheads="1"/>
            </p:cNvSpPr>
            <p:nvPr/>
          </p:nvSpPr>
          <p:spPr bwMode="auto">
            <a:xfrm rot="5400000">
              <a:off x="7532999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5" name="AutoShape 2239"/>
            <p:cNvSpPr>
              <a:spLocks noChangeArrowheads="1"/>
            </p:cNvSpPr>
            <p:nvPr/>
          </p:nvSpPr>
          <p:spPr bwMode="auto">
            <a:xfrm rot="5400000">
              <a:off x="7502305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AutoShape 2240"/>
            <p:cNvSpPr>
              <a:spLocks noChangeArrowheads="1"/>
            </p:cNvSpPr>
            <p:nvPr/>
          </p:nvSpPr>
          <p:spPr bwMode="auto">
            <a:xfrm rot="5400000">
              <a:off x="7646185" y="5374371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7" name="AutoShape 2241"/>
            <p:cNvSpPr>
              <a:spLocks noChangeArrowheads="1"/>
            </p:cNvSpPr>
            <p:nvPr/>
          </p:nvSpPr>
          <p:spPr bwMode="auto">
            <a:xfrm rot="5400000">
              <a:off x="7813087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AutoShape 2242"/>
            <p:cNvSpPr>
              <a:spLocks noChangeArrowheads="1"/>
            </p:cNvSpPr>
            <p:nvPr/>
          </p:nvSpPr>
          <p:spPr bwMode="auto">
            <a:xfrm rot="5400000">
              <a:off x="7782392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9" name="AutoShape 2243"/>
            <p:cNvSpPr>
              <a:spLocks noChangeArrowheads="1"/>
            </p:cNvSpPr>
            <p:nvPr/>
          </p:nvSpPr>
          <p:spPr bwMode="auto">
            <a:xfrm rot="5400000">
              <a:off x="7751698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AutoShape 2244"/>
            <p:cNvSpPr>
              <a:spLocks noChangeArrowheads="1"/>
            </p:cNvSpPr>
            <p:nvPr/>
          </p:nvSpPr>
          <p:spPr bwMode="auto">
            <a:xfrm rot="5400000">
              <a:off x="7721003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1" name="AutoShape 2245"/>
            <p:cNvSpPr>
              <a:spLocks noChangeArrowheads="1"/>
            </p:cNvSpPr>
            <p:nvPr/>
          </p:nvSpPr>
          <p:spPr bwMode="auto">
            <a:xfrm rot="5400000">
              <a:off x="7843781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AutoShape 2246"/>
            <p:cNvSpPr>
              <a:spLocks noChangeArrowheads="1"/>
            </p:cNvSpPr>
            <p:nvPr/>
          </p:nvSpPr>
          <p:spPr bwMode="auto">
            <a:xfrm rot="5400000">
              <a:off x="7968478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3" name="AutoShape 2247"/>
            <p:cNvSpPr>
              <a:spLocks noChangeArrowheads="1"/>
            </p:cNvSpPr>
            <p:nvPr/>
          </p:nvSpPr>
          <p:spPr bwMode="auto">
            <a:xfrm rot="5400000">
              <a:off x="7937784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248"/>
            <p:cNvSpPr>
              <a:spLocks noChangeArrowheads="1"/>
            </p:cNvSpPr>
            <p:nvPr/>
          </p:nvSpPr>
          <p:spPr bwMode="auto">
            <a:xfrm rot="5400000">
              <a:off x="7907089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AutoShape 2249"/>
            <p:cNvSpPr>
              <a:spLocks noChangeArrowheads="1"/>
            </p:cNvSpPr>
            <p:nvPr/>
          </p:nvSpPr>
          <p:spPr bwMode="auto">
            <a:xfrm rot="5400000">
              <a:off x="7875436" y="5389740"/>
              <a:ext cx="88898" cy="3261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AutoShape 2250"/>
            <p:cNvSpPr>
              <a:spLocks noChangeArrowheads="1"/>
            </p:cNvSpPr>
            <p:nvPr/>
          </p:nvSpPr>
          <p:spPr bwMode="auto">
            <a:xfrm rot="5400000">
              <a:off x="7993417" y="5373464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7" name="Rectangle 2308"/>
            <p:cNvSpPr>
              <a:spLocks noChangeArrowheads="1"/>
            </p:cNvSpPr>
            <p:nvPr/>
          </p:nvSpPr>
          <p:spPr bwMode="auto">
            <a:xfrm>
              <a:off x="6754451" y="5838745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8" name="Rectangle 2309"/>
            <p:cNvSpPr>
              <a:spLocks noChangeArrowheads="1"/>
            </p:cNvSpPr>
            <p:nvPr/>
          </p:nvSpPr>
          <p:spPr bwMode="auto">
            <a:xfrm>
              <a:off x="7128541" y="5838745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9" name="Rectangle 2310"/>
            <p:cNvSpPr>
              <a:spLocks noChangeArrowheads="1"/>
            </p:cNvSpPr>
            <p:nvPr/>
          </p:nvSpPr>
          <p:spPr bwMode="auto">
            <a:xfrm>
              <a:off x="6942455" y="5838745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0" name="Rectangle 2311"/>
            <p:cNvSpPr>
              <a:spLocks noChangeArrowheads="1"/>
            </p:cNvSpPr>
            <p:nvPr/>
          </p:nvSpPr>
          <p:spPr bwMode="auto">
            <a:xfrm>
              <a:off x="7345321" y="5838745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1" name="Rectangle 2312"/>
            <p:cNvSpPr>
              <a:spLocks noChangeArrowheads="1"/>
            </p:cNvSpPr>
            <p:nvPr/>
          </p:nvSpPr>
          <p:spPr bwMode="auto">
            <a:xfrm>
              <a:off x="7564020" y="5838745"/>
              <a:ext cx="30695" cy="299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2" name="Rectangle 2313"/>
            <p:cNvSpPr>
              <a:spLocks noChangeArrowheads="1"/>
            </p:cNvSpPr>
            <p:nvPr/>
          </p:nvSpPr>
          <p:spPr bwMode="auto">
            <a:xfrm>
              <a:off x="7750105" y="5838745"/>
              <a:ext cx="30695" cy="2993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3" name="Rectangle 2314"/>
            <p:cNvSpPr>
              <a:spLocks noChangeArrowheads="1"/>
            </p:cNvSpPr>
            <p:nvPr/>
          </p:nvSpPr>
          <p:spPr bwMode="auto">
            <a:xfrm>
              <a:off x="6754451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4" name="Rectangle 2315"/>
            <p:cNvSpPr>
              <a:spLocks noChangeArrowheads="1"/>
            </p:cNvSpPr>
            <p:nvPr/>
          </p:nvSpPr>
          <p:spPr bwMode="auto">
            <a:xfrm>
              <a:off x="7128541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5" name="Rectangle 2316"/>
            <p:cNvSpPr>
              <a:spLocks noChangeArrowheads="1"/>
            </p:cNvSpPr>
            <p:nvPr/>
          </p:nvSpPr>
          <p:spPr bwMode="auto">
            <a:xfrm>
              <a:off x="6942455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6" name="Rectangle 2317"/>
            <p:cNvSpPr>
              <a:spLocks noChangeArrowheads="1"/>
            </p:cNvSpPr>
            <p:nvPr/>
          </p:nvSpPr>
          <p:spPr bwMode="auto">
            <a:xfrm>
              <a:off x="7345321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7" name="Rectangle 2318"/>
            <p:cNvSpPr>
              <a:spLocks noChangeArrowheads="1"/>
            </p:cNvSpPr>
            <p:nvPr/>
          </p:nvSpPr>
          <p:spPr bwMode="auto">
            <a:xfrm>
              <a:off x="7564020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8" name="Rectangle 2319"/>
            <p:cNvSpPr>
              <a:spLocks noChangeArrowheads="1"/>
            </p:cNvSpPr>
            <p:nvPr/>
          </p:nvSpPr>
          <p:spPr bwMode="auto">
            <a:xfrm>
              <a:off x="7750105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9" name="Rectangle 2320"/>
            <p:cNvSpPr>
              <a:spLocks noChangeArrowheads="1"/>
            </p:cNvSpPr>
            <p:nvPr/>
          </p:nvSpPr>
          <p:spPr bwMode="auto">
            <a:xfrm>
              <a:off x="6754451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0" name="Rectangle 2321"/>
            <p:cNvSpPr>
              <a:spLocks noChangeArrowheads="1"/>
            </p:cNvSpPr>
            <p:nvPr/>
          </p:nvSpPr>
          <p:spPr bwMode="auto">
            <a:xfrm>
              <a:off x="7128541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Rectangle 2322"/>
            <p:cNvSpPr>
              <a:spLocks noChangeArrowheads="1"/>
            </p:cNvSpPr>
            <p:nvPr/>
          </p:nvSpPr>
          <p:spPr bwMode="auto">
            <a:xfrm>
              <a:off x="6942455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2" name="Rectangle 2323"/>
            <p:cNvSpPr>
              <a:spLocks noChangeArrowheads="1"/>
            </p:cNvSpPr>
            <p:nvPr/>
          </p:nvSpPr>
          <p:spPr bwMode="auto">
            <a:xfrm>
              <a:off x="7345321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3" name="Rectangle 2324"/>
            <p:cNvSpPr>
              <a:spLocks noChangeArrowheads="1"/>
            </p:cNvSpPr>
            <p:nvPr/>
          </p:nvSpPr>
          <p:spPr bwMode="auto">
            <a:xfrm>
              <a:off x="7564020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4" name="Rectangle 2325"/>
            <p:cNvSpPr>
              <a:spLocks noChangeArrowheads="1"/>
            </p:cNvSpPr>
            <p:nvPr/>
          </p:nvSpPr>
          <p:spPr bwMode="auto">
            <a:xfrm>
              <a:off x="7750105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5" name="Rectangle 2327"/>
            <p:cNvSpPr>
              <a:spLocks noChangeArrowheads="1"/>
            </p:cNvSpPr>
            <p:nvPr/>
          </p:nvSpPr>
          <p:spPr bwMode="auto">
            <a:xfrm>
              <a:off x="7936191" y="5689976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6" name="Rectangle 2328"/>
            <p:cNvSpPr>
              <a:spLocks noChangeArrowheads="1"/>
            </p:cNvSpPr>
            <p:nvPr/>
          </p:nvSpPr>
          <p:spPr bwMode="auto">
            <a:xfrm>
              <a:off x="7936191" y="5540300"/>
              <a:ext cx="30695" cy="2902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7" name="Rectangle 2329"/>
            <p:cNvSpPr>
              <a:spLocks noChangeArrowheads="1"/>
            </p:cNvSpPr>
            <p:nvPr/>
          </p:nvSpPr>
          <p:spPr bwMode="auto">
            <a:xfrm rot="19251360">
              <a:off x="7879598" y="5753475"/>
              <a:ext cx="30695" cy="299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8" name="AutoShape 2344"/>
            <p:cNvSpPr>
              <a:spLocks noChangeArrowheads="1"/>
            </p:cNvSpPr>
            <p:nvPr/>
          </p:nvSpPr>
          <p:spPr bwMode="auto">
            <a:xfrm rot="5400000">
              <a:off x="8031786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9" name="AutoShape 2345"/>
            <p:cNvSpPr>
              <a:spLocks noChangeArrowheads="1"/>
            </p:cNvSpPr>
            <p:nvPr/>
          </p:nvSpPr>
          <p:spPr bwMode="auto">
            <a:xfrm rot="5400000">
              <a:off x="7471610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0" name="AutoShape 2346"/>
            <p:cNvSpPr>
              <a:spLocks noChangeArrowheads="1"/>
            </p:cNvSpPr>
            <p:nvPr/>
          </p:nvSpPr>
          <p:spPr bwMode="auto">
            <a:xfrm rot="5400000">
              <a:off x="7377608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1" name="AutoShape 2347"/>
            <p:cNvSpPr>
              <a:spLocks noChangeArrowheads="1"/>
            </p:cNvSpPr>
            <p:nvPr/>
          </p:nvSpPr>
          <p:spPr bwMode="auto">
            <a:xfrm rot="5400000">
              <a:off x="7130133" y="5390699"/>
              <a:ext cx="88898" cy="306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2" name="Text Box 2356"/>
            <p:cNvSpPr txBox="1">
              <a:spLocks noChangeArrowheads="1"/>
            </p:cNvSpPr>
            <p:nvPr/>
          </p:nvSpPr>
          <p:spPr bwMode="auto">
            <a:xfrm>
              <a:off x="6568365" y="5689976"/>
              <a:ext cx="186086" cy="1006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83" name="Rectangle 3268"/>
            <p:cNvSpPr>
              <a:spLocks noChangeArrowheads="1"/>
            </p:cNvSpPr>
            <p:nvPr/>
          </p:nvSpPr>
          <p:spPr bwMode="auto">
            <a:xfrm rot="2770149">
              <a:off x="6767176" y="5919470"/>
              <a:ext cx="175982" cy="6714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984" name="Rectangle 3269"/>
            <p:cNvSpPr>
              <a:spLocks noChangeArrowheads="1"/>
            </p:cNvSpPr>
            <p:nvPr/>
          </p:nvSpPr>
          <p:spPr bwMode="auto">
            <a:xfrm>
              <a:off x="7086336" y="5921293"/>
              <a:ext cx="228291" cy="634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5" name="Rectangle 3270"/>
            <p:cNvSpPr>
              <a:spLocks noChangeArrowheads="1"/>
            </p:cNvSpPr>
            <p:nvPr/>
          </p:nvSpPr>
          <p:spPr bwMode="auto">
            <a:xfrm>
              <a:off x="7456589" y="5921293"/>
              <a:ext cx="186086" cy="634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986" name="Text Box 3282"/>
            <p:cNvSpPr txBox="1">
              <a:spLocks noChangeArrowheads="1"/>
            </p:cNvSpPr>
            <p:nvPr/>
          </p:nvSpPr>
          <p:spPr bwMode="auto">
            <a:xfrm>
              <a:off x="7092091" y="5891358"/>
              <a:ext cx="205270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987" name="Text Box 3283"/>
            <p:cNvSpPr txBox="1">
              <a:spLocks noChangeArrowheads="1"/>
            </p:cNvSpPr>
            <p:nvPr/>
          </p:nvSpPr>
          <p:spPr bwMode="auto">
            <a:xfrm>
              <a:off x="7445078" y="5891358"/>
              <a:ext cx="204310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988" name="Rectangle 3284"/>
            <p:cNvSpPr>
              <a:spLocks noChangeArrowheads="1"/>
            </p:cNvSpPr>
            <p:nvPr/>
          </p:nvSpPr>
          <p:spPr bwMode="auto">
            <a:xfrm rot="3224420">
              <a:off x="6446802" y="5852343"/>
              <a:ext cx="175982" cy="6714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9" name="Text Box 3285"/>
            <p:cNvSpPr txBox="1">
              <a:spLocks noChangeArrowheads="1"/>
            </p:cNvSpPr>
            <p:nvPr/>
          </p:nvSpPr>
          <p:spPr bwMode="auto">
            <a:xfrm rot="3349338">
              <a:off x="6446817" y="5820235"/>
              <a:ext cx="193218" cy="130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990" name="Text Box 3366"/>
            <p:cNvSpPr txBox="1">
              <a:spLocks noChangeArrowheads="1"/>
            </p:cNvSpPr>
            <p:nvPr/>
          </p:nvSpPr>
          <p:spPr bwMode="auto">
            <a:xfrm>
              <a:off x="6896637" y="5070934"/>
              <a:ext cx="837386" cy="1569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91" name="AutoShape 3414"/>
            <p:cNvSpPr>
              <a:spLocks noChangeArrowheads="1"/>
            </p:cNvSpPr>
            <p:nvPr/>
          </p:nvSpPr>
          <p:spPr bwMode="auto">
            <a:xfrm>
              <a:off x="6848453" y="5756196"/>
              <a:ext cx="44123" cy="8254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2" name="Text Box 3415"/>
            <p:cNvSpPr txBox="1">
              <a:spLocks noChangeArrowheads="1"/>
            </p:cNvSpPr>
            <p:nvPr/>
          </p:nvSpPr>
          <p:spPr bwMode="auto">
            <a:xfrm>
              <a:off x="6848453" y="5715376"/>
              <a:ext cx="145799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93" name="AutoShape 3416"/>
            <p:cNvSpPr>
              <a:spLocks noChangeArrowheads="1"/>
            </p:cNvSpPr>
            <p:nvPr/>
          </p:nvSpPr>
          <p:spPr bwMode="auto">
            <a:xfrm>
              <a:off x="6980823" y="5756196"/>
              <a:ext cx="44123" cy="8254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4" name="Text Box 3417"/>
            <p:cNvSpPr txBox="1">
              <a:spLocks noChangeArrowheads="1"/>
            </p:cNvSpPr>
            <p:nvPr/>
          </p:nvSpPr>
          <p:spPr bwMode="auto">
            <a:xfrm>
              <a:off x="6978905" y="5715376"/>
              <a:ext cx="180331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95" name="AutoShape 3418"/>
            <p:cNvSpPr>
              <a:spLocks noChangeArrowheads="1"/>
            </p:cNvSpPr>
            <p:nvPr/>
          </p:nvSpPr>
          <p:spPr bwMode="auto">
            <a:xfrm>
              <a:off x="7197603" y="5756196"/>
              <a:ext cx="44123" cy="82549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6" name="Text Box 3419"/>
            <p:cNvSpPr txBox="1">
              <a:spLocks noChangeArrowheads="1"/>
            </p:cNvSpPr>
            <p:nvPr/>
          </p:nvSpPr>
          <p:spPr bwMode="auto">
            <a:xfrm>
              <a:off x="7197603" y="5715376"/>
              <a:ext cx="180331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97" name="AutoShape 3420"/>
            <p:cNvSpPr>
              <a:spLocks noChangeArrowheads="1"/>
            </p:cNvSpPr>
            <p:nvPr/>
          </p:nvSpPr>
          <p:spPr bwMode="auto">
            <a:xfrm>
              <a:off x="7414384" y="5756196"/>
              <a:ext cx="44123" cy="8254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8" name="Text Box 3421"/>
            <p:cNvSpPr txBox="1">
              <a:spLocks noChangeArrowheads="1"/>
            </p:cNvSpPr>
            <p:nvPr/>
          </p:nvSpPr>
          <p:spPr bwMode="auto">
            <a:xfrm>
              <a:off x="7408628" y="5715376"/>
              <a:ext cx="180331" cy="1224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99" name="Rectangle 2343"/>
            <p:cNvSpPr>
              <a:spLocks noChangeArrowheads="1"/>
            </p:cNvSpPr>
            <p:nvPr/>
          </p:nvSpPr>
          <p:spPr bwMode="auto">
            <a:xfrm>
              <a:off x="6980823" y="4628641"/>
              <a:ext cx="69063" cy="16691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0" name="AutoShape 2111"/>
            <p:cNvSpPr>
              <a:spLocks noChangeArrowheads="1"/>
            </p:cNvSpPr>
            <p:nvPr/>
          </p:nvSpPr>
          <p:spPr bwMode="auto">
            <a:xfrm rot="16200000">
              <a:off x="7199634" y="4702578"/>
              <a:ext cx="70756" cy="4987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1" name="AutoShape 2111"/>
            <p:cNvSpPr>
              <a:spLocks noChangeArrowheads="1"/>
            </p:cNvSpPr>
            <p:nvPr/>
          </p:nvSpPr>
          <p:spPr bwMode="auto">
            <a:xfrm rot="16200000">
              <a:off x="7460538" y="4702578"/>
              <a:ext cx="70756" cy="4987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2" name="AutoShape 2111"/>
            <p:cNvSpPr>
              <a:spLocks noChangeArrowheads="1"/>
            </p:cNvSpPr>
            <p:nvPr/>
          </p:nvSpPr>
          <p:spPr bwMode="auto">
            <a:xfrm rot="16200000">
              <a:off x="7727676" y="4703058"/>
              <a:ext cx="70756" cy="48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3" name="8 Bisel"/>
            <p:cNvSpPr>
              <a:spLocks noChangeArrowheads="1"/>
            </p:cNvSpPr>
            <p:nvPr/>
          </p:nvSpPr>
          <p:spPr bwMode="auto">
            <a:xfrm>
              <a:off x="7815331" y="4406395"/>
              <a:ext cx="88247" cy="107948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4" name="Rectangle 1982"/>
            <p:cNvSpPr>
              <a:spLocks noChangeArrowheads="1"/>
            </p:cNvSpPr>
            <p:nvPr/>
          </p:nvSpPr>
          <p:spPr bwMode="auto">
            <a:xfrm>
              <a:off x="5589976" y="3324196"/>
              <a:ext cx="1058003" cy="253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2005" name="Rectangle 1982"/>
            <p:cNvSpPr>
              <a:spLocks noChangeArrowheads="1"/>
            </p:cNvSpPr>
            <p:nvPr/>
          </p:nvSpPr>
          <p:spPr bwMode="auto">
            <a:xfrm>
              <a:off x="5589976" y="3352317"/>
              <a:ext cx="1058003" cy="253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2006" name="Rectangle 1982"/>
            <p:cNvSpPr>
              <a:spLocks noChangeArrowheads="1"/>
            </p:cNvSpPr>
            <p:nvPr/>
          </p:nvSpPr>
          <p:spPr bwMode="auto">
            <a:xfrm>
              <a:off x="5588057" y="3218062"/>
              <a:ext cx="1058003" cy="2812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2007" name="Rectangle 1982"/>
            <p:cNvSpPr>
              <a:spLocks noChangeArrowheads="1"/>
            </p:cNvSpPr>
            <p:nvPr/>
          </p:nvSpPr>
          <p:spPr bwMode="auto">
            <a:xfrm>
              <a:off x="5588057" y="3247998"/>
              <a:ext cx="1058003" cy="263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2008" name="Rectangle 1982"/>
            <p:cNvSpPr>
              <a:spLocks noChangeArrowheads="1"/>
            </p:cNvSpPr>
            <p:nvPr/>
          </p:nvSpPr>
          <p:spPr bwMode="auto">
            <a:xfrm>
              <a:off x="5678223" y="2733658"/>
              <a:ext cx="984144" cy="263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2009" name="Rectangle 1982"/>
            <p:cNvSpPr>
              <a:spLocks noChangeArrowheads="1"/>
            </p:cNvSpPr>
            <p:nvPr/>
          </p:nvSpPr>
          <p:spPr bwMode="auto">
            <a:xfrm>
              <a:off x="5678223" y="2761779"/>
              <a:ext cx="984144" cy="263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2010" name="Rectangle 1982"/>
            <p:cNvSpPr>
              <a:spLocks noChangeArrowheads="1"/>
            </p:cNvSpPr>
            <p:nvPr/>
          </p:nvSpPr>
          <p:spPr bwMode="auto">
            <a:xfrm>
              <a:off x="5676304" y="2630246"/>
              <a:ext cx="984144" cy="263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2011" name="Rectangle 1982"/>
            <p:cNvSpPr>
              <a:spLocks noChangeArrowheads="1"/>
            </p:cNvSpPr>
            <p:nvPr/>
          </p:nvSpPr>
          <p:spPr bwMode="auto">
            <a:xfrm>
              <a:off x="5676304" y="2658367"/>
              <a:ext cx="984144" cy="263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2012" name="Rectangle 1982"/>
            <p:cNvSpPr>
              <a:spLocks noChangeArrowheads="1"/>
            </p:cNvSpPr>
            <p:nvPr/>
          </p:nvSpPr>
          <p:spPr bwMode="auto">
            <a:xfrm>
              <a:off x="5787572" y="2142213"/>
              <a:ext cx="984144" cy="263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2013" name="Rectangle 1982"/>
            <p:cNvSpPr>
              <a:spLocks noChangeArrowheads="1"/>
            </p:cNvSpPr>
            <p:nvPr/>
          </p:nvSpPr>
          <p:spPr bwMode="auto">
            <a:xfrm>
              <a:off x="5787572" y="2170334"/>
              <a:ext cx="984144" cy="263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2014" name="Rectangle 1982"/>
            <p:cNvSpPr>
              <a:spLocks noChangeArrowheads="1"/>
            </p:cNvSpPr>
            <p:nvPr/>
          </p:nvSpPr>
          <p:spPr bwMode="auto">
            <a:xfrm>
              <a:off x="5785654" y="2038801"/>
              <a:ext cx="984144" cy="263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2015" name="Rectangle 1982"/>
            <p:cNvSpPr>
              <a:spLocks noChangeArrowheads="1"/>
            </p:cNvSpPr>
            <p:nvPr/>
          </p:nvSpPr>
          <p:spPr bwMode="auto">
            <a:xfrm>
              <a:off x="5785654" y="2066922"/>
              <a:ext cx="984144" cy="263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2016" name="AutoShape 2111"/>
            <p:cNvSpPr>
              <a:spLocks noChangeArrowheads="1"/>
            </p:cNvSpPr>
            <p:nvPr/>
          </p:nvSpPr>
          <p:spPr bwMode="auto">
            <a:xfrm rot="16200000">
              <a:off x="5308082" y="4609144"/>
              <a:ext cx="70756" cy="4987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17" name="AutoShape 2111"/>
            <p:cNvSpPr>
              <a:spLocks noChangeArrowheads="1"/>
            </p:cNvSpPr>
            <p:nvPr/>
          </p:nvSpPr>
          <p:spPr bwMode="auto">
            <a:xfrm rot="16200000">
              <a:off x="5156527" y="4609144"/>
              <a:ext cx="70756" cy="4987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18" name="AutoShape 2111"/>
            <p:cNvSpPr>
              <a:spLocks noChangeArrowheads="1"/>
            </p:cNvSpPr>
            <p:nvPr/>
          </p:nvSpPr>
          <p:spPr bwMode="auto">
            <a:xfrm rot="16200000">
              <a:off x="5639008" y="4609144"/>
              <a:ext cx="70756" cy="4987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19" name="AutoShape 2111"/>
            <p:cNvSpPr>
              <a:spLocks noChangeArrowheads="1"/>
            </p:cNvSpPr>
            <p:nvPr/>
          </p:nvSpPr>
          <p:spPr bwMode="auto">
            <a:xfrm rot="16200000">
              <a:off x="5469708" y="4609624"/>
              <a:ext cx="70756" cy="48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2020" name="Group 1899"/>
            <p:cNvGrpSpPr>
              <a:grpSpLocks/>
            </p:cNvGrpSpPr>
            <p:nvPr/>
          </p:nvGrpSpPr>
          <p:grpSpPr bwMode="auto">
            <a:xfrm>
              <a:off x="5362644" y="4204126"/>
              <a:ext cx="82139" cy="70743"/>
              <a:chOff x="240" y="5040"/>
              <a:chExt cx="288" cy="576"/>
            </a:xfrm>
            <a:noFill/>
          </p:grpSpPr>
          <p:sp>
            <p:nvSpPr>
              <p:cNvPr id="21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1" name="Group 1899"/>
            <p:cNvGrpSpPr>
              <a:grpSpLocks/>
            </p:cNvGrpSpPr>
            <p:nvPr/>
          </p:nvGrpSpPr>
          <p:grpSpPr bwMode="auto">
            <a:xfrm>
              <a:off x="5362643" y="3997282"/>
              <a:ext cx="82139" cy="70743"/>
              <a:chOff x="240" y="5040"/>
              <a:chExt cx="288" cy="576"/>
            </a:xfrm>
            <a:noFill/>
          </p:grpSpPr>
          <p:sp>
            <p:nvSpPr>
              <p:cNvPr id="21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2" name="Group 1899"/>
            <p:cNvGrpSpPr>
              <a:grpSpLocks/>
            </p:cNvGrpSpPr>
            <p:nvPr/>
          </p:nvGrpSpPr>
          <p:grpSpPr bwMode="auto">
            <a:xfrm>
              <a:off x="6730774" y="3693849"/>
              <a:ext cx="82139" cy="70743"/>
              <a:chOff x="240" y="5040"/>
              <a:chExt cx="288" cy="576"/>
            </a:xfrm>
            <a:noFill/>
          </p:grpSpPr>
          <p:sp>
            <p:nvSpPr>
              <p:cNvPr id="21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3" name="Group 1899"/>
            <p:cNvGrpSpPr>
              <a:grpSpLocks/>
            </p:cNvGrpSpPr>
            <p:nvPr/>
          </p:nvGrpSpPr>
          <p:grpSpPr bwMode="auto">
            <a:xfrm>
              <a:off x="6730773" y="3438494"/>
              <a:ext cx="82139" cy="70743"/>
              <a:chOff x="240" y="5040"/>
              <a:chExt cx="288" cy="576"/>
            </a:xfrm>
            <a:noFill/>
          </p:grpSpPr>
          <p:sp>
            <p:nvSpPr>
              <p:cNvPr id="21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4" name="Group 1899"/>
            <p:cNvGrpSpPr>
              <a:grpSpLocks/>
            </p:cNvGrpSpPr>
            <p:nvPr/>
          </p:nvGrpSpPr>
          <p:grpSpPr bwMode="auto">
            <a:xfrm>
              <a:off x="6855568" y="4215906"/>
              <a:ext cx="82139" cy="70743"/>
              <a:chOff x="240" y="5040"/>
              <a:chExt cx="288" cy="576"/>
            </a:xfrm>
            <a:noFill/>
          </p:grpSpPr>
          <p:sp>
            <p:nvSpPr>
              <p:cNvPr id="21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5" name="Group 1899"/>
            <p:cNvGrpSpPr>
              <a:grpSpLocks/>
            </p:cNvGrpSpPr>
            <p:nvPr/>
          </p:nvGrpSpPr>
          <p:grpSpPr bwMode="auto">
            <a:xfrm>
              <a:off x="6855567" y="3999976"/>
              <a:ext cx="82139" cy="70743"/>
              <a:chOff x="240" y="5040"/>
              <a:chExt cx="288" cy="576"/>
            </a:xfrm>
            <a:noFill/>
          </p:grpSpPr>
          <p:sp>
            <p:nvSpPr>
              <p:cNvPr id="21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6" name="Group 1899"/>
            <p:cNvGrpSpPr>
              <a:grpSpLocks/>
            </p:cNvGrpSpPr>
            <p:nvPr/>
          </p:nvGrpSpPr>
          <p:grpSpPr bwMode="auto">
            <a:xfrm>
              <a:off x="6562963" y="3674890"/>
              <a:ext cx="82139" cy="70743"/>
              <a:chOff x="240" y="5040"/>
              <a:chExt cx="288" cy="576"/>
            </a:xfrm>
            <a:noFill/>
          </p:grpSpPr>
          <p:sp>
            <p:nvSpPr>
              <p:cNvPr id="21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7" name="Group 1899"/>
            <p:cNvGrpSpPr>
              <a:grpSpLocks/>
            </p:cNvGrpSpPr>
            <p:nvPr/>
          </p:nvGrpSpPr>
          <p:grpSpPr bwMode="auto">
            <a:xfrm>
              <a:off x="6562962" y="3463941"/>
              <a:ext cx="82139" cy="70743"/>
              <a:chOff x="240" y="5040"/>
              <a:chExt cx="288" cy="576"/>
            </a:xfrm>
            <a:noFill/>
          </p:grpSpPr>
          <p:sp>
            <p:nvSpPr>
              <p:cNvPr id="21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8" name="Group 1899"/>
            <p:cNvGrpSpPr>
              <a:grpSpLocks/>
            </p:cNvGrpSpPr>
            <p:nvPr/>
          </p:nvGrpSpPr>
          <p:grpSpPr bwMode="auto">
            <a:xfrm>
              <a:off x="5782679" y="3687245"/>
              <a:ext cx="82139" cy="70743"/>
              <a:chOff x="240" y="5040"/>
              <a:chExt cx="288" cy="576"/>
            </a:xfrm>
            <a:noFill/>
          </p:grpSpPr>
          <p:sp>
            <p:nvSpPr>
              <p:cNvPr id="21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9" name="Group 1899"/>
            <p:cNvGrpSpPr>
              <a:grpSpLocks/>
            </p:cNvGrpSpPr>
            <p:nvPr/>
          </p:nvGrpSpPr>
          <p:grpSpPr bwMode="auto">
            <a:xfrm>
              <a:off x="5782678" y="3476295"/>
              <a:ext cx="82139" cy="70743"/>
              <a:chOff x="240" y="5040"/>
              <a:chExt cx="288" cy="576"/>
            </a:xfrm>
            <a:noFill/>
          </p:grpSpPr>
          <p:sp>
            <p:nvSpPr>
              <p:cNvPr id="21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0" name="Group 1899"/>
            <p:cNvGrpSpPr>
              <a:grpSpLocks/>
            </p:cNvGrpSpPr>
            <p:nvPr/>
          </p:nvGrpSpPr>
          <p:grpSpPr bwMode="auto">
            <a:xfrm>
              <a:off x="5436856" y="3704886"/>
              <a:ext cx="82139" cy="70743"/>
              <a:chOff x="240" y="5040"/>
              <a:chExt cx="288" cy="576"/>
            </a:xfrm>
            <a:noFill/>
          </p:grpSpPr>
          <p:sp>
            <p:nvSpPr>
              <p:cNvPr id="21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1" name="Group 1899"/>
            <p:cNvGrpSpPr>
              <a:grpSpLocks/>
            </p:cNvGrpSpPr>
            <p:nvPr/>
          </p:nvGrpSpPr>
          <p:grpSpPr bwMode="auto">
            <a:xfrm>
              <a:off x="5432666" y="3436643"/>
              <a:ext cx="82139" cy="70743"/>
              <a:chOff x="240" y="5040"/>
              <a:chExt cx="288" cy="576"/>
            </a:xfrm>
            <a:noFill/>
          </p:grpSpPr>
          <p:sp>
            <p:nvSpPr>
              <p:cNvPr id="21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2" name="Group 1899"/>
            <p:cNvGrpSpPr>
              <a:grpSpLocks/>
            </p:cNvGrpSpPr>
            <p:nvPr/>
          </p:nvGrpSpPr>
          <p:grpSpPr bwMode="auto">
            <a:xfrm>
              <a:off x="6901562" y="3104685"/>
              <a:ext cx="82139" cy="70743"/>
              <a:chOff x="240" y="5040"/>
              <a:chExt cx="288" cy="576"/>
            </a:xfrm>
            <a:noFill/>
          </p:grpSpPr>
          <p:sp>
            <p:nvSpPr>
              <p:cNvPr id="21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3" name="Group 1899"/>
            <p:cNvGrpSpPr>
              <a:grpSpLocks/>
            </p:cNvGrpSpPr>
            <p:nvPr/>
          </p:nvGrpSpPr>
          <p:grpSpPr bwMode="auto">
            <a:xfrm>
              <a:off x="6901562" y="2805028"/>
              <a:ext cx="82139" cy="70743"/>
              <a:chOff x="240" y="5040"/>
              <a:chExt cx="288" cy="576"/>
            </a:xfrm>
            <a:noFill/>
          </p:grpSpPr>
          <p:sp>
            <p:nvSpPr>
              <p:cNvPr id="21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4" name="Group 1899"/>
            <p:cNvGrpSpPr>
              <a:grpSpLocks/>
            </p:cNvGrpSpPr>
            <p:nvPr/>
          </p:nvGrpSpPr>
          <p:grpSpPr bwMode="auto">
            <a:xfrm>
              <a:off x="6557990" y="3102864"/>
              <a:ext cx="82139" cy="70743"/>
              <a:chOff x="240" y="5040"/>
              <a:chExt cx="288" cy="576"/>
            </a:xfrm>
            <a:noFill/>
          </p:grpSpPr>
          <p:sp>
            <p:nvSpPr>
              <p:cNvPr id="21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5" name="Group 1899"/>
            <p:cNvGrpSpPr>
              <a:grpSpLocks/>
            </p:cNvGrpSpPr>
            <p:nvPr/>
          </p:nvGrpSpPr>
          <p:grpSpPr bwMode="auto">
            <a:xfrm>
              <a:off x="6564010" y="2871548"/>
              <a:ext cx="82139" cy="70743"/>
              <a:chOff x="240" y="5040"/>
              <a:chExt cx="288" cy="576"/>
            </a:xfrm>
            <a:noFill/>
          </p:grpSpPr>
          <p:sp>
            <p:nvSpPr>
              <p:cNvPr id="21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6" name="Group 1899"/>
            <p:cNvGrpSpPr>
              <a:grpSpLocks/>
            </p:cNvGrpSpPr>
            <p:nvPr/>
          </p:nvGrpSpPr>
          <p:grpSpPr bwMode="auto">
            <a:xfrm>
              <a:off x="5780319" y="3101865"/>
              <a:ext cx="82139" cy="70743"/>
              <a:chOff x="240" y="5040"/>
              <a:chExt cx="288" cy="576"/>
            </a:xfrm>
            <a:noFill/>
          </p:grpSpPr>
          <p:sp>
            <p:nvSpPr>
              <p:cNvPr id="21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7" name="Group 1899"/>
            <p:cNvGrpSpPr>
              <a:grpSpLocks/>
            </p:cNvGrpSpPr>
            <p:nvPr/>
          </p:nvGrpSpPr>
          <p:grpSpPr bwMode="auto">
            <a:xfrm>
              <a:off x="5786339" y="2870548"/>
              <a:ext cx="82139" cy="70743"/>
              <a:chOff x="240" y="5040"/>
              <a:chExt cx="288" cy="576"/>
            </a:xfrm>
            <a:noFill/>
          </p:grpSpPr>
          <p:sp>
            <p:nvSpPr>
              <p:cNvPr id="21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8" name="Group 1899"/>
            <p:cNvGrpSpPr>
              <a:grpSpLocks/>
            </p:cNvGrpSpPr>
            <p:nvPr/>
          </p:nvGrpSpPr>
          <p:grpSpPr bwMode="auto">
            <a:xfrm>
              <a:off x="5389743" y="3066325"/>
              <a:ext cx="82139" cy="70743"/>
              <a:chOff x="240" y="5040"/>
              <a:chExt cx="288" cy="576"/>
            </a:xfrm>
            <a:noFill/>
          </p:grpSpPr>
          <p:sp>
            <p:nvSpPr>
              <p:cNvPr id="21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9" name="Group 1899"/>
            <p:cNvGrpSpPr>
              <a:grpSpLocks/>
            </p:cNvGrpSpPr>
            <p:nvPr/>
          </p:nvGrpSpPr>
          <p:grpSpPr bwMode="auto">
            <a:xfrm>
              <a:off x="5395764" y="2852491"/>
              <a:ext cx="82139" cy="70743"/>
              <a:chOff x="240" y="5040"/>
              <a:chExt cx="288" cy="576"/>
            </a:xfrm>
            <a:noFill/>
          </p:grpSpPr>
          <p:sp>
            <p:nvSpPr>
              <p:cNvPr id="21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0" name="Group 1899"/>
            <p:cNvGrpSpPr>
              <a:grpSpLocks/>
            </p:cNvGrpSpPr>
            <p:nvPr/>
          </p:nvGrpSpPr>
          <p:grpSpPr bwMode="auto">
            <a:xfrm>
              <a:off x="6348122" y="2509429"/>
              <a:ext cx="82139" cy="70743"/>
              <a:chOff x="240" y="5040"/>
              <a:chExt cx="288" cy="576"/>
            </a:xfrm>
            <a:noFill/>
          </p:grpSpPr>
          <p:sp>
            <p:nvSpPr>
              <p:cNvPr id="21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1" name="Group 1899"/>
            <p:cNvGrpSpPr>
              <a:grpSpLocks/>
            </p:cNvGrpSpPr>
            <p:nvPr/>
          </p:nvGrpSpPr>
          <p:grpSpPr bwMode="auto">
            <a:xfrm>
              <a:off x="6344870" y="2295523"/>
              <a:ext cx="82139" cy="70743"/>
              <a:chOff x="240" y="5040"/>
              <a:chExt cx="288" cy="576"/>
            </a:xfrm>
            <a:noFill/>
          </p:grpSpPr>
          <p:sp>
            <p:nvSpPr>
              <p:cNvPr id="20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2" name="Group 1899"/>
            <p:cNvGrpSpPr>
              <a:grpSpLocks/>
            </p:cNvGrpSpPr>
            <p:nvPr/>
          </p:nvGrpSpPr>
          <p:grpSpPr bwMode="auto">
            <a:xfrm>
              <a:off x="6830316" y="2385525"/>
              <a:ext cx="82139" cy="70743"/>
              <a:chOff x="240" y="5040"/>
              <a:chExt cx="288" cy="576"/>
            </a:xfrm>
            <a:noFill/>
          </p:grpSpPr>
          <p:sp>
            <p:nvSpPr>
              <p:cNvPr id="20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3" name="Group 1899"/>
            <p:cNvGrpSpPr>
              <a:grpSpLocks/>
            </p:cNvGrpSpPr>
            <p:nvPr/>
          </p:nvGrpSpPr>
          <p:grpSpPr bwMode="auto">
            <a:xfrm>
              <a:off x="6831187" y="2220225"/>
              <a:ext cx="82139" cy="70743"/>
              <a:chOff x="240" y="5040"/>
              <a:chExt cx="288" cy="576"/>
            </a:xfrm>
            <a:noFill/>
          </p:grpSpPr>
          <p:sp>
            <p:nvSpPr>
              <p:cNvPr id="20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4" name="Group 1899"/>
            <p:cNvGrpSpPr>
              <a:grpSpLocks/>
            </p:cNvGrpSpPr>
            <p:nvPr/>
          </p:nvGrpSpPr>
          <p:grpSpPr bwMode="auto">
            <a:xfrm>
              <a:off x="5793503" y="2499626"/>
              <a:ext cx="82139" cy="70743"/>
              <a:chOff x="240" y="5040"/>
              <a:chExt cx="288" cy="576"/>
            </a:xfrm>
            <a:noFill/>
          </p:grpSpPr>
          <p:sp>
            <p:nvSpPr>
              <p:cNvPr id="20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5" name="Group 1899"/>
            <p:cNvGrpSpPr>
              <a:grpSpLocks/>
            </p:cNvGrpSpPr>
            <p:nvPr/>
          </p:nvGrpSpPr>
          <p:grpSpPr bwMode="auto">
            <a:xfrm>
              <a:off x="5794463" y="2298964"/>
              <a:ext cx="82139" cy="70743"/>
              <a:chOff x="240" y="5040"/>
              <a:chExt cx="288" cy="576"/>
            </a:xfrm>
            <a:noFill/>
          </p:grpSpPr>
          <p:sp>
            <p:nvSpPr>
              <p:cNvPr id="20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6" name="Group 1899"/>
            <p:cNvGrpSpPr>
              <a:grpSpLocks/>
            </p:cNvGrpSpPr>
            <p:nvPr/>
          </p:nvGrpSpPr>
          <p:grpSpPr bwMode="auto">
            <a:xfrm>
              <a:off x="5398008" y="2477165"/>
              <a:ext cx="82139" cy="70743"/>
              <a:chOff x="240" y="5040"/>
              <a:chExt cx="288" cy="576"/>
            </a:xfrm>
            <a:noFill/>
          </p:grpSpPr>
          <p:sp>
            <p:nvSpPr>
              <p:cNvPr id="20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7" name="Group 1899"/>
            <p:cNvGrpSpPr>
              <a:grpSpLocks/>
            </p:cNvGrpSpPr>
            <p:nvPr/>
          </p:nvGrpSpPr>
          <p:grpSpPr bwMode="auto">
            <a:xfrm>
              <a:off x="5399533" y="2271861"/>
              <a:ext cx="82139" cy="70743"/>
              <a:chOff x="240" y="5040"/>
              <a:chExt cx="288" cy="576"/>
            </a:xfrm>
            <a:noFill/>
          </p:grpSpPr>
          <p:sp>
            <p:nvSpPr>
              <p:cNvPr id="20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8" name="Group 1899"/>
            <p:cNvGrpSpPr>
              <a:grpSpLocks/>
            </p:cNvGrpSpPr>
            <p:nvPr/>
          </p:nvGrpSpPr>
          <p:grpSpPr bwMode="auto">
            <a:xfrm>
              <a:off x="5763945" y="1905579"/>
              <a:ext cx="82139" cy="70743"/>
              <a:chOff x="240" y="5040"/>
              <a:chExt cx="288" cy="576"/>
            </a:xfrm>
            <a:noFill/>
          </p:grpSpPr>
          <p:sp>
            <p:nvSpPr>
              <p:cNvPr id="20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9" name="Group 1899"/>
            <p:cNvGrpSpPr>
              <a:grpSpLocks/>
            </p:cNvGrpSpPr>
            <p:nvPr/>
          </p:nvGrpSpPr>
          <p:grpSpPr bwMode="auto">
            <a:xfrm>
              <a:off x="5767700" y="1643301"/>
              <a:ext cx="82139" cy="70743"/>
              <a:chOff x="240" y="5040"/>
              <a:chExt cx="288" cy="576"/>
            </a:xfrm>
            <a:noFill/>
          </p:grpSpPr>
          <p:sp>
            <p:nvSpPr>
              <p:cNvPr id="20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0" name="Group 1899"/>
            <p:cNvGrpSpPr>
              <a:grpSpLocks/>
            </p:cNvGrpSpPr>
            <p:nvPr/>
          </p:nvGrpSpPr>
          <p:grpSpPr bwMode="auto">
            <a:xfrm>
              <a:off x="5411348" y="1861222"/>
              <a:ext cx="82139" cy="70743"/>
              <a:chOff x="240" y="5040"/>
              <a:chExt cx="288" cy="576"/>
            </a:xfrm>
            <a:noFill/>
          </p:grpSpPr>
          <p:sp>
            <p:nvSpPr>
              <p:cNvPr id="20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1" name="Group 1899"/>
            <p:cNvGrpSpPr>
              <a:grpSpLocks/>
            </p:cNvGrpSpPr>
            <p:nvPr/>
          </p:nvGrpSpPr>
          <p:grpSpPr bwMode="auto">
            <a:xfrm>
              <a:off x="5407677" y="1620547"/>
              <a:ext cx="82139" cy="70743"/>
              <a:chOff x="240" y="5040"/>
              <a:chExt cx="288" cy="576"/>
            </a:xfrm>
            <a:noFill/>
          </p:grpSpPr>
          <p:sp>
            <p:nvSpPr>
              <p:cNvPr id="20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2" name="Group 1899"/>
            <p:cNvGrpSpPr>
              <a:grpSpLocks/>
            </p:cNvGrpSpPr>
            <p:nvPr/>
          </p:nvGrpSpPr>
          <p:grpSpPr bwMode="auto">
            <a:xfrm>
              <a:off x="6849285" y="1875518"/>
              <a:ext cx="82139" cy="70743"/>
              <a:chOff x="240" y="5040"/>
              <a:chExt cx="288" cy="576"/>
            </a:xfrm>
            <a:noFill/>
          </p:grpSpPr>
          <p:sp>
            <p:nvSpPr>
              <p:cNvPr id="20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3" name="Group 1899"/>
            <p:cNvGrpSpPr>
              <a:grpSpLocks/>
            </p:cNvGrpSpPr>
            <p:nvPr/>
          </p:nvGrpSpPr>
          <p:grpSpPr bwMode="auto">
            <a:xfrm>
              <a:off x="6853041" y="1613241"/>
              <a:ext cx="82139" cy="70743"/>
              <a:chOff x="240" y="5040"/>
              <a:chExt cx="288" cy="576"/>
            </a:xfrm>
            <a:noFill/>
          </p:grpSpPr>
          <p:sp>
            <p:nvSpPr>
              <p:cNvPr id="20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4" name="Group 1899"/>
            <p:cNvGrpSpPr>
              <a:grpSpLocks/>
            </p:cNvGrpSpPr>
            <p:nvPr/>
          </p:nvGrpSpPr>
          <p:grpSpPr bwMode="auto">
            <a:xfrm>
              <a:off x="6645351" y="1901838"/>
              <a:ext cx="82139" cy="70743"/>
              <a:chOff x="240" y="5040"/>
              <a:chExt cx="288" cy="576"/>
            </a:xfrm>
            <a:noFill/>
          </p:grpSpPr>
          <p:sp>
            <p:nvSpPr>
              <p:cNvPr id="20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5" name="Group 1899"/>
            <p:cNvGrpSpPr>
              <a:grpSpLocks/>
            </p:cNvGrpSpPr>
            <p:nvPr/>
          </p:nvGrpSpPr>
          <p:grpSpPr bwMode="auto">
            <a:xfrm>
              <a:off x="6641617" y="1637865"/>
              <a:ext cx="82139" cy="70743"/>
              <a:chOff x="240" y="5040"/>
              <a:chExt cx="288" cy="576"/>
            </a:xfrm>
            <a:noFill/>
          </p:grpSpPr>
          <p:sp>
            <p:nvSpPr>
              <p:cNvPr id="20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36425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5" dirty="0"/>
              <a:t>ENTRE </a:t>
            </a:r>
            <a:r>
              <a:rPr spc="-15" dirty="0"/>
              <a:t>COLUMNAS</a:t>
            </a:r>
            <a:r>
              <a:rPr spc="45" dirty="0"/>
              <a:t> </a:t>
            </a:r>
            <a:r>
              <a:rPr dirty="0"/>
              <a:t>(</a:t>
            </a:r>
            <a:r>
              <a:rPr dirty="0" smtClean="0"/>
              <a:t>4,</a:t>
            </a:r>
            <a:r>
              <a:rPr lang="es-ES" dirty="0" smtClean="0"/>
              <a:t>6</a:t>
            </a:r>
            <a:r>
              <a:rPr dirty="0" smtClean="0"/>
              <a:t>X2,7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45" name="object 45"/>
          <p:cNvSpPr txBox="1"/>
          <p:nvPr/>
        </p:nvSpPr>
        <p:spPr>
          <a:xfrm>
            <a:off x="8732266" y="6567246"/>
            <a:ext cx="1536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Calibri"/>
                <a:cs typeface="Calibri"/>
              </a:rPr>
              <a:t>26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pic>
        <p:nvPicPr>
          <p:cNvPr id="47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713" y="1367270"/>
            <a:ext cx="3716974" cy="4082407"/>
          </a:xfrm>
          <a:prstGeom prst="rect">
            <a:avLst/>
          </a:prstGeom>
          <a:noFill/>
          <a:ln w="635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grpSp>
        <p:nvGrpSpPr>
          <p:cNvPr id="748" name="747 Grupo"/>
          <p:cNvGrpSpPr/>
          <p:nvPr/>
        </p:nvGrpSpPr>
        <p:grpSpPr>
          <a:xfrm>
            <a:off x="4594097" y="1114044"/>
            <a:ext cx="3794326" cy="4657036"/>
            <a:chOff x="4440696" y="1114044"/>
            <a:chExt cx="3947727" cy="4657036"/>
          </a:xfrm>
        </p:grpSpPr>
        <p:sp>
          <p:nvSpPr>
            <p:cNvPr id="749" name="Rectangle 1465"/>
            <p:cNvSpPr>
              <a:spLocks noChangeArrowheads="1"/>
            </p:cNvSpPr>
            <p:nvPr/>
          </p:nvSpPr>
          <p:spPr bwMode="auto">
            <a:xfrm>
              <a:off x="5683061" y="1476884"/>
              <a:ext cx="367407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66"/>
            <p:cNvSpPr>
              <a:spLocks noChangeArrowheads="1"/>
            </p:cNvSpPr>
            <p:nvPr/>
          </p:nvSpPr>
          <p:spPr bwMode="auto">
            <a:xfrm>
              <a:off x="5234219" y="1114044"/>
              <a:ext cx="1331376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68"/>
            <p:cNvSpPr>
              <a:spLocks noChangeArrowheads="1"/>
            </p:cNvSpPr>
            <p:nvPr/>
          </p:nvSpPr>
          <p:spPr bwMode="auto">
            <a:xfrm>
              <a:off x="4470998" y="1476884"/>
              <a:ext cx="535012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69"/>
            <p:cNvSpPr>
              <a:spLocks noChangeArrowheads="1"/>
            </p:cNvSpPr>
            <p:nvPr/>
          </p:nvSpPr>
          <p:spPr bwMode="auto">
            <a:xfrm>
              <a:off x="4470998" y="2143559"/>
              <a:ext cx="535012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0"/>
            <p:cNvSpPr>
              <a:spLocks noChangeArrowheads="1"/>
            </p:cNvSpPr>
            <p:nvPr/>
          </p:nvSpPr>
          <p:spPr bwMode="auto">
            <a:xfrm>
              <a:off x="4532547" y="2693984"/>
              <a:ext cx="461152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1"/>
            <p:cNvSpPr>
              <a:spLocks noChangeArrowheads="1"/>
            </p:cNvSpPr>
            <p:nvPr/>
          </p:nvSpPr>
          <p:spPr bwMode="auto">
            <a:xfrm>
              <a:off x="4470998" y="3273471"/>
              <a:ext cx="539747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2"/>
            <p:cNvSpPr>
              <a:spLocks noChangeArrowheads="1"/>
            </p:cNvSpPr>
            <p:nvPr/>
          </p:nvSpPr>
          <p:spPr bwMode="auto">
            <a:xfrm>
              <a:off x="4502246" y="3882902"/>
              <a:ext cx="446948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Rectangle 1473"/>
            <p:cNvSpPr>
              <a:spLocks noChangeArrowheads="1"/>
            </p:cNvSpPr>
            <p:nvPr/>
          </p:nvSpPr>
          <p:spPr bwMode="auto">
            <a:xfrm>
              <a:off x="5363000" y="3930458"/>
              <a:ext cx="103120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Rectangle 1474"/>
            <p:cNvSpPr>
              <a:spLocks noChangeArrowheads="1"/>
            </p:cNvSpPr>
            <p:nvPr/>
          </p:nvSpPr>
          <p:spPr bwMode="auto">
            <a:xfrm>
              <a:off x="6784333" y="3911084"/>
              <a:ext cx="47914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8" name="Rectangle 1475"/>
            <p:cNvSpPr>
              <a:spLocks noChangeArrowheads="1"/>
            </p:cNvSpPr>
            <p:nvPr/>
          </p:nvSpPr>
          <p:spPr bwMode="auto">
            <a:xfrm>
              <a:off x="6711420" y="3273471"/>
              <a:ext cx="610766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9" name="Rectangle 1476"/>
            <p:cNvSpPr>
              <a:spLocks noChangeArrowheads="1"/>
            </p:cNvSpPr>
            <p:nvPr/>
          </p:nvSpPr>
          <p:spPr bwMode="auto">
            <a:xfrm>
              <a:off x="6803272" y="2693984"/>
              <a:ext cx="529331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0" name="Rectangle 1477"/>
            <p:cNvSpPr>
              <a:spLocks noChangeArrowheads="1"/>
            </p:cNvSpPr>
            <p:nvPr/>
          </p:nvSpPr>
          <p:spPr bwMode="auto">
            <a:xfrm>
              <a:off x="6711420" y="2143559"/>
              <a:ext cx="61360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1" name="Rectangle 1478"/>
            <p:cNvSpPr>
              <a:spLocks noChangeArrowheads="1"/>
            </p:cNvSpPr>
            <p:nvPr/>
          </p:nvSpPr>
          <p:spPr bwMode="auto">
            <a:xfrm>
              <a:off x="6711420" y="1505947"/>
              <a:ext cx="61360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2" name="Oval 1479"/>
            <p:cNvSpPr>
              <a:spLocks noChangeArrowheads="1"/>
            </p:cNvSpPr>
            <p:nvPr/>
          </p:nvSpPr>
          <p:spPr bwMode="auto">
            <a:xfrm flipV="1">
              <a:off x="5667910" y="4070487"/>
              <a:ext cx="382557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3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563796" y="3911084"/>
              <a:ext cx="136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64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018224" y="3940146"/>
              <a:ext cx="135410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65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659435" y="3375630"/>
              <a:ext cx="135410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6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6881867" y="3375630"/>
              <a:ext cx="136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7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655648" y="2781171"/>
              <a:ext cx="13730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8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018224" y="2839296"/>
              <a:ext cx="136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9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690684" y="2273900"/>
              <a:ext cx="137304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70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6914062" y="2273900"/>
              <a:ext cx="136357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71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659435" y="1635407"/>
              <a:ext cx="135410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72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6986975" y="1621316"/>
              <a:ext cx="273661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73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689689" y="4260714"/>
              <a:ext cx="34562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74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624351" y="1417879"/>
              <a:ext cx="468727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75" name="Oval 1492"/>
            <p:cNvSpPr>
              <a:spLocks noChangeArrowheads="1"/>
            </p:cNvSpPr>
            <p:nvPr/>
          </p:nvSpPr>
          <p:spPr bwMode="auto">
            <a:xfrm>
              <a:off x="5792904" y="1214442"/>
              <a:ext cx="160977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493"/>
            <p:cNvSpPr>
              <a:spLocks noChangeArrowheads="1"/>
            </p:cNvSpPr>
            <p:nvPr/>
          </p:nvSpPr>
          <p:spPr bwMode="auto">
            <a:xfrm rot="10800000">
              <a:off x="6103495" y="1302510"/>
              <a:ext cx="50187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494"/>
            <p:cNvSpPr>
              <a:spLocks noChangeArrowheads="1"/>
            </p:cNvSpPr>
            <p:nvPr/>
          </p:nvSpPr>
          <p:spPr bwMode="auto">
            <a:xfrm rot="10800000">
              <a:off x="6071300" y="1331572"/>
              <a:ext cx="5018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495"/>
            <p:cNvSpPr>
              <a:spLocks noChangeArrowheads="1"/>
            </p:cNvSpPr>
            <p:nvPr/>
          </p:nvSpPr>
          <p:spPr bwMode="auto">
            <a:xfrm rot="16200000">
              <a:off x="6114246" y="1203690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496"/>
            <p:cNvSpPr>
              <a:spLocks noChangeArrowheads="1"/>
            </p:cNvSpPr>
            <p:nvPr/>
          </p:nvSpPr>
          <p:spPr bwMode="auto">
            <a:xfrm rot="16200000">
              <a:off x="6081577" y="1234107"/>
              <a:ext cx="46676" cy="6723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1"/>
            <p:cNvSpPr>
              <a:spLocks noChangeArrowheads="1"/>
            </p:cNvSpPr>
            <p:nvPr/>
          </p:nvSpPr>
          <p:spPr bwMode="auto">
            <a:xfrm rot="16200000">
              <a:off x="6108565" y="1103293"/>
              <a:ext cx="46676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2"/>
            <p:cNvSpPr>
              <a:spLocks noChangeArrowheads="1"/>
            </p:cNvSpPr>
            <p:nvPr/>
          </p:nvSpPr>
          <p:spPr bwMode="auto">
            <a:xfrm rot="16200000">
              <a:off x="6082457" y="1132829"/>
              <a:ext cx="44915" cy="6723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3"/>
            <p:cNvSpPr>
              <a:spLocks noChangeArrowheads="1"/>
            </p:cNvSpPr>
            <p:nvPr/>
          </p:nvSpPr>
          <p:spPr bwMode="auto">
            <a:xfrm rot="16200000">
              <a:off x="5619952" y="1103293"/>
              <a:ext cx="46676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04"/>
            <p:cNvSpPr>
              <a:spLocks noChangeArrowheads="1"/>
            </p:cNvSpPr>
            <p:nvPr/>
          </p:nvSpPr>
          <p:spPr bwMode="auto">
            <a:xfrm rot="16200000">
              <a:off x="5588163" y="1131882"/>
              <a:ext cx="44915" cy="691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05"/>
            <p:cNvSpPr>
              <a:spLocks noChangeArrowheads="1"/>
            </p:cNvSpPr>
            <p:nvPr/>
          </p:nvSpPr>
          <p:spPr bwMode="auto">
            <a:xfrm rot="16200000">
              <a:off x="5619952" y="1203690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06"/>
            <p:cNvSpPr>
              <a:spLocks noChangeArrowheads="1"/>
            </p:cNvSpPr>
            <p:nvPr/>
          </p:nvSpPr>
          <p:spPr bwMode="auto">
            <a:xfrm rot="16200000">
              <a:off x="5587283" y="1233160"/>
              <a:ext cx="46676" cy="691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07"/>
            <p:cNvSpPr>
              <a:spLocks noChangeArrowheads="1"/>
            </p:cNvSpPr>
            <p:nvPr/>
          </p:nvSpPr>
          <p:spPr bwMode="auto">
            <a:xfrm rot="16200000">
              <a:off x="6122262" y="1638306"/>
              <a:ext cx="45795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08"/>
            <p:cNvSpPr>
              <a:spLocks noChangeArrowheads="1"/>
            </p:cNvSpPr>
            <p:nvPr/>
          </p:nvSpPr>
          <p:spPr bwMode="auto">
            <a:xfrm rot="16200000">
              <a:off x="6088679" y="1667809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09"/>
            <p:cNvSpPr>
              <a:spLocks noChangeArrowheads="1"/>
            </p:cNvSpPr>
            <p:nvPr/>
          </p:nvSpPr>
          <p:spPr bwMode="auto">
            <a:xfrm rot="16200000">
              <a:off x="6266701" y="2189172"/>
              <a:ext cx="46676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0"/>
            <p:cNvSpPr>
              <a:spLocks noChangeArrowheads="1"/>
            </p:cNvSpPr>
            <p:nvPr/>
          </p:nvSpPr>
          <p:spPr bwMode="auto">
            <a:xfrm rot="16200000">
              <a:off x="6233559" y="2219115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1"/>
            <p:cNvSpPr>
              <a:spLocks noChangeArrowheads="1"/>
            </p:cNvSpPr>
            <p:nvPr/>
          </p:nvSpPr>
          <p:spPr bwMode="auto">
            <a:xfrm rot="16200000">
              <a:off x="6267141" y="2304981"/>
              <a:ext cx="45795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2"/>
            <p:cNvSpPr>
              <a:spLocks noChangeArrowheads="1"/>
            </p:cNvSpPr>
            <p:nvPr/>
          </p:nvSpPr>
          <p:spPr bwMode="auto">
            <a:xfrm rot="16200000">
              <a:off x="6233559" y="2334483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3"/>
            <p:cNvSpPr>
              <a:spLocks noChangeArrowheads="1"/>
            </p:cNvSpPr>
            <p:nvPr/>
          </p:nvSpPr>
          <p:spPr bwMode="auto">
            <a:xfrm rot="16200000">
              <a:off x="6508607" y="2827224"/>
              <a:ext cx="45795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14"/>
            <p:cNvSpPr>
              <a:spLocks noChangeArrowheads="1"/>
            </p:cNvSpPr>
            <p:nvPr/>
          </p:nvSpPr>
          <p:spPr bwMode="auto">
            <a:xfrm rot="16200000">
              <a:off x="6475498" y="2856253"/>
              <a:ext cx="46676" cy="691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15"/>
            <p:cNvSpPr>
              <a:spLocks noChangeArrowheads="1"/>
            </p:cNvSpPr>
            <p:nvPr/>
          </p:nvSpPr>
          <p:spPr bwMode="auto">
            <a:xfrm rot="16200000">
              <a:off x="6508607" y="2943473"/>
              <a:ext cx="45795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16"/>
            <p:cNvSpPr>
              <a:spLocks noChangeArrowheads="1"/>
            </p:cNvSpPr>
            <p:nvPr/>
          </p:nvSpPr>
          <p:spPr bwMode="auto">
            <a:xfrm rot="16200000">
              <a:off x="6475498" y="2972503"/>
              <a:ext cx="46676" cy="691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17"/>
            <p:cNvSpPr>
              <a:spLocks noChangeArrowheads="1"/>
            </p:cNvSpPr>
            <p:nvPr/>
          </p:nvSpPr>
          <p:spPr bwMode="auto">
            <a:xfrm rot="16200000">
              <a:off x="6061659" y="3557308"/>
              <a:ext cx="45795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18"/>
            <p:cNvSpPr>
              <a:spLocks noChangeArrowheads="1"/>
            </p:cNvSpPr>
            <p:nvPr/>
          </p:nvSpPr>
          <p:spPr bwMode="auto">
            <a:xfrm rot="16200000">
              <a:off x="6028076" y="3586810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19"/>
            <p:cNvSpPr>
              <a:spLocks noChangeArrowheads="1"/>
            </p:cNvSpPr>
            <p:nvPr/>
          </p:nvSpPr>
          <p:spPr bwMode="auto">
            <a:xfrm rot="16200000">
              <a:off x="6061218" y="3440617"/>
              <a:ext cx="46676" cy="6817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20"/>
            <p:cNvSpPr>
              <a:spLocks noChangeArrowheads="1"/>
            </p:cNvSpPr>
            <p:nvPr/>
          </p:nvSpPr>
          <p:spPr bwMode="auto">
            <a:xfrm rot="16200000">
              <a:off x="6028076" y="3470561"/>
              <a:ext cx="46676" cy="681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21"/>
            <p:cNvSpPr>
              <a:spLocks noChangeArrowheads="1"/>
            </p:cNvSpPr>
            <p:nvPr/>
          </p:nvSpPr>
          <p:spPr bwMode="auto">
            <a:xfrm rot="10800000">
              <a:off x="5577005" y="1302510"/>
              <a:ext cx="5113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22"/>
            <p:cNvSpPr>
              <a:spLocks noChangeArrowheads="1"/>
            </p:cNvSpPr>
            <p:nvPr/>
          </p:nvSpPr>
          <p:spPr bwMode="auto">
            <a:xfrm rot="10800000">
              <a:off x="5557119" y="1331572"/>
              <a:ext cx="5018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27"/>
            <p:cNvSpPr>
              <a:spLocks noChangeArrowheads="1"/>
            </p:cNvSpPr>
            <p:nvPr/>
          </p:nvSpPr>
          <p:spPr bwMode="auto">
            <a:xfrm rot="10800000">
              <a:off x="6253109" y="2462365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3" name="AutoShape 1528"/>
            <p:cNvSpPr>
              <a:spLocks noChangeArrowheads="1"/>
            </p:cNvSpPr>
            <p:nvPr/>
          </p:nvSpPr>
          <p:spPr bwMode="auto">
            <a:xfrm rot="10800000">
              <a:off x="6219966" y="2490547"/>
              <a:ext cx="52081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29"/>
            <p:cNvSpPr>
              <a:spLocks noChangeArrowheads="1"/>
            </p:cNvSpPr>
            <p:nvPr/>
          </p:nvSpPr>
          <p:spPr bwMode="auto">
            <a:xfrm rot="10800000">
              <a:off x="6407457" y="2578615"/>
              <a:ext cx="5018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0"/>
            <p:cNvSpPr>
              <a:spLocks noChangeArrowheads="1"/>
            </p:cNvSpPr>
            <p:nvPr/>
          </p:nvSpPr>
          <p:spPr bwMode="auto">
            <a:xfrm rot="10800000">
              <a:off x="6374315" y="2607677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1"/>
            <p:cNvSpPr>
              <a:spLocks noChangeArrowheads="1"/>
            </p:cNvSpPr>
            <p:nvPr/>
          </p:nvSpPr>
          <p:spPr bwMode="auto">
            <a:xfrm rot="10800000">
              <a:off x="6404617" y="2693984"/>
              <a:ext cx="5018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2"/>
            <p:cNvSpPr>
              <a:spLocks noChangeArrowheads="1"/>
            </p:cNvSpPr>
            <p:nvPr/>
          </p:nvSpPr>
          <p:spPr bwMode="auto">
            <a:xfrm rot="10800000">
              <a:off x="6371474" y="2723047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3"/>
            <p:cNvSpPr>
              <a:spLocks noChangeArrowheads="1"/>
            </p:cNvSpPr>
            <p:nvPr/>
          </p:nvSpPr>
          <p:spPr bwMode="auto">
            <a:xfrm>
              <a:off x="6050467" y="3737590"/>
              <a:ext cx="128782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9" name="AutoShape 1534"/>
            <p:cNvSpPr>
              <a:spLocks noChangeArrowheads="1"/>
            </p:cNvSpPr>
            <p:nvPr/>
          </p:nvSpPr>
          <p:spPr bwMode="auto">
            <a:xfrm>
              <a:off x="6651764" y="2577734"/>
              <a:ext cx="12972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0" name="AutoShape 1535"/>
            <p:cNvSpPr>
              <a:spLocks noChangeArrowheads="1"/>
            </p:cNvSpPr>
            <p:nvPr/>
          </p:nvSpPr>
          <p:spPr bwMode="auto">
            <a:xfrm rot="10800000">
              <a:off x="6404617" y="3129040"/>
              <a:ext cx="5018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36"/>
            <p:cNvSpPr>
              <a:spLocks noChangeArrowheads="1"/>
            </p:cNvSpPr>
            <p:nvPr/>
          </p:nvSpPr>
          <p:spPr bwMode="auto">
            <a:xfrm rot="10800000">
              <a:off x="6371474" y="3158102"/>
              <a:ext cx="5113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37"/>
            <p:cNvSpPr>
              <a:spLocks noChangeArrowheads="1"/>
            </p:cNvSpPr>
            <p:nvPr/>
          </p:nvSpPr>
          <p:spPr bwMode="auto">
            <a:xfrm rot="10800000">
              <a:off x="6050467" y="3336880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38"/>
            <p:cNvSpPr>
              <a:spLocks noChangeArrowheads="1"/>
            </p:cNvSpPr>
            <p:nvPr/>
          </p:nvSpPr>
          <p:spPr bwMode="auto">
            <a:xfrm rot="10800000">
              <a:off x="6047626" y="3655686"/>
              <a:ext cx="5113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39"/>
            <p:cNvSpPr>
              <a:spLocks noChangeArrowheads="1"/>
            </p:cNvSpPr>
            <p:nvPr/>
          </p:nvSpPr>
          <p:spPr bwMode="auto">
            <a:xfrm rot="10800000">
              <a:off x="6076034" y="4260714"/>
              <a:ext cx="51134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0"/>
            <p:cNvSpPr>
              <a:spLocks noChangeArrowheads="1"/>
            </p:cNvSpPr>
            <p:nvPr/>
          </p:nvSpPr>
          <p:spPr bwMode="auto">
            <a:xfrm rot="10800000">
              <a:off x="5593103" y="4260714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1"/>
            <p:cNvSpPr>
              <a:spLocks noChangeArrowheads="1"/>
            </p:cNvSpPr>
            <p:nvPr/>
          </p:nvSpPr>
          <p:spPr bwMode="auto">
            <a:xfrm rot="10800000">
              <a:off x="5115853" y="3245289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2"/>
            <p:cNvSpPr>
              <a:spLocks noChangeArrowheads="1"/>
            </p:cNvSpPr>
            <p:nvPr/>
          </p:nvSpPr>
          <p:spPr bwMode="auto">
            <a:xfrm rot="10800000">
              <a:off x="5115853" y="3158102"/>
              <a:ext cx="5113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43"/>
            <p:cNvSpPr>
              <a:spLocks noChangeArrowheads="1"/>
            </p:cNvSpPr>
            <p:nvPr/>
          </p:nvSpPr>
          <p:spPr bwMode="auto">
            <a:xfrm rot="10800000">
              <a:off x="5115853" y="2693984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44"/>
            <p:cNvSpPr>
              <a:spLocks noChangeArrowheads="1"/>
            </p:cNvSpPr>
            <p:nvPr/>
          </p:nvSpPr>
          <p:spPr bwMode="auto">
            <a:xfrm rot="10800000">
              <a:off x="5115853" y="2607677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20" name="Oval 1545"/>
            <p:cNvSpPr>
              <a:spLocks noChangeArrowheads="1"/>
            </p:cNvSpPr>
            <p:nvPr/>
          </p:nvSpPr>
          <p:spPr bwMode="auto">
            <a:xfrm>
              <a:off x="5791010" y="3930458"/>
              <a:ext cx="160977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46"/>
            <p:cNvSpPr>
              <a:spLocks noChangeArrowheads="1"/>
            </p:cNvSpPr>
            <p:nvPr/>
          </p:nvSpPr>
          <p:spPr bwMode="auto">
            <a:xfrm rot="10800000">
              <a:off x="6404617" y="3245289"/>
              <a:ext cx="5018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47"/>
            <p:cNvSpPr>
              <a:spLocks noChangeArrowheads="1"/>
            </p:cNvSpPr>
            <p:nvPr/>
          </p:nvSpPr>
          <p:spPr bwMode="auto">
            <a:xfrm rot="10800000">
              <a:off x="6371474" y="3273471"/>
              <a:ext cx="5113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48"/>
            <p:cNvSpPr>
              <a:spLocks noChangeArrowheads="1"/>
            </p:cNvSpPr>
            <p:nvPr/>
          </p:nvSpPr>
          <p:spPr bwMode="auto">
            <a:xfrm>
              <a:off x="6695322" y="3171312"/>
              <a:ext cx="128782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4" name="AutoShape 1549"/>
            <p:cNvSpPr>
              <a:spLocks noChangeArrowheads="1"/>
            </p:cNvSpPr>
            <p:nvPr/>
          </p:nvSpPr>
          <p:spPr bwMode="auto">
            <a:xfrm>
              <a:off x="4962451" y="2723047"/>
              <a:ext cx="9658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0"/>
            <p:cNvSpPr>
              <a:spLocks noChangeArrowheads="1"/>
            </p:cNvSpPr>
            <p:nvPr/>
          </p:nvSpPr>
          <p:spPr bwMode="auto">
            <a:xfrm>
              <a:off x="5299556" y="2460604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1"/>
            <p:cNvSpPr>
              <a:spLocks noChangeArrowheads="1"/>
            </p:cNvSpPr>
            <p:nvPr/>
          </p:nvSpPr>
          <p:spPr bwMode="auto">
            <a:xfrm>
              <a:off x="5299556" y="2490547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2"/>
            <p:cNvSpPr>
              <a:spLocks noChangeArrowheads="1"/>
            </p:cNvSpPr>
            <p:nvPr/>
          </p:nvSpPr>
          <p:spPr bwMode="auto">
            <a:xfrm>
              <a:off x="5299556" y="2521371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3"/>
            <p:cNvSpPr>
              <a:spLocks noChangeArrowheads="1"/>
            </p:cNvSpPr>
            <p:nvPr/>
          </p:nvSpPr>
          <p:spPr bwMode="auto">
            <a:xfrm>
              <a:off x="5299556" y="2552195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54"/>
            <p:cNvSpPr>
              <a:spLocks noChangeArrowheads="1"/>
            </p:cNvSpPr>
            <p:nvPr/>
          </p:nvSpPr>
          <p:spPr bwMode="auto">
            <a:xfrm>
              <a:off x="5299556" y="2216655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55"/>
            <p:cNvSpPr>
              <a:spLocks noChangeArrowheads="1"/>
            </p:cNvSpPr>
            <p:nvPr/>
          </p:nvSpPr>
          <p:spPr bwMode="auto">
            <a:xfrm>
              <a:off x="5299556" y="2247479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56"/>
            <p:cNvSpPr>
              <a:spLocks noChangeArrowheads="1"/>
            </p:cNvSpPr>
            <p:nvPr/>
          </p:nvSpPr>
          <p:spPr bwMode="auto">
            <a:xfrm>
              <a:off x="5299556" y="2278303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57"/>
            <p:cNvSpPr>
              <a:spLocks noChangeArrowheads="1"/>
            </p:cNvSpPr>
            <p:nvPr/>
          </p:nvSpPr>
          <p:spPr bwMode="auto">
            <a:xfrm>
              <a:off x="5299556" y="2308246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58"/>
            <p:cNvSpPr>
              <a:spLocks noChangeArrowheads="1"/>
            </p:cNvSpPr>
            <p:nvPr/>
          </p:nvSpPr>
          <p:spPr bwMode="auto">
            <a:xfrm>
              <a:off x="5299556" y="2024667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59"/>
            <p:cNvSpPr>
              <a:spLocks noChangeArrowheads="1"/>
            </p:cNvSpPr>
            <p:nvPr/>
          </p:nvSpPr>
          <p:spPr bwMode="auto">
            <a:xfrm>
              <a:off x="5299556" y="2056372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0"/>
            <p:cNvSpPr>
              <a:spLocks noChangeArrowheads="1"/>
            </p:cNvSpPr>
            <p:nvPr/>
          </p:nvSpPr>
          <p:spPr bwMode="auto">
            <a:xfrm>
              <a:off x="5299556" y="2087196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1"/>
            <p:cNvSpPr>
              <a:spLocks noChangeArrowheads="1"/>
            </p:cNvSpPr>
            <p:nvPr/>
          </p:nvSpPr>
          <p:spPr bwMode="auto">
            <a:xfrm>
              <a:off x="5299556" y="2117139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2"/>
            <p:cNvSpPr>
              <a:spLocks noChangeArrowheads="1"/>
            </p:cNvSpPr>
            <p:nvPr/>
          </p:nvSpPr>
          <p:spPr bwMode="auto">
            <a:xfrm>
              <a:off x="5299556" y="3039210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3"/>
            <p:cNvSpPr>
              <a:spLocks noChangeArrowheads="1"/>
            </p:cNvSpPr>
            <p:nvPr/>
          </p:nvSpPr>
          <p:spPr bwMode="auto">
            <a:xfrm>
              <a:off x="5299556" y="3070915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64"/>
            <p:cNvSpPr>
              <a:spLocks noChangeArrowheads="1"/>
            </p:cNvSpPr>
            <p:nvPr/>
          </p:nvSpPr>
          <p:spPr bwMode="auto">
            <a:xfrm>
              <a:off x="5299556" y="3100858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65"/>
            <p:cNvSpPr>
              <a:spLocks noChangeArrowheads="1"/>
            </p:cNvSpPr>
            <p:nvPr/>
          </p:nvSpPr>
          <p:spPr bwMode="auto">
            <a:xfrm>
              <a:off x="5299556" y="3131682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66"/>
            <p:cNvSpPr>
              <a:spLocks noChangeArrowheads="1"/>
            </p:cNvSpPr>
            <p:nvPr/>
          </p:nvSpPr>
          <p:spPr bwMode="auto">
            <a:xfrm>
              <a:off x="5299556" y="2772365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67"/>
            <p:cNvSpPr>
              <a:spLocks noChangeArrowheads="1"/>
            </p:cNvSpPr>
            <p:nvPr/>
          </p:nvSpPr>
          <p:spPr bwMode="auto">
            <a:xfrm>
              <a:off x="5299556" y="2799665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68"/>
            <p:cNvSpPr>
              <a:spLocks noChangeArrowheads="1"/>
            </p:cNvSpPr>
            <p:nvPr/>
          </p:nvSpPr>
          <p:spPr bwMode="auto">
            <a:xfrm>
              <a:off x="5299556" y="2829609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69"/>
            <p:cNvSpPr>
              <a:spLocks noChangeArrowheads="1"/>
            </p:cNvSpPr>
            <p:nvPr/>
          </p:nvSpPr>
          <p:spPr bwMode="auto">
            <a:xfrm>
              <a:off x="5299556" y="2860433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0"/>
            <p:cNvSpPr>
              <a:spLocks noChangeArrowheads="1"/>
            </p:cNvSpPr>
            <p:nvPr/>
          </p:nvSpPr>
          <p:spPr bwMode="auto">
            <a:xfrm>
              <a:off x="5299556" y="3379153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1"/>
            <p:cNvSpPr>
              <a:spLocks noChangeArrowheads="1"/>
            </p:cNvSpPr>
            <p:nvPr/>
          </p:nvSpPr>
          <p:spPr bwMode="auto">
            <a:xfrm>
              <a:off x="5299556" y="3409977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572"/>
            <p:cNvSpPr>
              <a:spLocks noChangeArrowheads="1"/>
            </p:cNvSpPr>
            <p:nvPr/>
          </p:nvSpPr>
          <p:spPr bwMode="auto">
            <a:xfrm>
              <a:off x="5299556" y="3440800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573"/>
            <p:cNvSpPr>
              <a:spLocks noChangeArrowheads="1"/>
            </p:cNvSpPr>
            <p:nvPr/>
          </p:nvSpPr>
          <p:spPr bwMode="auto">
            <a:xfrm>
              <a:off x="5299556" y="3470744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574"/>
            <p:cNvSpPr>
              <a:spLocks noChangeArrowheads="1"/>
            </p:cNvSpPr>
            <p:nvPr/>
          </p:nvSpPr>
          <p:spPr bwMode="auto">
            <a:xfrm>
              <a:off x="5299556" y="3648641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575"/>
            <p:cNvSpPr>
              <a:spLocks noChangeArrowheads="1"/>
            </p:cNvSpPr>
            <p:nvPr/>
          </p:nvSpPr>
          <p:spPr bwMode="auto">
            <a:xfrm>
              <a:off x="5299556" y="3679465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576"/>
            <p:cNvSpPr>
              <a:spLocks noChangeArrowheads="1"/>
            </p:cNvSpPr>
            <p:nvPr/>
          </p:nvSpPr>
          <p:spPr bwMode="auto">
            <a:xfrm>
              <a:off x="5299556" y="3710288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577"/>
            <p:cNvSpPr>
              <a:spLocks noChangeArrowheads="1"/>
            </p:cNvSpPr>
            <p:nvPr/>
          </p:nvSpPr>
          <p:spPr bwMode="auto">
            <a:xfrm>
              <a:off x="5299556" y="3741113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1"/>
            <p:cNvSpPr>
              <a:spLocks noChangeArrowheads="1"/>
            </p:cNvSpPr>
            <p:nvPr/>
          </p:nvSpPr>
          <p:spPr bwMode="auto">
            <a:xfrm>
              <a:off x="4962451" y="2781171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2"/>
            <p:cNvSpPr>
              <a:spLocks noChangeArrowheads="1"/>
            </p:cNvSpPr>
            <p:nvPr/>
          </p:nvSpPr>
          <p:spPr bwMode="auto">
            <a:xfrm>
              <a:off x="4962451" y="2839296"/>
              <a:ext cx="9658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3"/>
            <p:cNvSpPr>
              <a:spLocks noChangeArrowheads="1"/>
            </p:cNvSpPr>
            <p:nvPr/>
          </p:nvSpPr>
          <p:spPr bwMode="auto">
            <a:xfrm>
              <a:off x="4962451" y="2896540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04"/>
            <p:cNvSpPr>
              <a:spLocks noChangeArrowheads="1"/>
            </p:cNvSpPr>
            <p:nvPr/>
          </p:nvSpPr>
          <p:spPr bwMode="auto">
            <a:xfrm>
              <a:off x="4962451" y="2954665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05"/>
            <p:cNvSpPr>
              <a:spLocks noChangeArrowheads="1"/>
            </p:cNvSpPr>
            <p:nvPr/>
          </p:nvSpPr>
          <p:spPr bwMode="auto">
            <a:xfrm>
              <a:off x="4962451" y="3012790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06"/>
            <p:cNvSpPr>
              <a:spLocks noChangeArrowheads="1"/>
            </p:cNvSpPr>
            <p:nvPr/>
          </p:nvSpPr>
          <p:spPr bwMode="auto">
            <a:xfrm>
              <a:off x="4962451" y="3070915"/>
              <a:ext cx="9658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07"/>
            <p:cNvSpPr>
              <a:spLocks noChangeArrowheads="1"/>
            </p:cNvSpPr>
            <p:nvPr/>
          </p:nvSpPr>
          <p:spPr bwMode="auto">
            <a:xfrm>
              <a:off x="4962451" y="3128159"/>
              <a:ext cx="9658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08"/>
            <p:cNvSpPr>
              <a:spLocks noChangeArrowheads="1"/>
            </p:cNvSpPr>
            <p:nvPr/>
          </p:nvSpPr>
          <p:spPr bwMode="auto">
            <a:xfrm>
              <a:off x="4993700" y="3302534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09"/>
            <p:cNvSpPr>
              <a:spLocks noChangeArrowheads="1"/>
            </p:cNvSpPr>
            <p:nvPr/>
          </p:nvSpPr>
          <p:spPr bwMode="auto">
            <a:xfrm>
              <a:off x="4993700" y="3360659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0"/>
            <p:cNvSpPr>
              <a:spLocks noChangeArrowheads="1"/>
            </p:cNvSpPr>
            <p:nvPr/>
          </p:nvSpPr>
          <p:spPr bwMode="auto">
            <a:xfrm>
              <a:off x="4993700" y="3418784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1"/>
            <p:cNvSpPr>
              <a:spLocks noChangeArrowheads="1"/>
            </p:cNvSpPr>
            <p:nvPr/>
          </p:nvSpPr>
          <p:spPr bwMode="auto">
            <a:xfrm>
              <a:off x="4993700" y="3476028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2"/>
            <p:cNvSpPr>
              <a:spLocks noChangeArrowheads="1"/>
            </p:cNvSpPr>
            <p:nvPr/>
          </p:nvSpPr>
          <p:spPr bwMode="auto">
            <a:xfrm>
              <a:off x="4993700" y="3534152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3"/>
            <p:cNvSpPr>
              <a:spLocks noChangeArrowheads="1"/>
            </p:cNvSpPr>
            <p:nvPr/>
          </p:nvSpPr>
          <p:spPr bwMode="auto">
            <a:xfrm>
              <a:off x="4993700" y="3592277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14"/>
            <p:cNvSpPr>
              <a:spLocks noChangeArrowheads="1"/>
            </p:cNvSpPr>
            <p:nvPr/>
          </p:nvSpPr>
          <p:spPr bwMode="auto">
            <a:xfrm>
              <a:off x="4993700" y="3649522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15"/>
            <p:cNvSpPr>
              <a:spLocks noChangeArrowheads="1"/>
            </p:cNvSpPr>
            <p:nvPr/>
          </p:nvSpPr>
          <p:spPr bwMode="auto">
            <a:xfrm>
              <a:off x="4993700" y="3708527"/>
              <a:ext cx="9658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16"/>
            <p:cNvSpPr>
              <a:spLocks noChangeArrowheads="1"/>
            </p:cNvSpPr>
            <p:nvPr/>
          </p:nvSpPr>
          <p:spPr bwMode="auto">
            <a:xfrm>
              <a:off x="4993700" y="2171741"/>
              <a:ext cx="9658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17"/>
            <p:cNvSpPr>
              <a:spLocks noChangeArrowheads="1"/>
            </p:cNvSpPr>
            <p:nvPr/>
          </p:nvSpPr>
          <p:spPr bwMode="auto">
            <a:xfrm>
              <a:off x="4993700" y="2230746"/>
              <a:ext cx="9658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18"/>
            <p:cNvSpPr>
              <a:spLocks noChangeArrowheads="1"/>
            </p:cNvSpPr>
            <p:nvPr/>
          </p:nvSpPr>
          <p:spPr bwMode="auto">
            <a:xfrm>
              <a:off x="4993700" y="2288871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19"/>
            <p:cNvSpPr>
              <a:spLocks noChangeArrowheads="1"/>
            </p:cNvSpPr>
            <p:nvPr/>
          </p:nvSpPr>
          <p:spPr bwMode="auto">
            <a:xfrm>
              <a:off x="4993700" y="2346116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0"/>
            <p:cNvSpPr>
              <a:spLocks noChangeArrowheads="1"/>
            </p:cNvSpPr>
            <p:nvPr/>
          </p:nvSpPr>
          <p:spPr bwMode="auto">
            <a:xfrm>
              <a:off x="4993700" y="2404240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1"/>
            <p:cNvSpPr>
              <a:spLocks noChangeArrowheads="1"/>
            </p:cNvSpPr>
            <p:nvPr/>
          </p:nvSpPr>
          <p:spPr bwMode="auto">
            <a:xfrm>
              <a:off x="4993700" y="2462365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2"/>
            <p:cNvSpPr>
              <a:spLocks noChangeArrowheads="1"/>
            </p:cNvSpPr>
            <p:nvPr/>
          </p:nvSpPr>
          <p:spPr bwMode="auto">
            <a:xfrm>
              <a:off x="4993700" y="2519609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3"/>
            <p:cNvSpPr>
              <a:spLocks noChangeArrowheads="1"/>
            </p:cNvSpPr>
            <p:nvPr/>
          </p:nvSpPr>
          <p:spPr bwMode="auto">
            <a:xfrm>
              <a:off x="4993700" y="2578615"/>
              <a:ext cx="9658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24"/>
            <p:cNvSpPr>
              <a:spLocks noChangeArrowheads="1"/>
            </p:cNvSpPr>
            <p:nvPr/>
          </p:nvSpPr>
          <p:spPr bwMode="auto">
            <a:xfrm>
              <a:off x="6741722" y="2723047"/>
              <a:ext cx="9658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25"/>
            <p:cNvSpPr>
              <a:spLocks noChangeArrowheads="1"/>
            </p:cNvSpPr>
            <p:nvPr/>
          </p:nvSpPr>
          <p:spPr bwMode="auto">
            <a:xfrm>
              <a:off x="6741722" y="2781171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26"/>
            <p:cNvSpPr>
              <a:spLocks noChangeArrowheads="1"/>
            </p:cNvSpPr>
            <p:nvPr/>
          </p:nvSpPr>
          <p:spPr bwMode="auto">
            <a:xfrm>
              <a:off x="6741722" y="2839296"/>
              <a:ext cx="9658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27"/>
            <p:cNvSpPr>
              <a:spLocks noChangeArrowheads="1"/>
            </p:cNvSpPr>
            <p:nvPr/>
          </p:nvSpPr>
          <p:spPr bwMode="auto">
            <a:xfrm>
              <a:off x="6741722" y="2896540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28"/>
            <p:cNvSpPr>
              <a:spLocks noChangeArrowheads="1"/>
            </p:cNvSpPr>
            <p:nvPr/>
          </p:nvSpPr>
          <p:spPr bwMode="auto">
            <a:xfrm>
              <a:off x="6741722" y="2954665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29"/>
            <p:cNvSpPr>
              <a:spLocks noChangeArrowheads="1"/>
            </p:cNvSpPr>
            <p:nvPr/>
          </p:nvSpPr>
          <p:spPr bwMode="auto">
            <a:xfrm>
              <a:off x="6741722" y="3012790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0"/>
            <p:cNvSpPr>
              <a:spLocks noChangeArrowheads="1"/>
            </p:cNvSpPr>
            <p:nvPr/>
          </p:nvSpPr>
          <p:spPr bwMode="auto">
            <a:xfrm>
              <a:off x="6741722" y="3070915"/>
              <a:ext cx="9658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1"/>
            <p:cNvSpPr>
              <a:spLocks noChangeArrowheads="1"/>
            </p:cNvSpPr>
            <p:nvPr/>
          </p:nvSpPr>
          <p:spPr bwMode="auto">
            <a:xfrm>
              <a:off x="6741722" y="3128159"/>
              <a:ext cx="9658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3"/>
            <p:cNvSpPr>
              <a:spLocks noChangeArrowheads="1"/>
            </p:cNvSpPr>
            <p:nvPr/>
          </p:nvSpPr>
          <p:spPr bwMode="auto">
            <a:xfrm>
              <a:off x="6649870" y="3360659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34"/>
            <p:cNvSpPr>
              <a:spLocks noChangeArrowheads="1"/>
            </p:cNvSpPr>
            <p:nvPr/>
          </p:nvSpPr>
          <p:spPr bwMode="auto">
            <a:xfrm>
              <a:off x="6649870" y="3418784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35"/>
            <p:cNvSpPr>
              <a:spLocks noChangeArrowheads="1"/>
            </p:cNvSpPr>
            <p:nvPr/>
          </p:nvSpPr>
          <p:spPr bwMode="auto">
            <a:xfrm>
              <a:off x="6649870" y="3476028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36"/>
            <p:cNvSpPr>
              <a:spLocks noChangeArrowheads="1"/>
            </p:cNvSpPr>
            <p:nvPr/>
          </p:nvSpPr>
          <p:spPr bwMode="auto">
            <a:xfrm>
              <a:off x="6649870" y="3534152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37"/>
            <p:cNvSpPr>
              <a:spLocks noChangeArrowheads="1"/>
            </p:cNvSpPr>
            <p:nvPr/>
          </p:nvSpPr>
          <p:spPr bwMode="auto">
            <a:xfrm>
              <a:off x="6649870" y="3592277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38"/>
            <p:cNvSpPr>
              <a:spLocks noChangeArrowheads="1"/>
            </p:cNvSpPr>
            <p:nvPr/>
          </p:nvSpPr>
          <p:spPr bwMode="auto">
            <a:xfrm>
              <a:off x="6649870" y="3649522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39"/>
            <p:cNvSpPr>
              <a:spLocks noChangeArrowheads="1"/>
            </p:cNvSpPr>
            <p:nvPr/>
          </p:nvSpPr>
          <p:spPr bwMode="auto">
            <a:xfrm>
              <a:off x="6649870" y="3708527"/>
              <a:ext cx="9658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0"/>
            <p:cNvSpPr>
              <a:spLocks noChangeArrowheads="1"/>
            </p:cNvSpPr>
            <p:nvPr/>
          </p:nvSpPr>
          <p:spPr bwMode="auto">
            <a:xfrm>
              <a:off x="4993700" y="1533248"/>
              <a:ext cx="96586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1"/>
            <p:cNvSpPr>
              <a:spLocks noChangeArrowheads="1"/>
            </p:cNvSpPr>
            <p:nvPr/>
          </p:nvSpPr>
          <p:spPr bwMode="auto">
            <a:xfrm>
              <a:off x="4993700" y="1593134"/>
              <a:ext cx="9658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2"/>
            <p:cNvSpPr>
              <a:spLocks noChangeArrowheads="1"/>
            </p:cNvSpPr>
            <p:nvPr/>
          </p:nvSpPr>
          <p:spPr bwMode="auto">
            <a:xfrm>
              <a:off x="4993700" y="1651259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3"/>
            <p:cNvSpPr>
              <a:spLocks noChangeArrowheads="1"/>
            </p:cNvSpPr>
            <p:nvPr/>
          </p:nvSpPr>
          <p:spPr bwMode="auto">
            <a:xfrm>
              <a:off x="4993700" y="1708503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44"/>
            <p:cNvSpPr>
              <a:spLocks noChangeArrowheads="1"/>
            </p:cNvSpPr>
            <p:nvPr/>
          </p:nvSpPr>
          <p:spPr bwMode="auto">
            <a:xfrm>
              <a:off x="4993700" y="1766628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45"/>
            <p:cNvSpPr>
              <a:spLocks noChangeArrowheads="1"/>
            </p:cNvSpPr>
            <p:nvPr/>
          </p:nvSpPr>
          <p:spPr bwMode="auto">
            <a:xfrm>
              <a:off x="4993700" y="1824753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46"/>
            <p:cNvSpPr>
              <a:spLocks noChangeArrowheads="1"/>
            </p:cNvSpPr>
            <p:nvPr/>
          </p:nvSpPr>
          <p:spPr bwMode="auto">
            <a:xfrm>
              <a:off x="4993700" y="1881997"/>
              <a:ext cx="9658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47"/>
            <p:cNvSpPr>
              <a:spLocks noChangeArrowheads="1"/>
            </p:cNvSpPr>
            <p:nvPr/>
          </p:nvSpPr>
          <p:spPr bwMode="auto">
            <a:xfrm>
              <a:off x="4993700" y="1941003"/>
              <a:ext cx="9658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48"/>
            <p:cNvSpPr>
              <a:spLocks noChangeArrowheads="1"/>
            </p:cNvSpPr>
            <p:nvPr/>
          </p:nvSpPr>
          <p:spPr bwMode="auto">
            <a:xfrm>
              <a:off x="6649870" y="1533248"/>
              <a:ext cx="95640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49"/>
            <p:cNvSpPr>
              <a:spLocks noChangeArrowheads="1"/>
            </p:cNvSpPr>
            <p:nvPr/>
          </p:nvSpPr>
          <p:spPr bwMode="auto">
            <a:xfrm>
              <a:off x="6649870" y="1592253"/>
              <a:ext cx="95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0"/>
            <p:cNvSpPr>
              <a:spLocks noChangeArrowheads="1"/>
            </p:cNvSpPr>
            <p:nvPr/>
          </p:nvSpPr>
          <p:spPr bwMode="auto">
            <a:xfrm>
              <a:off x="6649870" y="1650378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1"/>
            <p:cNvSpPr>
              <a:spLocks noChangeArrowheads="1"/>
            </p:cNvSpPr>
            <p:nvPr/>
          </p:nvSpPr>
          <p:spPr bwMode="auto">
            <a:xfrm>
              <a:off x="6649870" y="1708503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2"/>
            <p:cNvSpPr>
              <a:spLocks noChangeArrowheads="1"/>
            </p:cNvSpPr>
            <p:nvPr/>
          </p:nvSpPr>
          <p:spPr bwMode="auto">
            <a:xfrm>
              <a:off x="6649870" y="1765747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3"/>
            <p:cNvSpPr>
              <a:spLocks noChangeArrowheads="1"/>
            </p:cNvSpPr>
            <p:nvPr/>
          </p:nvSpPr>
          <p:spPr bwMode="auto">
            <a:xfrm>
              <a:off x="6649870" y="1824753"/>
              <a:ext cx="95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54"/>
            <p:cNvSpPr>
              <a:spLocks noChangeArrowheads="1"/>
            </p:cNvSpPr>
            <p:nvPr/>
          </p:nvSpPr>
          <p:spPr bwMode="auto">
            <a:xfrm>
              <a:off x="6649870" y="1881117"/>
              <a:ext cx="95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55"/>
            <p:cNvSpPr>
              <a:spLocks noChangeArrowheads="1"/>
            </p:cNvSpPr>
            <p:nvPr/>
          </p:nvSpPr>
          <p:spPr bwMode="auto">
            <a:xfrm>
              <a:off x="6649870" y="1940122"/>
              <a:ext cx="95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56"/>
            <p:cNvSpPr>
              <a:spLocks noChangeArrowheads="1"/>
            </p:cNvSpPr>
            <p:nvPr/>
          </p:nvSpPr>
          <p:spPr bwMode="auto">
            <a:xfrm rot="21336077">
              <a:off x="6649870" y="2143559"/>
              <a:ext cx="95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57"/>
            <p:cNvSpPr>
              <a:spLocks noChangeArrowheads="1"/>
            </p:cNvSpPr>
            <p:nvPr/>
          </p:nvSpPr>
          <p:spPr bwMode="auto">
            <a:xfrm rot="21336077">
              <a:off x="6649870" y="2200803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AutoShape 1858"/>
            <p:cNvSpPr>
              <a:spLocks noChangeArrowheads="1"/>
            </p:cNvSpPr>
            <p:nvPr/>
          </p:nvSpPr>
          <p:spPr bwMode="auto">
            <a:xfrm rot="21336077">
              <a:off x="6649870" y="2259809"/>
              <a:ext cx="95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AutoShape 1859"/>
            <p:cNvSpPr>
              <a:spLocks noChangeArrowheads="1"/>
            </p:cNvSpPr>
            <p:nvPr/>
          </p:nvSpPr>
          <p:spPr bwMode="auto">
            <a:xfrm rot="21336077">
              <a:off x="6649870" y="2316172"/>
              <a:ext cx="95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AutoShape 1860"/>
            <p:cNvSpPr>
              <a:spLocks noChangeArrowheads="1"/>
            </p:cNvSpPr>
            <p:nvPr/>
          </p:nvSpPr>
          <p:spPr bwMode="auto">
            <a:xfrm rot="21336077">
              <a:off x="6649870" y="2375178"/>
              <a:ext cx="95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AutoShape 1861"/>
            <p:cNvSpPr>
              <a:spLocks noChangeArrowheads="1"/>
            </p:cNvSpPr>
            <p:nvPr/>
          </p:nvSpPr>
          <p:spPr bwMode="auto">
            <a:xfrm rot="21336077">
              <a:off x="6649870" y="2433303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AutoShape 1862"/>
            <p:cNvSpPr>
              <a:spLocks noChangeArrowheads="1"/>
            </p:cNvSpPr>
            <p:nvPr/>
          </p:nvSpPr>
          <p:spPr bwMode="auto">
            <a:xfrm rot="21336077">
              <a:off x="6649870" y="2491427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AutoShape 1863"/>
            <p:cNvSpPr>
              <a:spLocks noChangeArrowheads="1"/>
            </p:cNvSpPr>
            <p:nvPr/>
          </p:nvSpPr>
          <p:spPr bwMode="auto">
            <a:xfrm rot="21336077">
              <a:off x="6649870" y="2548672"/>
              <a:ext cx="95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64"/>
            <p:cNvSpPr>
              <a:spLocks noChangeArrowheads="1"/>
            </p:cNvSpPr>
            <p:nvPr/>
          </p:nvSpPr>
          <p:spPr bwMode="auto">
            <a:xfrm>
              <a:off x="5273042" y="3794834"/>
              <a:ext cx="258511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65"/>
            <p:cNvSpPr>
              <a:spLocks noChangeArrowheads="1"/>
            </p:cNvSpPr>
            <p:nvPr/>
          </p:nvSpPr>
          <p:spPr bwMode="auto">
            <a:xfrm>
              <a:off x="6179249" y="3794834"/>
              <a:ext cx="257563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66"/>
            <p:cNvSpPr>
              <a:spLocks noChangeArrowheads="1"/>
            </p:cNvSpPr>
            <p:nvPr/>
          </p:nvSpPr>
          <p:spPr bwMode="auto">
            <a:xfrm>
              <a:off x="5208651" y="3794834"/>
              <a:ext cx="331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67"/>
            <p:cNvSpPr>
              <a:spLocks noChangeArrowheads="1"/>
            </p:cNvSpPr>
            <p:nvPr/>
          </p:nvSpPr>
          <p:spPr bwMode="auto">
            <a:xfrm>
              <a:off x="5145208" y="3794834"/>
              <a:ext cx="3219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68"/>
            <p:cNvSpPr>
              <a:spLocks noChangeArrowheads="1"/>
            </p:cNvSpPr>
            <p:nvPr/>
          </p:nvSpPr>
          <p:spPr bwMode="auto">
            <a:xfrm>
              <a:off x="5079870" y="3794834"/>
              <a:ext cx="331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69"/>
            <p:cNvSpPr>
              <a:spLocks noChangeArrowheads="1"/>
            </p:cNvSpPr>
            <p:nvPr/>
          </p:nvSpPr>
          <p:spPr bwMode="auto">
            <a:xfrm>
              <a:off x="5015479" y="3794834"/>
              <a:ext cx="331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Rectangle 1870"/>
            <p:cNvSpPr>
              <a:spLocks noChangeArrowheads="1"/>
            </p:cNvSpPr>
            <p:nvPr/>
          </p:nvSpPr>
          <p:spPr bwMode="auto">
            <a:xfrm>
              <a:off x="4951088" y="3794834"/>
              <a:ext cx="331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Rectangle 1871"/>
            <p:cNvSpPr>
              <a:spLocks noChangeArrowheads="1"/>
            </p:cNvSpPr>
            <p:nvPr/>
          </p:nvSpPr>
          <p:spPr bwMode="auto">
            <a:xfrm>
              <a:off x="6722784" y="3794834"/>
              <a:ext cx="3219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Rectangle 1872"/>
            <p:cNvSpPr>
              <a:spLocks noChangeArrowheads="1"/>
            </p:cNvSpPr>
            <p:nvPr/>
          </p:nvSpPr>
          <p:spPr bwMode="auto">
            <a:xfrm>
              <a:off x="6658393" y="3794834"/>
              <a:ext cx="3314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Rectangle 1873"/>
            <p:cNvSpPr>
              <a:spLocks noChangeArrowheads="1"/>
            </p:cNvSpPr>
            <p:nvPr/>
          </p:nvSpPr>
          <p:spPr bwMode="auto">
            <a:xfrm>
              <a:off x="6594002" y="3794834"/>
              <a:ext cx="3314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Rectangle 1874"/>
            <p:cNvSpPr>
              <a:spLocks noChangeArrowheads="1"/>
            </p:cNvSpPr>
            <p:nvPr/>
          </p:nvSpPr>
          <p:spPr bwMode="auto">
            <a:xfrm>
              <a:off x="6529611" y="3794834"/>
              <a:ext cx="3314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Rectangle 1875"/>
            <p:cNvSpPr>
              <a:spLocks noChangeArrowheads="1"/>
            </p:cNvSpPr>
            <p:nvPr/>
          </p:nvSpPr>
          <p:spPr bwMode="auto">
            <a:xfrm>
              <a:off x="6466167" y="3794834"/>
              <a:ext cx="3219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876"/>
            <p:cNvSpPr>
              <a:spLocks noChangeArrowheads="1"/>
            </p:cNvSpPr>
            <p:nvPr/>
          </p:nvSpPr>
          <p:spPr bwMode="auto">
            <a:xfrm>
              <a:off x="4932149" y="3882902"/>
              <a:ext cx="9658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877"/>
            <p:cNvSpPr>
              <a:spLocks noChangeArrowheads="1"/>
            </p:cNvSpPr>
            <p:nvPr/>
          </p:nvSpPr>
          <p:spPr bwMode="auto">
            <a:xfrm>
              <a:off x="4932149" y="4143583"/>
              <a:ext cx="9658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878"/>
            <p:cNvSpPr>
              <a:spLocks noChangeArrowheads="1"/>
            </p:cNvSpPr>
            <p:nvPr/>
          </p:nvSpPr>
          <p:spPr bwMode="auto">
            <a:xfrm>
              <a:off x="6680172" y="3911084"/>
              <a:ext cx="9658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879"/>
            <p:cNvSpPr>
              <a:spLocks noChangeArrowheads="1"/>
            </p:cNvSpPr>
            <p:nvPr/>
          </p:nvSpPr>
          <p:spPr bwMode="auto">
            <a:xfrm>
              <a:off x="6680172" y="3998271"/>
              <a:ext cx="9658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1"/>
            <p:cNvSpPr>
              <a:spLocks noChangeArrowheads="1"/>
            </p:cNvSpPr>
            <p:nvPr/>
          </p:nvSpPr>
          <p:spPr bwMode="auto">
            <a:xfrm rot="5203622">
              <a:off x="5730216" y="4577598"/>
              <a:ext cx="7045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2"/>
            <p:cNvSpPr>
              <a:spLocks noChangeArrowheads="1"/>
            </p:cNvSpPr>
            <p:nvPr/>
          </p:nvSpPr>
          <p:spPr bwMode="auto">
            <a:xfrm rot="16168825">
              <a:off x="5696127" y="4603138"/>
              <a:ext cx="7045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3"/>
            <p:cNvSpPr>
              <a:spLocks noChangeArrowheads="1"/>
            </p:cNvSpPr>
            <p:nvPr/>
          </p:nvSpPr>
          <p:spPr bwMode="auto">
            <a:xfrm rot="5203622">
              <a:off x="5722641" y="4901688"/>
              <a:ext cx="7045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14"/>
            <p:cNvSpPr>
              <a:spLocks noChangeArrowheads="1"/>
            </p:cNvSpPr>
            <p:nvPr/>
          </p:nvSpPr>
          <p:spPr bwMode="auto">
            <a:xfrm rot="16168825">
              <a:off x="5696127" y="4914899"/>
              <a:ext cx="7045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15"/>
            <p:cNvSpPr>
              <a:spLocks noChangeArrowheads="1"/>
            </p:cNvSpPr>
            <p:nvPr/>
          </p:nvSpPr>
          <p:spPr bwMode="auto">
            <a:xfrm rot="5203622">
              <a:off x="5723081" y="4736561"/>
              <a:ext cx="69573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16"/>
            <p:cNvSpPr>
              <a:spLocks noChangeArrowheads="1"/>
            </p:cNvSpPr>
            <p:nvPr/>
          </p:nvSpPr>
          <p:spPr bwMode="auto">
            <a:xfrm rot="16168825">
              <a:off x="5695686" y="4757697"/>
              <a:ext cx="71335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17"/>
            <p:cNvSpPr>
              <a:spLocks noChangeArrowheads="1"/>
            </p:cNvSpPr>
            <p:nvPr/>
          </p:nvSpPr>
          <p:spPr bwMode="auto">
            <a:xfrm rot="5203622">
              <a:off x="5908744" y="4590368"/>
              <a:ext cx="71335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18"/>
            <p:cNvSpPr>
              <a:spLocks noChangeArrowheads="1"/>
            </p:cNvSpPr>
            <p:nvPr/>
          </p:nvSpPr>
          <p:spPr bwMode="auto">
            <a:xfrm rot="16168825">
              <a:off x="5870834" y="4603612"/>
              <a:ext cx="70454" cy="539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19"/>
            <p:cNvSpPr>
              <a:spLocks noChangeArrowheads="1"/>
            </p:cNvSpPr>
            <p:nvPr/>
          </p:nvSpPr>
          <p:spPr bwMode="auto">
            <a:xfrm rot="5203622">
              <a:off x="5909185" y="4901688"/>
              <a:ext cx="7045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0"/>
            <p:cNvSpPr>
              <a:spLocks noChangeArrowheads="1"/>
            </p:cNvSpPr>
            <p:nvPr/>
          </p:nvSpPr>
          <p:spPr bwMode="auto">
            <a:xfrm rot="16168825">
              <a:off x="5870834" y="4915373"/>
              <a:ext cx="70454" cy="539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AutoShape 1921"/>
            <p:cNvSpPr>
              <a:spLocks noChangeArrowheads="1"/>
            </p:cNvSpPr>
            <p:nvPr/>
          </p:nvSpPr>
          <p:spPr bwMode="auto">
            <a:xfrm rot="5203622">
              <a:off x="5909625" y="5053606"/>
              <a:ext cx="69573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AutoShape 1922"/>
            <p:cNvSpPr>
              <a:spLocks noChangeArrowheads="1"/>
            </p:cNvSpPr>
            <p:nvPr/>
          </p:nvSpPr>
          <p:spPr bwMode="auto">
            <a:xfrm rot="16168825">
              <a:off x="5871274" y="5067290"/>
              <a:ext cx="69574" cy="539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3" name="AutoShape 1923"/>
            <p:cNvSpPr>
              <a:spLocks noChangeArrowheads="1"/>
            </p:cNvSpPr>
            <p:nvPr/>
          </p:nvSpPr>
          <p:spPr bwMode="auto">
            <a:xfrm rot="5203622">
              <a:off x="5909185" y="4744047"/>
              <a:ext cx="7045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4" name="AutoShape 1924"/>
            <p:cNvSpPr>
              <a:spLocks noChangeArrowheads="1"/>
            </p:cNvSpPr>
            <p:nvPr/>
          </p:nvSpPr>
          <p:spPr bwMode="auto">
            <a:xfrm rot="16168825">
              <a:off x="5870393" y="4758171"/>
              <a:ext cx="71335" cy="539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5" name="AutoShape 1925"/>
            <p:cNvSpPr>
              <a:spLocks noChangeArrowheads="1"/>
            </p:cNvSpPr>
            <p:nvPr/>
          </p:nvSpPr>
          <p:spPr bwMode="auto">
            <a:xfrm rot="5203622">
              <a:off x="5723081" y="5053606"/>
              <a:ext cx="69573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AutoShape 1926"/>
            <p:cNvSpPr>
              <a:spLocks noChangeArrowheads="1"/>
            </p:cNvSpPr>
            <p:nvPr/>
          </p:nvSpPr>
          <p:spPr bwMode="auto">
            <a:xfrm rot="16168825">
              <a:off x="5696567" y="5066816"/>
              <a:ext cx="69574" cy="549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Oval 1928"/>
            <p:cNvSpPr>
              <a:spLocks noChangeArrowheads="1"/>
            </p:cNvSpPr>
            <p:nvPr/>
          </p:nvSpPr>
          <p:spPr bwMode="auto">
            <a:xfrm>
              <a:off x="5371522" y="4429804"/>
              <a:ext cx="10321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Oval 1929"/>
            <p:cNvSpPr>
              <a:spLocks noChangeArrowheads="1"/>
            </p:cNvSpPr>
            <p:nvPr/>
          </p:nvSpPr>
          <p:spPr bwMode="auto">
            <a:xfrm>
              <a:off x="6192506" y="4434207"/>
              <a:ext cx="10226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9" name="Group 1930"/>
            <p:cNvGrpSpPr>
              <a:grpSpLocks/>
            </p:cNvGrpSpPr>
            <p:nvPr/>
          </p:nvGrpSpPr>
          <p:grpSpPr bwMode="auto">
            <a:xfrm>
              <a:off x="5263378" y="4607752"/>
              <a:ext cx="5492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50" name="Group 1933"/>
            <p:cNvGrpSpPr>
              <a:grpSpLocks/>
            </p:cNvGrpSpPr>
            <p:nvPr/>
          </p:nvGrpSpPr>
          <p:grpSpPr bwMode="auto">
            <a:xfrm>
              <a:off x="4976655" y="4330287"/>
              <a:ext cx="124994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51" name="Group 1937"/>
            <p:cNvGrpSpPr>
              <a:grpSpLocks/>
            </p:cNvGrpSpPr>
            <p:nvPr/>
          </p:nvGrpSpPr>
          <p:grpSpPr bwMode="auto">
            <a:xfrm>
              <a:off x="6480371" y="4355827"/>
              <a:ext cx="128782" cy="80142"/>
              <a:chOff x="1584" y="5232"/>
              <a:chExt cx="240" cy="192"/>
            </a:xfrm>
          </p:grpSpPr>
          <p:sp>
            <p:nvSpPr>
              <p:cNvPr id="146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52" name="Rectangle 1941"/>
            <p:cNvSpPr>
              <a:spLocks noChangeArrowheads="1"/>
            </p:cNvSpPr>
            <p:nvPr/>
          </p:nvSpPr>
          <p:spPr bwMode="auto">
            <a:xfrm>
              <a:off x="6527717" y="3341284"/>
              <a:ext cx="10226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2"/>
            <p:cNvSpPr>
              <a:spLocks noChangeArrowheads="1"/>
            </p:cNvSpPr>
            <p:nvPr/>
          </p:nvSpPr>
          <p:spPr bwMode="auto">
            <a:xfrm>
              <a:off x="6527717" y="3371227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3"/>
            <p:cNvSpPr>
              <a:spLocks noChangeArrowheads="1"/>
            </p:cNvSpPr>
            <p:nvPr/>
          </p:nvSpPr>
          <p:spPr bwMode="auto">
            <a:xfrm>
              <a:off x="6527717" y="3402051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44"/>
            <p:cNvSpPr>
              <a:spLocks noChangeArrowheads="1"/>
            </p:cNvSpPr>
            <p:nvPr/>
          </p:nvSpPr>
          <p:spPr bwMode="auto">
            <a:xfrm>
              <a:off x="6527717" y="3431994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45"/>
            <p:cNvSpPr>
              <a:spLocks noChangeArrowheads="1"/>
            </p:cNvSpPr>
            <p:nvPr/>
          </p:nvSpPr>
          <p:spPr bwMode="auto">
            <a:xfrm>
              <a:off x="6527717" y="3461056"/>
              <a:ext cx="10226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46"/>
            <p:cNvSpPr>
              <a:spLocks noChangeArrowheads="1"/>
            </p:cNvSpPr>
            <p:nvPr/>
          </p:nvSpPr>
          <p:spPr bwMode="auto">
            <a:xfrm>
              <a:off x="6522982" y="3576425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47"/>
            <p:cNvSpPr>
              <a:spLocks noChangeArrowheads="1"/>
            </p:cNvSpPr>
            <p:nvPr/>
          </p:nvSpPr>
          <p:spPr bwMode="auto">
            <a:xfrm>
              <a:off x="6522982" y="3607249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48"/>
            <p:cNvSpPr>
              <a:spLocks noChangeArrowheads="1"/>
            </p:cNvSpPr>
            <p:nvPr/>
          </p:nvSpPr>
          <p:spPr bwMode="auto">
            <a:xfrm>
              <a:off x="6522982" y="3638073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49"/>
            <p:cNvSpPr>
              <a:spLocks noChangeArrowheads="1"/>
            </p:cNvSpPr>
            <p:nvPr/>
          </p:nvSpPr>
          <p:spPr bwMode="auto">
            <a:xfrm>
              <a:off x="6522982" y="3668897"/>
              <a:ext cx="10226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Rectangle 1950"/>
            <p:cNvSpPr>
              <a:spLocks noChangeArrowheads="1"/>
            </p:cNvSpPr>
            <p:nvPr/>
          </p:nvSpPr>
          <p:spPr bwMode="auto">
            <a:xfrm>
              <a:off x="6522982" y="3698840"/>
              <a:ext cx="10226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Rectangle 1958"/>
            <p:cNvSpPr>
              <a:spLocks noChangeArrowheads="1"/>
            </p:cNvSpPr>
            <p:nvPr/>
          </p:nvSpPr>
          <p:spPr bwMode="auto">
            <a:xfrm>
              <a:off x="6522982" y="2458843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Rectangle 1959"/>
            <p:cNvSpPr>
              <a:spLocks noChangeArrowheads="1"/>
            </p:cNvSpPr>
            <p:nvPr/>
          </p:nvSpPr>
          <p:spPr bwMode="auto">
            <a:xfrm>
              <a:off x="6522982" y="2491427"/>
              <a:ext cx="10226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Rectangle 1960"/>
            <p:cNvSpPr>
              <a:spLocks noChangeArrowheads="1"/>
            </p:cNvSpPr>
            <p:nvPr/>
          </p:nvSpPr>
          <p:spPr bwMode="auto">
            <a:xfrm>
              <a:off x="6522982" y="2520490"/>
              <a:ext cx="10226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Rectangle 1961"/>
            <p:cNvSpPr>
              <a:spLocks noChangeArrowheads="1"/>
            </p:cNvSpPr>
            <p:nvPr/>
          </p:nvSpPr>
          <p:spPr bwMode="auto">
            <a:xfrm>
              <a:off x="6522982" y="2548672"/>
              <a:ext cx="10226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Rectangle 1962"/>
            <p:cNvSpPr>
              <a:spLocks noChangeArrowheads="1"/>
            </p:cNvSpPr>
            <p:nvPr/>
          </p:nvSpPr>
          <p:spPr bwMode="auto">
            <a:xfrm>
              <a:off x="6522982" y="2582138"/>
              <a:ext cx="10226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AutoShape 1972"/>
            <p:cNvSpPr>
              <a:spLocks noChangeArrowheads="1"/>
            </p:cNvSpPr>
            <p:nvPr/>
          </p:nvSpPr>
          <p:spPr bwMode="auto">
            <a:xfrm>
              <a:off x="5792904" y="3012790"/>
              <a:ext cx="61550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8" name="AutoShape 1973"/>
            <p:cNvSpPr>
              <a:spLocks noChangeArrowheads="1"/>
            </p:cNvSpPr>
            <p:nvPr/>
          </p:nvSpPr>
          <p:spPr bwMode="auto">
            <a:xfrm>
              <a:off x="5792904" y="2839296"/>
              <a:ext cx="60603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9" name="AutoShape 1974"/>
            <p:cNvSpPr>
              <a:spLocks noChangeArrowheads="1"/>
            </p:cNvSpPr>
            <p:nvPr/>
          </p:nvSpPr>
          <p:spPr bwMode="auto">
            <a:xfrm>
              <a:off x="5945358" y="2839296"/>
              <a:ext cx="60603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0" name="AutoShape 1975"/>
            <p:cNvSpPr>
              <a:spLocks noChangeArrowheads="1"/>
            </p:cNvSpPr>
            <p:nvPr/>
          </p:nvSpPr>
          <p:spPr bwMode="auto">
            <a:xfrm>
              <a:off x="5945358" y="3012790"/>
              <a:ext cx="6060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1" name="AutoShape 1984"/>
            <p:cNvSpPr>
              <a:spLocks noChangeArrowheads="1"/>
            </p:cNvSpPr>
            <p:nvPr/>
          </p:nvSpPr>
          <p:spPr bwMode="auto">
            <a:xfrm rot="10800000">
              <a:off x="6017325" y="3365943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2" name="AutoShape 1985"/>
            <p:cNvSpPr>
              <a:spLocks noChangeArrowheads="1"/>
            </p:cNvSpPr>
            <p:nvPr/>
          </p:nvSpPr>
          <p:spPr bwMode="auto">
            <a:xfrm rot="10800000">
              <a:off x="6017325" y="3684749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3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591209" y="3621340"/>
              <a:ext cx="3030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74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213338" y="3621340"/>
              <a:ext cx="30302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75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213338" y="3418784"/>
              <a:ext cx="30302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6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221860" y="3070915"/>
              <a:ext cx="2840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7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591209" y="3418784"/>
              <a:ext cx="2840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8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593103" y="3070915"/>
              <a:ext cx="2840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9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221860" y="2839296"/>
              <a:ext cx="2840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80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593103" y="2839296"/>
              <a:ext cx="2840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81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5997440" y="2490547"/>
              <a:ext cx="2840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82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607307" y="2490547"/>
              <a:ext cx="2840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83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5966191" y="2287991"/>
              <a:ext cx="5681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84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607307" y="2287991"/>
              <a:ext cx="5681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85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265419" y="1911060"/>
              <a:ext cx="5681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6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576058" y="1911060"/>
              <a:ext cx="5681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7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265419" y="1650378"/>
              <a:ext cx="5681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8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576058" y="1650378"/>
              <a:ext cx="5681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9" name="AutoShape 2002"/>
            <p:cNvSpPr>
              <a:spLocks noChangeArrowheads="1"/>
            </p:cNvSpPr>
            <p:nvPr/>
          </p:nvSpPr>
          <p:spPr bwMode="auto">
            <a:xfrm rot="10800000">
              <a:off x="6049520" y="1766628"/>
              <a:ext cx="5113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0" name="AutoShape 2003"/>
            <p:cNvSpPr>
              <a:spLocks noChangeArrowheads="1"/>
            </p:cNvSpPr>
            <p:nvPr/>
          </p:nvSpPr>
          <p:spPr bwMode="auto">
            <a:xfrm rot="10800000">
              <a:off x="6016378" y="1795690"/>
              <a:ext cx="52081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1" name="Rectangle 2007"/>
            <p:cNvSpPr>
              <a:spLocks noChangeArrowheads="1"/>
            </p:cNvSpPr>
            <p:nvPr/>
          </p:nvSpPr>
          <p:spPr bwMode="auto">
            <a:xfrm>
              <a:off x="4717198" y="4201708"/>
              <a:ext cx="21495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Rectangle 2008"/>
            <p:cNvSpPr>
              <a:spLocks noChangeArrowheads="1"/>
            </p:cNvSpPr>
            <p:nvPr/>
          </p:nvSpPr>
          <p:spPr bwMode="auto">
            <a:xfrm>
              <a:off x="6803272" y="4229890"/>
              <a:ext cx="214952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09"/>
            <p:cNvSpPr>
              <a:spLocks noChangeArrowheads="1"/>
            </p:cNvSpPr>
            <p:nvPr/>
          </p:nvSpPr>
          <p:spPr bwMode="auto">
            <a:xfrm>
              <a:off x="4502246" y="4201708"/>
              <a:ext cx="183703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10"/>
            <p:cNvSpPr>
              <a:spLocks noChangeArrowheads="1"/>
            </p:cNvSpPr>
            <p:nvPr/>
          </p:nvSpPr>
          <p:spPr bwMode="auto">
            <a:xfrm>
              <a:off x="7079774" y="4229890"/>
              <a:ext cx="183703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5" name="Rectangle 2011"/>
            <p:cNvSpPr>
              <a:spLocks noChangeArrowheads="1"/>
            </p:cNvSpPr>
            <p:nvPr/>
          </p:nvSpPr>
          <p:spPr bwMode="auto">
            <a:xfrm>
              <a:off x="4440696" y="2229866"/>
              <a:ext cx="61550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6" name="Rectangle 2012"/>
            <p:cNvSpPr>
              <a:spLocks noChangeArrowheads="1"/>
            </p:cNvSpPr>
            <p:nvPr/>
          </p:nvSpPr>
          <p:spPr bwMode="auto">
            <a:xfrm>
              <a:off x="7294726" y="2229866"/>
              <a:ext cx="61550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7" name="Line 2020"/>
            <p:cNvSpPr>
              <a:spLocks noChangeShapeType="1"/>
            </p:cNvSpPr>
            <p:nvPr/>
          </p:nvSpPr>
          <p:spPr bwMode="auto">
            <a:xfrm>
              <a:off x="5514508" y="4657020"/>
              <a:ext cx="107002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8" name="AutoShape 2021"/>
            <p:cNvSpPr>
              <a:spLocks noChangeArrowheads="1"/>
            </p:cNvSpPr>
            <p:nvPr/>
          </p:nvSpPr>
          <p:spPr bwMode="auto">
            <a:xfrm>
              <a:off x="5514508" y="4867502"/>
              <a:ext cx="107002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9" name="AutoShape 2022"/>
            <p:cNvSpPr>
              <a:spLocks noChangeArrowheads="1"/>
            </p:cNvSpPr>
            <p:nvPr/>
          </p:nvSpPr>
          <p:spPr bwMode="auto">
            <a:xfrm>
              <a:off x="5514508" y="4569832"/>
              <a:ext cx="107002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00" name="Rectangle 2031"/>
            <p:cNvSpPr>
              <a:spLocks noChangeArrowheads="1"/>
            </p:cNvSpPr>
            <p:nvPr/>
          </p:nvSpPr>
          <p:spPr bwMode="auto">
            <a:xfrm>
              <a:off x="4470998" y="1389697"/>
              <a:ext cx="18465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001" name="Rectangle 2032"/>
            <p:cNvSpPr>
              <a:spLocks noChangeArrowheads="1"/>
            </p:cNvSpPr>
            <p:nvPr/>
          </p:nvSpPr>
          <p:spPr bwMode="auto">
            <a:xfrm>
              <a:off x="4778748" y="1389697"/>
              <a:ext cx="183703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002" name="Rectangle 2033"/>
            <p:cNvSpPr>
              <a:spLocks noChangeArrowheads="1"/>
            </p:cNvSpPr>
            <p:nvPr/>
          </p:nvSpPr>
          <p:spPr bwMode="auto">
            <a:xfrm>
              <a:off x="7110075" y="1417879"/>
              <a:ext cx="183703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003" name="Rectangle 2034"/>
            <p:cNvSpPr>
              <a:spLocks noChangeArrowheads="1"/>
            </p:cNvSpPr>
            <p:nvPr/>
          </p:nvSpPr>
          <p:spPr bwMode="auto">
            <a:xfrm>
              <a:off x="6741722" y="1417879"/>
              <a:ext cx="183703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004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140425" y="3684749"/>
              <a:ext cx="236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05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140425" y="3597561"/>
              <a:ext cx="236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6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140425" y="3481312"/>
              <a:ext cx="236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7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140425" y="3365943"/>
              <a:ext cx="236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8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493628" y="3215346"/>
              <a:ext cx="2462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9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493628" y="3128159"/>
              <a:ext cx="24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10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207705" y="3245289"/>
              <a:ext cx="2462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11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207705" y="3158102"/>
              <a:ext cx="24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12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435865" y="2982847"/>
              <a:ext cx="2462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13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405564" y="2896540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14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493628" y="2723047"/>
              <a:ext cx="4829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15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466167" y="2607677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6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177403" y="2693984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7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177403" y="2607677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8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312765" y="2490547"/>
              <a:ext cx="4829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9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345908" y="2316172"/>
              <a:ext cx="4829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20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345908" y="2200803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21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108229" y="1795690"/>
              <a:ext cx="4924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22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016378" y="1650378"/>
              <a:ext cx="4924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23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491782" y="1334214"/>
              <a:ext cx="4924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24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173567" y="1334214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25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497463" y="1214442"/>
              <a:ext cx="4924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6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173567" y="1214442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7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497463" y="1114044"/>
              <a:ext cx="4829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8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173567" y="1114044"/>
              <a:ext cx="4924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9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406559" y="4369918"/>
              <a:ext cx="5302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30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222807" y="4369918"/>
              <a:ext cx="5208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31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5853507" y="2982847"/>
              <a:ext cx="2462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32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006909" y="2982847"/>
              <a:ext cx="2462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33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5853507" y="2809353"/>
              <a:ext cx="24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34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006909" y="2809353"/>
              <a:ext cx="24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35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747499" y="4229890"/>
              <a:ext cx="8143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6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563796" y="4229890"/>
              <a:ext cx="8143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7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6864822" y="4258952"/>
              <a:ext cx="8143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8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141324" y="4258952"/>
              <a:ext cx="8048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9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4976655" y="4410429"/>
              <a:ext cx="9279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40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522982" y="4435969"/>
              <a:ext cx="9374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41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361106" y="5023383"/>
              <a:ext cx="10605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42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361106" y="4729235"/>
              <a:ext cx="10605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43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251215" y="4724832"/>
              <a:ext cx="10510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44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251215" y="4994320"/>
              <a:ext cx="10510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45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058989" y="3854720"/>
              <a:ext cx="109843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6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6824104" y="3215346"/>
              <a:ext cx="12310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7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832675" y="1505947"/>
              <a:ext cx="89011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8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821312" y="3952476"/>
              <a:ext cx="11363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9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823205" y="1244385"/>
              <a:ext cx="11363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50" name="Line 2103"/>
            <p:cNvSpPr>
              <a:spLocks noChangeShapeType="1"/>
            </p:cNvSpPr>
            <p:nvPr/>
          </p:nvSpPr>
          <p:spPr bwMode="auto">
            <a:xfrm>
              <a:off x="5823205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1" name="Line 2104"/>
            <p:cNvSpPr>
              <a:spLocks noChangeShapeType="1"/>
            </p:cNvSpPr>
            <p:nvPr/>
          </p:nvSpPr>
          <p:spPr bwMode="auto">
            <a:xfrm>
              <a:off x="5976607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2" name="Line 2105"/>
            <p:cNvSpPr>
              <a:spLocks noChangeShapeType="1"/>
            </p:cNvSpPr>
            <p:nvPr/>
          </p:nvSpPr>
          <p:spPr bwMode="auto">
            <a:xfrm>
              <a:off x="5823205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3" name="Line 2106"/>
            <p:cNvSpPr>
              <a:spLocks noChangeShapeType="1"/>
            </p:cNvSpPr>
            <p:nvPr/>
          </p:nvSpPr>
          <p:spPr bwMode="auto">
            <a:xfrm>
              <a:off x="5976607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4" name="AutoShape 2111"/>
            <p:cNvSpPr>
              <a:spLocks noChangeArrowheads="1"/>
            </p:cNvSpPr>
            <p:nvPr/>
          </p:nvSpPr>
          <p:spPr bwMode="auto">
            <a:xfrm>
              <a:off x="6680172" y="4084578"/>
              <a:ext cx="96586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AutoShape 2112"/>
            <p:cNvSpPr>
              <a:spLocks noChangeArrowheads="1"/>
            </p:cNvSpPr>
            <p:nvPr/>
          </p:nvSpPr>
          <p:spPr bwMode="auto">
            <a:xfrm>
              <a:off x="6680172" y="4172646"/>
              <a:ext cx="9658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AutoShape 2113"/>
            <p:cNvSpPr>
              <a:spLocks noChangeArrowheads="1"/>
            </p:cNvSpPr>
            <p:nvPr/>
          </p:nvSpPr>
          <p:spPr bwMode="auto">
            <a:xfrm>
              <a:off x="4932149" y="3969208"/>
              <a:ext cx="9658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7" name="AutoShape 2114"/>
            <p:cNvSpPr>
              <a:spLocks noChangeArrowheads="1"/>
            </p:cNvSpPr>
            <p:nvPr/>
          </p:nvSpPr>
          <p:spPr bwMode="auto">
            <a:xfrm>
              <a:off x="4932149" y="4056396"/>
              <a:ext cx="96586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8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780546" y="2634979"/>
              <a:ext cx="123100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9" name="Rectangle 2117"/>
            <p:cNvSpPr>
              <a:spLocks noChangeArrowheads="1"/>
            </p:cNvSpPr>
            <p:nvPr/>
          </p:nvSpPr>
          <p:spPr bwMode="auto">
            <a:xfrm>
              <a:off x="7928218" y="2966995"/>
              <a:ext cx="460205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0" name="Rectangle 2118"/>
            <p:cNvSpPr>
              <a:spLocks noChangeArrowheads="1"/>
            </p:cNvSpPr>
            <p:nvPr/>
          </p:nvSpPr>
          <p:spPr bwMode="auto">
            <a:xfrm>
              <a:off x="7928218" y="3690914"/>
              <a:ext cx="460205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1" name="Rectangle 2119"/>
            <p:cNvSpPr>
              <a:spLocks noChangeArrowheads="1"/>
            </p:cNvSpPr>
            <p:nvPr/>
          </p:nvSpPr>
          <p:spPr bwMode="auto">
            <a:xfrm>
              <a:off x="7928218" y="3517420"/>
              <a:ext cx="183703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2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173471" y="3111426"/>
              <a:ext cx="184650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63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173471" y="3836226"/>
              <a:ext cx="184650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64" name="Line 2123"/>
            <p:cNvSpPr>
              <a:spLocks noChangeShapeType="1"/>
            </p:cNvSpPr>
            <p:nvPr/>
          </p:nvSpPr>
          <p:spPr bwMode="auto">
            <a:xfrm>
              <a:off x="7498314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24"/>
            <p:cNvSpPr>
              <a:spLocks noChangeShapeType="1"/>
            </p:cNvSpPr>
            <p:nvPr/>
          </p:nvSpPr>
          <p:spPr bwMode="auto">
            <a:xfrm>
              <a:off x="7591113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25"/>
            <p:cNvSpPr>
              <a:spLocks noChangeShapeType="1"/>
            </p:cNvSpPr>
            <p:nvPr/>
          </p:nvSpPr>
          <p:spPr bwMode="auto">
            <a:xfrm flipH="1" flipV="1">
              <a:off x="7314611" y="3111426"/>
              <a:ext cx="183703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Line 2126"/>
            <p:cNvSpPr>
              <a:spLocks noChangeShapeType="1"/>
            </p:cNvSpPr>
            <p:nvPr/>
          </p:nvSpPr>
          <p:spPr bwMode="auto">
            <a:xfrm>
              <a:off x="7344912" y="3024239"/>
              <a:ext cx="583305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8" name="Line 2127"/>
            <p:cNvSpPr>
              <a:spLocks noChangeShapeType="1"/>
            </p:cNvSpPr>
            <p:nvPr/>
          </p:nvSpPr>
          <p:spPr bwMode="auto">
            <a:xfrm>
              <a:off x="7591113" y="3169551"/>
              <a:ext cx="275555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9" name="Line 2129"/>
            <p:cNvSpPr>
              <a:spLocks noChangeShapeType="1"/>
            </p:cNvSpPr>
            <p:nvPr/>
          </p:nvSpPr>
          <p:spPr bwMode="auto">
            <a:xfrm flipH="1" flipV="1">
              <a:off x="7283363" y="3777220"/>
              <a:ext cx="21495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0" name="Line 2130"/>
            <p:cNvSpPr>
              <a:spLocks noChangeShapeType="1"/>
            </p:cNvSpPr>
            <p:nvPr/>
          </p:nvSpPr>
          <p:spPr bwMode="auto">
            <a:xfrm>
              <a:off x="7591113" y="3836226"/>
              <a:ext cx="275555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1" name="Line 2131"/>
            <p:cNvSpPr>
              <a:spLocks noChangeShapeType="1"/>
            </p:cNvSpPr>
            <p:nvPr/>
          </p:nvSpPr>
          <p:spPr bwMode="auto">
            <a:xfrm>
              <a:off x="7191511" y="374903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2" name="Line 2132"/>
            <p:cNvSpPr>
              <a:spLocks noChangeShapeType="1"/>
            </p:cNvSpPr>
            <p:nvPr/>
          </p:nvSpPr>
          <p:spPr bwMode="auto">
            <a:xfrm>
              <a:off x="7191511" y="3836226"/>
              <a:ext cx="675157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3" name="Rectangle 2209"/>
            <p:cNvSpPr>
              <a:spLocks noChangeArrowheads="1"/>
            </p:cNvSpPr>
            <p:nvPr/>
          </p:nvSpPr>
          <p:spPr bwMode="auto">
            <a:xfrm>
              <a:off x="7928218" y="4096026"/>
              <a:ext cx="30302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212"/>
            <p:cNvSpPr>
              <a:spLocks noChangeArrowheads="1"/>
            </p:cNvSpPr>
            <p:nvPr/>
          </p:nvSpPr>
          <p:spPr bwMode="auto">
            <a:xfrm>
              <a:off x="7344912" y="3604607"/>
              <a:ext cx="30302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30"/>
            <p:cNvSpPr>
              <a:spLocks noChangeArrowheads="1"/>
            </p:cNvSpPr>
            <p:nvPr/>
          </p:nvSpPr>
          <p:spPr bwMode="auto">
            <a:xfrm rot="591949">
              <a:off x="7376161" y="3053301"/>
              <a:ext cx="460205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33"/>
            <p:cNvSpPr>
              <a:spLocks noChangeArrowheads="1"/>
            </p:cNvSpPr>
            <p:nvPr/>
          </p:nvSpPr>
          <p:spPr bwMode="auto">
            <a:xfrm rot="885259">
              <a:off x="7344912" y="3923413"/>
              <a:ext cx="429904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7" name="Rectangle 2336"/>
            <p:cNvSpPr>
              <a:spLocks noChangeArrowheads="1"/>
            </p:cNvSpPr>
            <p:nvPr/>
          </p:nvSpPr>
          <p:spPr bwMode="auto">
            <a:xfrm rot="591949">
              <a:off x="7744514" y="3139608"/>
              <a:ext cx="60603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8" name="Rectangle 2337"/>
            <p:cNvSpPr>
              <a:spLocks noChangeArrowheads="1"/>
            </p:cNvSpPr>
            <p:nvPr/>
          </p:nvSpPr>
          <p:spPr bwMode="auto">
            <a:xfrm rot="591949">
              <a:off x="7621414" y="3111426"/>
              <a:ext cx="60603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9" name="Rectangle 2338"/>
            <p:cNvSpPr>
              <a:spLocks noChangeArrowheads="1"/>
            </p:cNvSpPr>
            <p:nvPr/>
          </p:nvSpPr>
          <p:spPr bwMode="auto">
            <a:xfrm rot="591949">
              <a:off x="7468013" y="3111426"/>
              <a:ext cx="61550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341"/>
            <p:cNvSpPr>
              <a:spLocks noChangeArrowheads="1"/>
            </p:cNvSpPr>
            <p:nvPr/>
          </p:nvSpPr>
          <p:spPr bwMode="auto">
            <a:xfrm rot="591949">
              <a:off x="7744514" y="3894351"/>
              <a:ext cx="60603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342"/>
            <p:cNvSpPr>
              <a:spLocks noChangeArrowheads="1"/>
            </p:cNvSpPr>
            <p:nvPr/>
          </p:nvSpPr>
          <p:spPr bwMode="auto">
            <a:xfrm rot="591949">
              <a:off x="7621414" y="3864408"/>
              <a:ext cx="60603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Rectangle 2343"/>
            <p:cNvSpPr>
              <a:spLocks noChangeArrowheads="1"/>
            </p:cNvSpPr>
            <p:nvPr/>
          </p:nvSpPr>
          <p:spPr bwMode="auto">
            <a:xfrm rot="591949">
              <a:off x="7468013" y="3864408"/>
              <a:ext cx="61550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Text Box 2365"/>
            <p:cNvSpPr txBox="1">
              <a:spLocks noChangeArrowheads="1"/>
            </p:cNvSpPr>
            <p:nvPr/>
          </p:nvSpPr>
          <p:spPr bwMode="auto">
            <a:xfrm>
              <a:off x="7958519" y="4125089"/>
              <a:ext cx="21495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84" name="Text Box 2367"/>
            <p:cNvSpPr txBox="1">
              <a:spLocks noChangeArrowheads="1"/>
            </p:cNvSpPr>
            <p:nvPr/>
          </p:nvSpPr>
          <p:spPr bwMode="auto">
            <a:xfrm>
              <a:off x="7559865" y="2994296"/>
              <a:ext cx="21495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85" name="Text Box 2390"/>
            <p:cNvSpPr txBox="1">
              <a:spLocks noChangeArrowheads="1"/>
            </p:cNvSpPr>
            <p:nvPr/>
          </p:nvSpPr>
          <p:spPr bwMode="auto">
            <a:xfrm>
              <a:off x="7559865" y="3777220"/>
              <a:ext cx="246200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6" name="Text Box 2419"/>
            <p:cNvSpPr txBox="1">
              <a:spLocks noChangeArrowheads="1"/>
            </p:cNvSpPr>
            <p:nvPr/>
          </p:nvSpPr>
          <p:spPr bwMode="auto">
            <a:xfrm>
              <a:off x="7498314" y="3599323"/>
              <a:ext cx="92799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7" name="Rectangle 2509"/>
            <p:cNvSpPr>
              <a:spLocks noChangeArrowheads="1"/>
            </p:cNvSpPr>
            <p:nvPr/>
          </p:nvSpPr>
          <p:spPr bwMode="auto">
            <a:xfrm>
              <a:off x="7344912" y="3140489"/>
              <a:ext cx="31249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8" name="AutoShape 2511"/>
            <p:cNvSpPr>
              <a:spLocks noChangeArrowheads="1"/>
            </p:cNvSpPr>
            <p:nvPr/>
          </p:nvSpPr>
          <p:spPr bwMode="auto">
            <a:xfrm>
              <a:off x="5299556" y="3616056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9" name="AutoShape 2512"/>
            <p:cNvSpPr>
              <a:spLocks noChangeArrowheads="1"/>
            </p:cNvSpPr>
            <p:nvPr/>
          </p:nvSpPr>
          <p:spPr bwMode="auto">
            <a:xfrm>
              <a:off x="5299556" y="3500687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0" name="AutoShape 2513"/>
            <p:cNvSpPr>
              <a:spLocks noChangeArrowheads="1"/>
            </p:cNvSpPr>
            <p:nvPr/>
          </p:nvSpPr>
          <p:spPr bwMode="auto">
            <a:xfrm>
              <a:off x="5299556" y="3006625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1" name="AutoShape 2514"/>
            <p:cNvSpPr>
              <a:spLocks noChangeArrowheads="1"/>
            </p:cNvSpPr>
            <p:nvPr/>
          </p:nvSpPr>
          <p:spPr bwMode="auto">
            <a:xfrm>
              <a:off x="5299556" y="2890376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515"/>
            <p:cNvSpPr>
              <a:spLocks noChangeArrowheads="1"/>
            </p:cNvSpPr>
            <p:nvPr/>
          </p:nvSpPr>
          <p:spPr bwMode="auto">
            <a:xfrm>
              <a:off x="5299556" y="2427138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516"/>
            <p:cNvSpPr>
              <a:spLocks noChangeArrowheads="1"/>
            </p:cNvSpPr>
            <p:nvPr/>
          </p:nvSpPr>
          <p:spPr bwMode="auto">
            <a:xfrm>
              <a:off x="5299556" y="2340831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94" name="Group 2576"/>
            <p:cNvGrpSpPr>
              <a:grpSpLocks/>
            </p:cNvGrpSpPr>
            <p:nvPr/>
          </p:nvGrpSpPr>
          <p:grpSpPr bwMode="auto">
            <a:xfrm>
              <a:off x="7339231" y="3970970"/>
              <a:ext cx="86170" cy="199034"/>
              <a:chOff x="3203" y="3606"/>
              <a:chExt cx="91" cy="273"/>
            </a:xfrm>
          </p:grpSpPr>
          <p:sp>
            <p:nvSpPr>
              <p:cNvPr id="145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5" name="Group 2577"/>
            <p:cNvGrpSpPr>
              <a:grpSpLocks/>
            </p:cNvGrpSpPr>
            <p:nvPr/>
          </p:nvGrpSpPr>
          <p:grpSpPr bwMode="auto">
            <a:xfrm>
              <a:off x="7769135" y="4050231"/>
              <a:ext cx="86170" cy="199915"/>
              <a:chOff x="3203" y="3606"/>
              <a:chExt cx="91" cy="273"/>
            </a:xfrm>
          </p:grpSpPr>
          <p:sp>
            <p:nvSpPr>
              <p:cNvPr id="145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6" name="Group 2584"/>
            <p:cNvGrpSpPr>
              <a:grpSpLocks/>
            </p:cNvGrpSpPr>
            <p:nvPr/>
          </p:nvGrpSpPr>
          <p:grpSpPr bwMode="auto">
            <a:xfrm>
              <a:off x="7425401" y="3171312"/>
              <a:ext cx="85223" cy="199915"/>
              <a:chOff x="3203" y="3606"/>
              <a:chExt cx="91" cy="273"/>
            </a:xfrm>
          </p:grpSpPr>
          <p:sp>
            <p:nvSpPr>
              <p:cNvPr id="144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7" name="Group 2591"/>
            <p:cNvGrpSpPr>
              <a:grpSpLocks/>
            </p:cNvGrpSpPr>
            <p:nvPr/>
          </p:nvGrpSpPr>
          <p:grpSpPr bwMode="auto">
            <a:xfrm>
              <a:off x="7769135" y="3211824"/>
              <a:ext cx="86170" cy="199034"/>
              <a:chOff x="3203" y="3606"/>
              <a:chExt cx="91" cy="273"/>
            </a:xfrm>
          </p:grpSpPr>
          <p:sp>
            <p:nvSpPr>
              <p:cNvPr id="144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8" name="AutoShape 2604"/>
            <p:cNvSpPr>
              <a:spLocks noChangeArrowheads="1"/>
            </p:cNvSpPr>
            <p:nvPr/>
          </p:nvSpPr>
          <p:spPr bwMode="auto">
            <a:xfrm>
              <a:off x="5278724" y="1804497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05"/>
            <p:cNvSpPr>
              <a:spLocks noChangeArrowheads="1"/>
            </p:cNvSpPr>
            <p:nvPr/>
          </p:nvSpPr>
          <p:spPr bwMode="auto">
            <a:xfrm>
              <a:off x="5278724" y="1835321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AutoShape 2606"/>
            <p:cNvSpPr>
              <a:spLocks noChangeArrowheads="1"/>
            </p:cNvSpPr>
            <p:nvPr/>
          </p:nvSpPr>
          <p:spPr bwMode="auto">
            <a:xfrm>
              <a:off x="5278724" y="1866145"/>
              <a:ext cx="17044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AutoShape 2607"/>
            <p:cNvSpPr>
              <a:spLocks noChangeArrowheads="1"/>
            </p:cNvSpPr>
            <p:nvPr/>
          </p:nvSpPr>
          <p:spPr bwMode="auto">
            <a:xfrm>
              <a:off x="5278724" y="1896088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AutoShape 2608"/>
            <p:cNvSpPr>
              <a:spLocks noChangeArrowheads="1"/>
            </p:cNvSpPr>
            <p:nvPr/>
          </p:nvSpPr>
          <p:spPr bwMode="auto">
            <a:xfrm>
              <a:off x="5278724" y="1928673"/>
              <a:ext cx="17044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3" name="AutoShape 2609"/>
            <p:cNvSpPr>
              <a:spLocks noChangeArrowheads="1"/>
            </p:cNvSpPr>
            <p:nvPr/>
          </p:nvSpPr>
          <p:spPr bwMode="auto">
            <a:xfrm>
              <a:off x="5278724" y="1773674"/>
              <a:ext cx="17044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4" name="Line 2673"/>
            <p:cNvSpPr>
              <a:spLocks noChangeShapeType="1"/>
            </p:cNvSpPr>
            <p:nvPr/>
          </p:nvSpPr>
          <p:spPr bwMode="auto">
            <a:xfrm>
              <a:off x="6093079" y="4657020"/>
              <a:ext cx="107003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5" name="AutoShape 2674"/>
            <p:cNvSpPr>
              <a:spLocks noChangeArrowheads="1"/>
            </p:cNvSpPr>
            <p:nvPr/>
          </p:nvSpPr>
          <p:spPr bwMode="auto">
            <a:xfrm>
              <a:off x="6093079" y="4867502"/>
              <a:ext cx="107003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6" name="AutoShape 2675"/>
            <p:cNvSpPr>
              <a:spLocks noChangeArrowheads="1"/>
            </p:cNvSpPr>
            <p:nvPr/>
          </p:nvSpPr>
          <p:spPr bwMode="auto">
            <a:xfrm>
              <a:off x="6093079" y="4569832"/>
              <a:ext cx="107003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7" name="4 Elipse"/>
            <p:cNvSpPr>
              <a:spLocks noChangeArrowheads="1"/>
            </p:cNvSpPr>
            <p:nvPr/>
          </p:nvSpPr>
          <p:spPr bwMode="auto">
            <a:xfrm>
              <a:off x="5828887" y="1603702"/>
              <a:ext cx="60603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8" name="749 Elipse"/>
            <p:cNvSpPr>
              <a:spLocks noChangeArrowheads="1"/>
            </p:cNvSpPr>
            <p:nvPr/>
          </p:nvSpPr>
          <p:spPr bwMode="auto">
            <a:xfrm>
              <a:off x="5560907" y="3777220"/>
              <a:ext cx="60603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9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64297" y="3771056"/>
              <a:ext cx="6912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10" name="751 Elipse"/>
            <p:cNvSpPr>
              <a:spLocks noChangeArrowheads="1"/>
            </p:cNvSpPr>
            <p:nvPr/>
          </p:nvSpPr>
          <p:spPr bwMode="auto">
            <a:xfrm>
              <a:off x="5507879" y="4354066"/>
              <a:ext cx="5965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11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05389" y="4352304"/>
              <a:ext cx="69125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62825" y="4035260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63700" y="4035260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14" name="755 Elipse"/>
            <p:cNvSpPr>
              <a:spLocks noChangeArrowheads="1"/>
            </p:cNvSpPr>
            <p:nvPr/>
          </p:nvSpPr>
          <p:spPr bwMode="auto">
            <a:xfrm>
              <a:off x="5328911" y="3328073"/>
              <a:ext cx="60603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15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05612" y="3543840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51589" y="3467221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51589" y="3540318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93055" y="2853387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94002" y="2961711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7090" y="2941455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0388" y="2712478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8302" y="2756512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0461" y="2372536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1336" y="2621768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1408" y="2155889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9122" y="2222820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7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3857" y="2317934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8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90461" y="1966542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9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2885" y="1693531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0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0485" y="1712906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1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6318" y="1334214"/>
              <a:ext cx="6912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2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64297" y="1337737"/>
              <a:ext cx="691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33" name="Line 2526"/>
            <p:cNvSpPr>
              <a:spLocks noChangeShapeType="1"/>
            </p:cNvSpPr>
            <p:nvPr/>
          </p:nvSpPr>
          <p:spPr bwMode="auto">
            <a:xfrm>
              <a:off x="5912216" y="530520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4" name="Line 2527"/>
            <p:cNvSpPr>
              <a:spLocks noChangeShapeType="1"/>
            </p:cNvSpPr>
            <p:nvPr/>
          </p:nvSpPr>
          <p:spPr bwMode="auto">
            <a:xfrm>
              <a:off x="4709622" y="5744659"/>
              <a:ext cx="1196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5" name="Line 2529"/>
            <p:cNvSpPr>
              <a:spLocks noChangeShapeType="1"/>
            </p:cNvSpPr>
            <p:nvPr/>
          </p:nvSpPr>
          <p:spPr bwMode="auto">
            <a:xfrm>
              <a:off x="4452059" y="530520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6" name="Line 2530"/>
            <p:cNvSpPr>
              <a:spLocks noChangeShapeType="1"/>
            </p:cNvSpPr>
            <p:nvPr/>
          </p:nvSpPr>
          <p:spPr bwMode="auto">
            <a:xfrm flipH="1">
              <a:off x="4452059" y="5305200"/>
              <a:ext cx="146015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7" name="Line 2531"/>
            <p:cNvSpPr>
              <a:spLocks noChangeShapeType="1"/>
            </p:cNvSpPr>
            <p:nvPr/>
          </p:nvSpPr>
          <p:spPr bwMode="auto">
            <a:xfrm flipH="1" flipV="1">
              <a:off x="4452059" y="5464603"/>
              <a:ext cx="257563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4758863" y="5345711"/>
              <a:ext cx="32195" cy="163806"/>
              <a:chOff x="1344" y="5904"/>
              <a:chExt cx="48" cy="240"/>
            </a:xfrm>
          </p:grpSpPr>
          <p:sp>
            <p:nvSpPr>
              <p:cNvPr id="143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4756021" y="5545626"/>
              <a:ext cx="32195" cy="163806"/>
              <a:chOff x="1344" y="5904"/>
              <a:chExt cx="48" cy="240"/>
            </a:xfrm>
          </p:grpSpPr>
          <p:sp>
            <p:nvSpPr>
              <p:cNvPr id="143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583681" y="5345711"/>
              <a:ext cx="19506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580841" y="5545626"/>
              <a:ext cx="19506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4795792" y="5116247"/>
              <a:ext cx="910941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4968133" y="5585256"/>
              <a:ext cx="4355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4967186" y="5545626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4968133" y="5385342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4967186" y="5345711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182137" y="5585256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182137" y="5545626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183085" y="5385342"/>
              <a:ext cx="4355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182137" y="5345711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398036" y="5585256"/>
              <a:ext cx="4355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397090" y="5545626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398036" y="5385342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397090" y="5345711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655600" y="5585256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654653" y="5545626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655600" y="5385342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654653" y="5345711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7804171" y="533690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300455" y="533690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300455" y="5771080"/>
              <a:ext cx="1196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497368" y="5511279"/>
              <a:ext cx="306803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300455" y="5336905"/>
              <a:ext cx="150371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300455" y="5191592"/>
              <a:ext cx="15340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516354" y="5191592"/>
              <a:ext cx="36740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6944364" y="5191592"/>
              <a:ext cx="18559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190564" y="5191592"/>
              <a:ext cx="183703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436764" y="5191592"/>
              <a:ext cx="33710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453857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453857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453857" y="5742898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620468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620468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583537" y="5652188"/>
              <a:ext cx="30302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6823157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6823157" y="5742898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6823157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639454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639454" y="5742898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639454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037162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037162" y="5742898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037162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253061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253061" y="5742898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253061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436764" y="5395030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436764" y="5742898"/>
              <a:ext cx="30302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436764" y="5539461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396500" y="5277654"/>
              <a:ext cx="86307" cy="321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365251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334949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304648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273400" y="5277654"/>
              <a:ext cx="86307" cy="321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611451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57925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548954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518653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488351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6764853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6732658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670235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672054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641753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6795155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009160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6978858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694855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6917308" y="5277654"/>
              <a:ext cx="86307" cy="321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039461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285661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25346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223164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192863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334901" y="5262749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49966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469365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439063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408762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529968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653068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62276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592465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561217" y="5277654"/>
              <a:ext cx="86307" cy="3219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677688" y="5261868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453857" y="5713836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6823157" y="5713836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639454" y="5713836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037162" y="5713836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253061" y="5713836"/>
              <a:ext cx="30302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436764" y="5713836"/>
              <a:ext cx="30302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453857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6823157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639454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037162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253061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436764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453857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6823157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639454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037162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253061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436764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620468" y="5569404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620468" y="5424092"/>
              <a:ext cx="30302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564599" y="5631052"/>
              <a:ext cx="30302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715565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162561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069763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6825456" y="5278601"/>
              <a:ext cx="86307" cy="303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270154" y="5569404"/>
              <a:ext cx="183703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Text Box 3366"/>
            <p:cNvSpPr txBox="1">
              <a:spLocks noChangeArrowheads="1"/>
            </p:cNvSpPr>
            <p:nvPr/>
          </p:nvSpPr>
          <p:spPr bwMode="auto">
            <a:xfrm>
              <a:off x="6594223" y="4968408"/>
              <a:ext cx="826665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53" name="AutoShape 3414"/>
            <p:cNvSpPr>
              <a:spLocks noChangeArrowheads="1"/>
            </p:cNvSpPr>
            <p:nvPr/>
          </p:nvSpPr>
          <p:spPr bwMode="auto">
            <a:xfrm>
              <a:off x="6546656" y="5633693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Text Box 3415"/>
            <p:cNvSpPr txBox="1">
              <a:spLocks noChangeArrowheads="1"/>
            </p:cNvSpPr>
            <p:nvPr/>
          </p:nvSpPr>
          <p:spPr bwMode="auto">
            <a:xfrm>
              <a:off x="6546656" y="5594063"/>
              <a:ext cx="14393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55" name="AutoShape 3416"/>
            <p:cNvSpPr>
              <a:spLocks noChangeArrowheads="1"/>
            </p:cNvSpPr>
            <p:nvPr/>
          </p:nvSpPr>
          <p:spPr bwMode="auto">
            <a:xfrm>
              <a:off x="6677331" y="5633693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Text Box 3417"/>
            <p:cNvSpPr txBox="1">
              <a:spLocks noChangeArrowheads="1"/>
            </p:cNvSpPr>
            <p:nvPr/>
          </p:nvSpPr>
          <p:spPr bwMode="auto">
            <a:xfrm>
              <a:off x="6675437" y="5594063"/>
              <a:ext cx="17802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57" name="AutoShape 3418"/>
            <p:cNvSpPr>
              <a:spLocks noChangeArrowheads="1"/>
            </p:cNvSpPr>
            <p:nvPr/>
          </p:nvSpPr>
          <p:spPr bwMode="auto">
            <a:xfrm>
              <a:off x="6891336" y="5633693"/>
              <a:ext cx="4355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419"/>
            <p:cNvSpPr txBox="1">
              <a:spLocks noChangeArrowheads="1"/>
            </p:cNvSpPr>
            <p:nvPr/>
          </p:nvSpPr>
          <p:spPr bwMode="auto">
            <a:xfrm>
              <a:off x="6891336" y="5594063"/>
              <a:ext cx="17802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59" name="AutoShape 3420"/>
            <p:cNvSpPr>
              <a:spLocks noChangeArrowheads="1"/>
            </p:cNvSpPr>
            <p:nvPr/>
          </p:nvSpPr>
          <p:spPr bwMode="auto">
            <a:xfrm>
              <a:off x="7105341" y="5633693"/>
              <a:ext cx="4355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0" name="Text Box 3421"/>
            <p:cNvSpPr txBox="1">
              <a:spLocks noChangeArrowheads="1"/>
            </p:cNvSpPr>
            <p:nvPr/>
          </p:nvSpPr>
          <p:spPr bwMode="auto">
            <a:xfrm>
              <a:off x="7099659" y="5594063"/>
              <a:ext cx="17802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1" name="Rectangle 2343"/>
            <p:cNvSpPr>
              <a:spLocks noChangeArrowheads="1"/>
            </p:cNvSpPr>
            <p:nvPr/>
          </p:nvSpPr>
          <p:spPr bwMode="auto">
            <a:xfrm>
              <a:off x="6677331" y="4539009"/>
              <a:ext cx="68179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AutoShape 2111"/>
            <p:cNvSpPr>
              <a:spLocks noChangeArrowheads="1"/>
            </p:cNvSpPr>
            <p:nvPr/>
          </p:nvSpPr>
          <p:spPr bwMode="auto">
            <a:xfrm rot="16200000">
              <a:off x="6893919" y="4610383"/>
              <a:ext cx="68693" cy="492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AutoShape 2111"/>
            <p:cNvSpPr>
              <a:spLocks noChangeArrowheads="1"/>
            </p:cNvSpPr>
            <p:nvPr/>
          </p:nvSpPr>
          <p:spPr bwMode="auto">
            <a:xfrm rot="16200000">
              <a:off x="7151482" y="4610383"/>
              <a:ext cx="68693" cy="492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AutoShape 2111"/>
            <p:cNvSpPr>
              <a:spLocks noChangeArrowheads="1"/>
            </p:cNvSpPr>
            <p:nvPr/>
          </p:nvSpPr>
          <p:spPr bwMode="auto">
            <a:xfrm rot="16200000">
              <a:off x="7415201" y="4610857"/>
              <a:ext cx="68693" cy="482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8 Bisel"/>
            <p:cNvSpPr>
              <a:spLocks noChangeArrowheads="1"/>
            </p:cNvSpPr>
            <p:nvPr/>
          </p:nvSpPr>
          <p:spPr bwMode="auto">
            <a:xfrm>
              <a:off x="7501155" y="4323242"/>
              <a:ext cx="87117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Rectangle 1982"/>
            <p:cNvSpPr>
              <a:spLocks noChangeArrowheads="1"/>
            </p:cNvSpPr>
            <p:nvPr/>
          </p:nvSpPr>
          <p:spPr bwMode="auto">
            <a:xfrm>
              <a:off x="5304291" y="3272591"/>
              <a:ext cx="104445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67" name="Rectangle 1982"/>
            <p:cNvSpPr>
              <a:spLocks noChangeArrowheads="1"/>
            </p:cNvSpPr>
            <p:nvPr/>
          </p:nvSpPr>
          <p:spPr bwMode="auto">
            <a:xfrm>
              <a:off x="5304291" y="3299892"/>
              <a:ext cx="104445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68" name="Rectangle 1982"/>
            <p:cNvSpPr>
              <a:spLocks noChangeArrowheads="1"/>
            </p:cNvSpPr>
            <p:nvPr/>
          </p:nvSpPr>
          <p:spPr bwMode="auto">
            <a:xfrm>
              <a:off x="5302397" y="3169551"/>
              <a:ext cx="1044457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69" name="Rectangle 1982"/>
            <p:cNvSpPr>
              <a:spLocks noChangeArrowheads="1"/>
            </p:cNvSpPr>
            <p:nvPr/>
          </p:nvSpPr>
          <p:spPr bwMode="auto">
            <a:xfrm>
              <a:off x="5302397" y="3198614"/>
              <a:ext cx="104445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0" name="Rectangle 1982"/>
            <p:cNvSpPr>
              <a:spLocks noChangeArrowheads="1"/>
            </p:cNvSpPr>
            <p:nvPr/>
          </p:nvSpPr>
          <p:spPr bwMode="auto">
            <a:xfrm>
              <a:off x="5391408" y="2699268"/>
              <a:ext cx="97154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1" name="Rectangle 1982"/>
            <p:cNvSpPr>
              <a:spLocks noChangeArrowheads="1"/>
            </p:cNvSpPr>
            <p:nvPr/>
          </p:nvSpPr>
          <p:spPr bwMode="auto">
            <a:xfrm>
              <a:off x="5391408" y="2726569"/>
              <a:ext cx="97154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2" name="Rectangle 1982"/>
            <p:cNvSpPr>
              <a:spLocks noChangeArrowheads="1"/>
            </p:cNvSpPr>
            <p:nvPr/>
          </p:nvSpPr>
          <p:spPr bwMode="auto">
            <a:xfrm>
              <a:off x="5389514" y="2598870"/>
              <a:ext cx="97154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389514" y="2626172"/>
              <a:ext cx="97154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499357" y="2125065"/>
              <a:ext cx="97154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499357" y="2152366"/>
              <a:ext cx="97154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497463" y="2024667"/>
              <a:ext cx="97154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497463" y="2051968"/>
              <a:ext cx="97154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78" name="AutoShape 2111"/>
            <p:cNvSpPr>
              <a:spLocks noChangeArrowheads="1"/>
            </p:cNvSpPr>
            <p:nvPr/>
          </p:nvSpPr>
          <p:spPr bwMode="auto">
            <a:xfrm rot="16200000">
              <a:off x="5026584" y="4519673"/>
              <a:ext cx="68693" cy="492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9" name="AutoShape 2111"/>
            <p:cNvSpPr>
              <a:spLocks noChangeArrowheads="1"/>
            </p:cNvSpPr>
            <p:nvPr/>
          </p:nvSpPr>
          <p:spPr bwMode="auto">
            <a:xfrm rot="16200000">
              <a:off x="4876970" y="4519673"/>
              <a:ext cx="68693" cy="492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0" name="AutoShape 2111"/>
            <p:cNvSpPr>
              <a:spLocks noChangeArrowheads="1"/>
            </p:cNvSpPr>
            <p:nvPr/>
          </p:nvSpPr>
          <p:spPr bwMode="auto">
            <a:xfrm rot="16200000">
              <a:off x="5353273" y="4519673"/>
              <a:ext cx="68693" cy="492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1" name="AutoShape 2111"/>
            <p:cNvSpPr>
              <a:spLocks noChangeArrowheads="1"/>
            </p:cNvSpPr>
            <p:nvPr/>
          </p:nvSpPr>
          <p:spPr bwMode="auto">
            <a:xfrm rot="16200000">
              <a:off x="5186141" y="4520146"/>
              <a:ext cx="68693" cy="482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2" name="Group 1899"/>
            <p:cNvGrpSpPr>
              <a:grpSpLocks/>
            </p:cNvGrpSpPr>
            <p:nvPr/>
          </p:nvGrpSpPr>
          <p:grpSpPr bwMode="auto">
            <a:xfrm>
              <a:off x="5079870" y="4126869"/>
              <a:ext cx="81087" cy="68680"/>
              <a:chOff x="240" y="5040"/>
              <a:chExt cx="288" cy="576"/>
            </a:xfrm>
            <a:noFill/>
          </p:grpSpPr>
          <p:sp>
            <p:nvSpPr>
              <p:cNvPr id="14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3" name="Group 1899"/>
            <p:cNvGrpSpPr>
              <a:grpSpLocks/>
            </p:cNvGrpSpPr>
            <p:nvPr/>
          </p:nvGrpSpPr>
          <p:grpSpPr bwMode="auto">
            <a:xfrm>
              <a:off x="5079869" y="3926055"/>
              <a:ext cx="81087" cy="68680"/>
              <a:chOff x="240" y="5040"/>
              <a:chExt cx="288" cy="576"/>
            </a:xfrm>
            <a:noFill/>
          </p:grpSpPr>
          <p:sp>
            <p:nvSpPr>
              <p:cNvPr id="14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4" name="Group 1899"/>
            <p:cNvGrpSpPr>
              <a:grpSpLocks/>
            </p:cNvGrpSpPr>
            <p:nvPr/>
          </p:nvGrpSpPr>
          <p:grpSpPr bwMode="auto">
            <a:xfrm>
              <a:off x="6430483" y="3631468"/>
              <a:ext cx="81087" cy="68680"/>
              <a:chOff x="240" y="5040"/>
              <a:chExt cx="288" cy="576"/>
            </a:xfrm>
            <a:noFill/>
          </p:grpSpPr>
          <p:sp>
            <p:nvSpPr>
              <p:cNvPr id="14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5" name="Group 1899"/>
            <p:cNvGrpSpPr>
              <a:grpSpLocks/>
            </p:cNvGrpSpPr>
            <p:nvPr/>
          </p:nvGrpSpPr>
          <p:grpSpPr bwMode="auto">
            <a:xfrm>
              <a:off x="6430482" y="3383557"/>
              <a:ext cx="81087" cy="68680"/>
              <a:chOff x="240" y="5040"/>
              <a:chExt cx="288" cy="576"/>
            </a:xfrm>
            <a:noFill/>
          </p:grpSpPr>
          <p:sp>
            <p:nvSpPr>
              <p:cNvPr id="14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6" name="Group 1899"/>
            <p:cNvGrpSpPr>
              <a:grpSpLocks/>
            </p:cNvGrpSpPr>
            <p:nvPr/>
          </p:nvGrpSpPr>
          <p:grpSpPr bwMode="auto">
            <a:xfrm>
              <a:off x="6553680" y="4138306"/>
              <a:ext cx="81087" cy="68680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7" name="Group 1899"/>
            <p:cNvGrpSpPr>
              <a:grpSpLocks/>
            </p:cNvGrpSpPr>
            <p:nvPr/>
          </p:nvGrpSpPr>
          <p:grpSpPr bwMode="auto">
            <a:xfrm>
              <a:off x="6553679" y="3928671"/>
              <a:ext cx="81087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8" name="Group 1899"/>
            <p:cNvGrpSpPr>
              <a:grpSpLocks/>
            </p:cNvGrpSpPr>
            <p:nvPr/>
          </p:nvGrpSpPr>
          <p:grpSpPr bwMode="auto">
            <a:xfrm>
              <a:off x="6264821" y="3613061"/>
              <a:ext cx="81087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6264820" y="3408262"/>
              <a:ext cx="81087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94527" y="3625056"/>
              <a:ext cx="81087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494526" y="3420256"/>
              <a:ext cx="81087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5153131" y="3642183"/>
              <a:ext cx="81087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5148995" y="3381760"/>
              <a:ext cx="81087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599084" y="3059479"/>
              <a:ext cx="81087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599084" y="2768558"/>
              <a:ext cx="81087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259911" y="3057711"/>
              <a:ext cx="81087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265855" y="2833138"/>
              <a:ext cx="81087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492197" y="3056741"/>
              <a:ext cx="81087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498141" y="2832168"/>
              <a:ext cx="81087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106622" y="3022237"/>
              <a:ext cx="81087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112565" y="2814637"/>
              <a:ext cx="81087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052731" y="2481575"/>
              <a:ext cx="81087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049520" y="2273906"/>
              <a:ext cx="81087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528751" y="2361284"/>
              <a:ext cx="81087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529611" y="2200803"/>
              <a:ext cx="81087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505212" y="2472059"/>
              <a:ext cx="81087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506160" y="2277246"/>
              <a:ext cx="81087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114781" y="2450253"/>
              <a:ext cx="81087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116286" y="2250934"/>
              <a:ext cx="81087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5476032" y="1895329"/>
              <a:ext cx="81087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5479740" y="1640697"/>
              <a:ext cx="81087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5127950" y="1852265"/>
              <a:ext cx="81087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124326" y="1618606"/>
              <a:ext cx="81087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547477" y="1866145"/>
              <a:ext cx="81087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6551185" y="1611513"/>
              <a:ext cx="81087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6346154" y="1891697"/>
              <a:ext cx="81087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6342468" y="1635419"/>
              <a:ext cx="81087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318" name="1317 Estrella de 7 puntas"/>
            <p:cNvSpPr/>
            <p:nvPr/>
          </p:nvSpPr>
          <p:spPr>
            <a:xfrm>
              <a:off x="6358690" y="3356573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19" name="1318 Estrella de 7 puntas"/>
            <p:cNvSpPr/>
            <p:nvPr/>
          </p:nvSpPr>
          <p:spPr>
            <a:xfrm>
              <a:off x="6372200" y="3634885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20" name="1319 Estrella de 7 puntas"/>
            <p:cNvSpPr/>
            <p:nvPr/>
          </p:nvSpPr>
          <p:spPr>
            <a:xfrm>
              <a:off x="6409002" y="3052483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21" name="1320 Estrella de 7 puntas"/>
            <p:cNvSpPr/>
            <p:nvPr/>
          </p:nvSpPr>
          <p:spPr>
            <a:xfrm>
              <a:off x="6420714" y="2784361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22" name="1321 Estrella de 7 puntas"/>
            <p:cNvSpPr/>
            <p:nvPr/>
          </p:nvSpPr>
          <p:spPr>
            <a:xfrm>
              <a:off x="6406204" y="2486217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23" name="1322 Estrella de 7 puntas"/>
            <p:cNvSpPr/>
            <p:nvPr/>
          </p:nvSpPr>
          <p:spPr>
            <a:xfrm>
              <a:off x="6394437" y="2242953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24" name="1323 Estrella de 7 puntas"/>
            <p:cNvSpPr/>
            <p:nvPr/>
          </p:nvSpPr>
          <p:spPr>
            <a:xfrm>
              <a:off x="6471375" y="1878230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  <p:sp>
          <p:nvSpPr>
            <p:cNvPr id="1325" name="1324 Estrella de 7 puntas"/>
            <p:cNvSpPr/>
            <p:nvPr/>
          </p:nvSpPr>
          <p:spPr>
            <a:xfrm>
              <a:off x="6439653" y="1587349"/>
              <a:ext cx="62024" cy="82147"/>
            </a:xfrm>
            <a:prstGeom prst="star7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39576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pt-BR" dirty="0"/>
              <a:t>LONA FACHADA PAB.12 (15,5 x 8,70 M.)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95541" y="1479422"/>
            <a:ext cx="3384423" cy="338975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53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559504" y="1228532"/>
            <a:ext cx="4051095" cy="4796184"/>
            <a:chOff x="4407262" y="1228532"/>
            <a:chExt cx="3799899" cy="4796184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5603105" y="1591372"/>
              <a:ext cx="353649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171070" y="1228532"/>
              <a:ext cx="1281520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436429" y="1591372"/>
              <a:ext cx="514978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436429" y="2258047"/>
              <a:ext cx="514978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495674" y="2808472"/>
              <a:ext cx="44388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436429" y="3387959"/>
              <a:ext cx="51953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466507" y="3997390"/>
              <a:ext cx="430212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295029" y="4044946"/>
              <a:ext cx="992586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6663139" y="4025572"/>
              <a:ext cx="461201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6592956" y="3387959"/>
              <a:ext cx="587895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6681368" y="2808472"/>
              <a:ext cx="509509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6592956" y="2258047"/>
              <a:ext cx="590630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6592956" y="1620435"/>
              <a:ext cx="590630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5588521" y="4184975"/>
              <a:ext cx="36823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525753" y="4025572"/>
              <a:ext cx="131251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6888271" y="4054634"/>
              <a:ext cx="13033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617810" y="3490118"/>
              <a:ext cx="130340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6757020" y="3490118"/>
              <a:ext cx="131251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614164" y="2895659"/>
              <a:ext cx="13216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6888271" y="2953784"/>
              <a:ext cx="13125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647889" y="2388388"/>
              <a:ext cx="13216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6788010" y="2388388"/>
              <a:ext cx="13125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617810" y="1749895"/>
              <a:ext cx="130340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6858192" y="1735804"/>
              <a:ext cx="26341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609485" y="4375202"/>
              <a:ext cx="332685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546594" y="1532367"/>
              <a:ext cx="45117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5708835" y="1328930"/>
              <a:ext cx="154949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007795" y="1416998"/>
              <a:ext cx="48307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5976805" y="1446060"/>
              <a:ext cx="48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017270" y="131945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5985824" y="1349854"/>
              <a:ext cx="46676" cy="647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011801" y="1219057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5986705" y="1248576"/>
              <a:ext cx="44915" cy="647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541485" y="1219057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510920" y="1247664"/>
              <a:ext cx="44915" cy="665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541485" y="131945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510039" y="1348942"/>
              <a:ext cx="46676" cy="66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025002" y="1754070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5992660" y="1783574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164015" y="2304936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132114" y="2334879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164456" y="2420745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132114" y="2450248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396880" y="2942988"/>
              <a:ext cx="45795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364994" y="2972036"/>
              <a:ext cx="46676" cy="66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396880" y="3059238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364994" y="3088285"/>
              <a:ext cx="46676" cy="66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5966668" y="3673072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5934326" y="370257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5966228" y="3556382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5934326" y="358632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501020" y="1416998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481879" y="1446060"/>
              <a:ext cx="4830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151807" y="2576853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119905" y="2605035"/>
              <a:ext cx="50131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300375" y="2693103"/>
              <a:ext cx="4830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268474" y="2722165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297641" y="2808472"/>
              <a:ext cx="48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265740" y="2837535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5956753" y="3852078"/>
              <a:ext cx="123959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535533" y="2692222"/>
              <a:ext cx="124871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297641" y="3243528"/>
              <a:ext cx="4830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265740" y="3272590"/>
              <a:ext cx="49219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5956753" y="3451368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5954019" y="3770174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5981362" y="4375202"/>
              <a:ext cx="49219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516515" y="4375202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057137" y="3359777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057137" y="3272590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057137" y="2808472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057137" y="2722165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5707012" y="4044946"/>
              <a:ext cx="154949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297641" y="3359777"/>
              <a:ext cx="48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265740" y="3387959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577461" y="3285800"/>
              <a:ext cx="12395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4909479" y="2837535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233961" y="2575092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233961" y="260503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233961" y="2635859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233961" y="266668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233961" y="2331143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233961" y="2361967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233961" y="2392791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233961" y="2422734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233961" y="2139155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233961" y="2170860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233961" y="2201684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233961" y="2231627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233961" y="3153698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233961" y="318540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233961" y="3215346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233961" y="3246170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233961" y="288685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233961" y="291415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233961" y="2944097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233961" y="2974921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233961" y="3493641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233961" y="352446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233961" y="3555288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233961" y="3585232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233961" y="3763129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233961" y="3793953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233961" y="3824776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233961" y="3855601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4909479" y="2895659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4909479" y="2953784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4909479" y="301102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4909479" y="3069153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4909479" y="312727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4909479" y="3185403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4909479" y="3242647"/>
              <a:ext cx="9296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4939558" y="3417022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4939558" y="347514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4939558" y="3533272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4939558" y="3590516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4939558" y="364864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4939558" y="3706765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4939558" y="376401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4939558" y="3823015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4939558" y="2286229"/>
              <a:ext cx="9296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4939558" y="2345234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4939558" y="2403359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4939558" y="2460604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4939558" y="251872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4939558" y="2576853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4939558" y="263409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4939558" y="2693103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6622123" y="2837535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6622123" y="2895659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6622123" y="2953784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6622123" y="301102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6622123" y="3069153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6622123" y="312727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6622123" y="3185403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6622123" y="3242647"/>
              <a:ext cx="9296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533711" y="347514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533711" y="3533272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533711" y="3590516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533711" y="364864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533711" y="3706765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533711" y="376401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533711" y="3823015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4939558" y="1647736"/>
              <a:ext cx="92969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4939558" y="1707622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4939558" y="176574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4939558" y="1822991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4939558" y="1881116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4939558" y="1939241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4939558" y="1996485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4939558" y="2055491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533711" y="1647736"/>
              <a:ext cx="92058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533711" y="1706741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533711" y="1764866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533711" y="1822991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533711" y="1880235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533711" y="1939241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533711" y="1995605"/>
              <a:ext cx="92058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533711" y="2054610"/>
              <a:ext cx="92058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533711" y="2258047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533711" y="2315291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533711" y="2374297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533711" y="2430660"/>
              <a:ext cx="92058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533711" y="2489666"/>
              <a:ext cx="92058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533711" y="2547791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533711" y="2605915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533711" y="2663160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208440" y="3909322"/>
              <a:ext cx="24883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080712" y="3909322"/>
              <a:ext cx="24791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146460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085392" y="3909322"/>
              <a:ext cx="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022501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4960521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4898542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6603894" y="3909322"/>
              <a:ext cx="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541914" y="3909322"/>
              <a:ext cx="3190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479934" y="3909322"/>
              <a:ext cx="3190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417955" y="3909322"/>
              <a:ext cx="3190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356886" y="3909322"/>
              <a:ext cx="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4880312" y="3997390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4880312" y="4258071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562877" y="4025572"/>
              <a:ext cx="92969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562877" y="4112759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5647175" y="469311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5614362" y="471865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5639883" y="501720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5614362" y="503041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5640324" y="4852077"/>
              <a:ext cx="69573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5613922" y="4873214"/>
              <a:ext cx="71335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5819001" y="4705885"/>
              <a:ext cx="71335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5782527" y="4719110"/>
              <a:ext cx="70454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5819442" y="501720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5782527" y="5030871"/>
              <a:ext cx="70454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5819882" y="5169122"/>
              <a:ext cx="69573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5782967" y="5182789"/>
              <a:ext cx="69574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5819442" y="4859563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5782087" y="4873670"/>
              <a:ext cx="71335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5640324" y="5169122"/>
              <a:ext cx="69573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5614802" y="5182333"/>
              <a:ext cx="6957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303232" y="4544292"/>
              <a:ext cx="99350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093473" y="4548695"/>
              <a:ext cx="9843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199138" y="4722240"/>
              <a:ext cx="52865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4923151" y="4444775"/>
              <a:ext cx="120313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370558" y="4470315"/>
              <a:ext cx="123959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416132" y="3455772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416132" y="3485715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416132" y="3516539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416132" y="3546482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416132" y="3575544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411574" y="3690913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411574" y="3721737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411574" y="3752561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411574" y="3783385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411574" y="3813328"/>
              <a:ext cx="9843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411574" y="2573331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411574" y="2605915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411574" y="2634978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411574" y="2663160"/>
              <a:ext cx="9843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411574" y="2696626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5708835" y="3127278"/>
              <a:ext cx="59245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5708835" y="2953784"/>
              <a:ext cx="58334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5855580" y="2953784"/>
              <a:ext cx="58334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5855580" y="3127278"/>
              <a:ext cx="58334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5924852" y="3480431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5924852" y="3799237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514692" y="3735828"/>
              <a:ext cx="29167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113525" y="3735828"/>
              <a:ext cx="29167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113525" y="3533272"/>
              <a:ext cx="29167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121728" y="3185403"/>
              <a:ext cx="2734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514692" y="3533272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516515" y="3185403"/>
              <a:ext cx="2734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121728" y="2953784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516515" y="2953784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5905711" y="2605035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530187" y="2605035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5875632" y="2402479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530187" y="2402479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163656" y="2025548"/>
              <a:ext cx="5468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500109" y="2025548"/>
              <a:ext cx="5468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163656" y="1764866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500109" y="1764866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5955841" y="1881116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5923940" y="1910178"/>
              <a:ext cx="5013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4673410" y="4316196"/>
              <a:ext cx="206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6681368" y="4344378"/>
              <a:ext cx="206903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466507" y="4316196"/>
              <a:ext cx="17682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6947516" y="4344378"/>
              <a:ext cx="176824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407262" y="2344354"/>
              <a:ext cx="59245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154419" y="2344354"/>
              <a:ext cx="59245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440864" y="4771508"/>
              <a:ext cx="102995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440864" y="4981990"/>
              <a:ext cx="102995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440864" y="4684320"/>
              <a:ext cx="102995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436429" y="1504185"/>
              <a:ext cx="17773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4732655" y="1504185"/>
              <a:ext cx="176824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6976683" y="1532367"/>
              <a:ext cx="176824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6622123" y="1532367"/>
              <a:ext cx="176824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043342" y="3799237"/>
              <a:ext cx="2278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043342" y="3712049"/>
              <a:ext cx="2278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043342" y="3595800"/>
              <a:ext cx="2278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043342" y="3480431"/>
              <a:ext cx="2278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383319" y="3329834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383319" y="3242647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145549" y="3359777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145549" y="3272590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327719" y="3097335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298552" y="3011028"/>
              <a:ext cx="464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383319" y="2837535"/>
              <a:ext cx="464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356886" y="2722165"/>
              <a:ext cx="464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116382" y="2808472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116382" y="2722165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209229" y="2605035"/>
              <a:ext cx="46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241130" y="2430660"/>
              <a:ext cx="464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241130" y="2315291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012352" y="1910178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5923940" y="1764866"/>
              <a:ext cx="4739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418989" y="1448702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075244" y="1448702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424457" y="1328930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075244" y="1328930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424457" y="1228532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075244" y="1228532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336957" y="4484406"/>
              <a:ext cx="5104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122640" y="4484406"/>
              <a:ext cx="5013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5767168" y="3097335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5914826" y="3097335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5767168" y="2923841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5914826" y="2923841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702577" y="4344378"/>
              <a:ext cx="783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525753" y="4344378"/>
              <a:ext cx="783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6740613" y="4373440"/>
              <a:ext cx="7838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006761" y="4373440"/>
              <a:ext cx="7747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4923151" y="4524917"/>
              <a:ext cx="8932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411574" y="4550457"/>
              <a:ext cx="9023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293206" y="5137871"/>
              <a:ext cx="1020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293206" y="4843723"/>
              <a:ext cx="1020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149984" y="4839320"/>
              <a:ext cx="10117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149984" y="5108808"/>
              <a:ext cx="10117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5964956" y="3969208"/>
              <a:ext cx="105730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6701420" y="3329834"/>
              <a:ext cx="1184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747116" y="1620435"/>
              <a:ext cx="85678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736179" y="4066964"/>
              <a:ext cx="10937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738001" y="1358873"/>
              <a:ext cx="10937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5738001" y="2923841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5885659" y="2923841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5738001" y="3097335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5885659" y="3097335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562877" y="4199066"/>
              <a:ext cx="92969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562877" y="4287134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4880312" y="4083696"/>
              <a:ext cx="92969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4880312" y="4170884"/>
              <a:ext cx="92969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659493" y="2749467"/>
              <a:ext cx="118491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7764189" y="3081483"/>
              <a:ext cx="44297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7764189" y="3805402"/>
              <a:ext cx="44297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7764189" y="3631908"/>
              <a:ext cx="176824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000259" y="3225914"/>
              <a:ext cx="177735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000259" y="3950714"/>
              <a:ext cx="177735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350384" y="3284039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439707" y="3284039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173559" y="3225914"/>
              <a:ext cx="176824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202726" y="3138727"/>
              <a:ext cx="561463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439707" y="3284039"/>
              <a:ext cx="265237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143481" y="3891708"/>
              <a:ext cx="20690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439707" y="3950714"/>
              <a:ext cx="265237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055069" y="3863526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055069" y="3950714"/>
              <a:ext cx="649875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7764189" y="4210514"/>
              <a:ext cx="29167" cy="146193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202726" y="3719095"/>
              <a:ext cx="29167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232805" y="3167789"/>
              <a:ext cx="44297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202726" y="4037901"/>
              <a:ext cx="413805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7587365" y="3254096"/>
              <a:ext cx="58334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468874" y="3225914"/>
              <a:ext cx="5833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321217" y="3225914"/>
              <a:ext cx="5924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7587365" y="4008839"/>
              <a:ext cx="5833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468874" y="3978896"/>
              <a:ext cx="5833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321217" y="3978896"/>
              <a:ext cx="5924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7793356" y="4239577"/>
              <a:ext cx="206903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409629" y="3108784"/>
              <a:ext cx="20690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409629" y="3891708"/>
              <a:ext cx="236981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350384" y="3713811"/>
              <a:ext cx="89324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202726" y="3254977"/>
              <a:ext cx="30079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233961" y="3730544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233961" y="361517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233961" y="3121113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233961" y="3004864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233961" y="2541626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233961" y="2455319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197257" y="4085458"/>
              <a:ext cx="82944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7611063" y="4164719"/>
              <a:ext cx="82944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280201" y="3285800"/>
              <a:ext cx="82032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7611063" y="3326312"/>
              <a:ext cx="82944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213909" y="191898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213909" y="1949809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213909" y="198063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213909" y="2010576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213909" y="2043161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213909" y="1888162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5997769" y="4771508"/>
              <a:ext cx="102996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5997769" y="4981990"/>
              <a:ext cx="102996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5997769" y="4684320"/>
              <a:ext cx="102996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5743470" y="1718190"/>
              <a:ext cx="5833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485525" y="3891708"/>
              <a:ext cx="5833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73810" y="3885544"/>
              <a:ext cx="6653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434483" y="4468554"/>
              <a:ext cx="57423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9618" y="4466792"/>
              <a:ext cx="6653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6094" y="414974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0767" y="414974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262217" y="3442561"/>
              <a:ext cx="5833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6045" y="365832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6599" y="3581709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6599" y="3654806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9023" y="2967875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9934" y="3076199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7842" y="3055943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54013" y="2826966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9801" y="2871000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1462" y="2487024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54925" y="2736256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2373" y="2270377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0480" y="233730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5037" y="2432422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1462" y="2081030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14170" y="1808019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51417" y="1827394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5865" y="1448702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73810" y="1452225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5823679" y="5419688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4666118" y="5859147"/>
              <a:ext cx="11520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418200" y="5419688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418200" y="5419688"/>
              <a:ext cx="140548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418200" y="5579091"/>
              <a:ext cx="247919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533833" y="5899658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244898" y="5899658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4955052" y="5899658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244898" y="5870596"/>
              <a:ext cx="19414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524719" y="5873238"/>
              <a:ext cx="194142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5770155" y="5833411"/>
              <a:ext cx="170852" cy="638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5764067" y="5810393"/>
              <a:ext cx="187585" cy="1230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4713514" y="5460199"/>
              <a:ext cx="30990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4710780" y="5660114"/>
              <a:ext cx="30990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544893" y="5460199"/>
              <a:ext cx="18776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542159" y="5660114"/>
              <a:ext cx="18776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4749061" y="5230735"/>
              <a:ext cx="876830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4914948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4914037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4914948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4914037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120939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120939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121851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120939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328753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327842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328753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327842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576672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575761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576672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575761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7644787" y="5451393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197380" y="5451393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197380" y="5885568"/>
              <a:ext cx="11520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349472" y="5625767"/>
              <a:ext cx="29531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197380" y="5451393"/>
              <a:ext cx="144740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197380" y="5306080"/>
              <a:ext cx="14765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405194" y="5306080"/>
              <a:ext cx="35364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6817177" y="5306080"/>
              <a:ext cx="17864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054158" y="5306080"/>
              <a:ext cx="17682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291139" y="5306080"/>
              <a:ext cx="32448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345037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345037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345037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467963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467963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432415" y="5766676"/>
              <a:ext cx="29167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6700509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6700509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6700509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523685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523685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523685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6906500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6906500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6906500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114314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114314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114314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291139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291139" y="5857386"/>
              <a:ext cx="29167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291139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288212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25813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228967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199800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169722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49511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46412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43495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405791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37662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6642772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6611782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658261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55344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524281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6671939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6877930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6848763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681959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6789518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6907097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14407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11308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083921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05475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191474" y="5377804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350069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320902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29173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26256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37923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49772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468560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439393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409315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521425" y="5376923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345037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6700509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523685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6906500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114314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291139" y="5828324"/>
              <a:ext cx="29167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345037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6700509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523685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6906500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114314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291139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345037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6700509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523685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6906500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114314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291139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467963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467963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414186" y="5745540"/>
              <a:ext cx="29167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557883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025587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693626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670110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168213" y="5683892"/>
              <a:ext cx="176824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355315" y="5907388"/>
              <a:ext cx="170852" cy="638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6660404" y="5908465"/>
              <a:ext cx="216929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012230" y="5908465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6665873" y="5879403"/>
              <a:ext cx="19505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001293" y="5879403"/>
              <a:ext cx="19414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050886" y="5842217"/>
              <a:ext cx="170852" cy="638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050723" y="5811699"/>
              <a:ext cx="187585" cy="1239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480147" y="5082896"/>
              <a:ext cx="795710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434361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434361" y="5708551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6560143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6558320" y="5708551"/>
              <a:ext cx="17135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6766134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6766134" y="5708551"/>
              <a:ext cx="17135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6972126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6966657" y="5708551"/>
              <a:ext cx="17135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6560143" y="4653497"/>
              <a:ext cx="65626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6767335" y="472579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015253" y="472579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269096" y="4726249"/>
              <a:ext cx="68693" cy="4648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353118" y="4437730"/>
              <a:ext cx="83855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238518" y="3387079"/>
              <a:ext cx="1005346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238518" y="3414380"/>
              <a:ext cx="1005346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236696" y="3284039"/>
              <a:ext cx="1005346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236696" y="3313102"/>
              <a:ext cx="1005346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322373" y="2813756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322373" y="2841057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320550" y="2713358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320550" y="2740660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426280" y="2239553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426280" y="2266854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424457" y="2139155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424457" y="2166456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4969925" y="463508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4825913" y="463508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284381" y="463508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123507" y="4635538"/>
              <a:ext cx="68693" cy="4648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022501" y="4241357"/>
              <a:ext cx="78051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022500" y="4040543"/>
              <a:ext cx="78051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322539" y="3745956"/>
              <a:ext cx="78051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322538" y="3498045"/>
              <a:ext cx="78051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441122" y="4252794"/>
              <a:ext cx="78051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441122" y="4043159"/>
              <a:ext cx="78051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163080" y="3727549"/>
              <a:ext cx="78051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163079" y="3522750"/>
              <a:ext cx="78051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421631" y="3739544"/>
              <a:ext cx="78051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421630" y="3534744"/>
              <a:ext cx="78051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093019" y="3756671"/>
              <a:ext cx="78051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089038" y="3496248"/>
              <a:ext cx="78051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484827" y="3173967"/>
              <a:ext cx="78051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484827" y="2883046"/>
              <a:ext cx="78051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158354" y="3172199"/>
              <a:ext cx="78051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164075" y="2947626"/>
              <a:ext cx="78051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419388" y="3171229"/>
              <a:ext cx="78051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425109" y="2946656"/>
              <a:ext cx="78051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048252" y="3136725"/>
              <a:ext cx="78051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053972" y="2929125"/>
              <a:ext cx="78051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958932" y="2596063"/>
              <a:ext cx="78051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5955841" y="2388394"/>
              <a:ext cx="78051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417127" y="2475772"/>
              <a:ext cx="78051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417955" y="2315291"/>
              <a:ext cx="78051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431916" y="2586547"/>
              <a:ext cx="78051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432828" y="2391734"/>
              <a:ext cx="78051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056105" y="2564741"/>
              <a:ext cx="78051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057554" y="2365422"/>
              <a:ext cx="78051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403829" y="2009817"/>
              <a:ext cx="78051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407398" y="1755185"/>
              <a:ext cx="78051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068781" y="1966753"/>
              <a:ext cx="78051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065293" y="1733094"/>
              <a:ext cx="78051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435152" y="1980633"/>
              <a:ext cx="78051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438721" y="1726001"/>
              <a:ext cx="78051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241368" y="2006185"/>
              <a:ext cx="78051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237820" y="1749907"/>
              <a:ext cx="78051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908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pt-BR" dirty="0" smtClean="0"/>
              <a:t>LONA </a:t>
            </a:r>
            <a:r>
              <a:rPr lang="pt-BR" dirty="0"/>
              <a:t>FACHADA PAB.12  1/2 (8,30 x 8,70 M.)</a:t>
            </a:r>
            <a:endParaRPr dirty="0"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54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559504" y="1228532"/>
            <a:ext cx="4051095" cy="4796184"/>
            <a:chOff x="4407262" y="1228532"/>
            <a:chExt cx="3799899" cy="4796184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5603105" y="1591372"/>
              <a:ext cx="353649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171070" y="1228532"/>
              <a:ext cx="1281520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436429" y="1591372"/>
              <a:ext cx="514978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436429" y="2258047"/>
              <a:ext cx="514978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495674" y="2808472"/>
              <a:ext cx="44388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436429" y="3387959"/>
              <a:ext cx="51953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466507" y="3997390"/>
              <a:ext cx="430212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295029" y="4044946"/>
              <a:ext cx="992586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6663139" y="4025572"/>
              <a:ext cx="461201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6592956" y="3387959"/>
              <a:ext cx="587895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6681368" y="2808472"/>
              <a:ext cx="509509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6592956" y="2258047"/>
              <a:ext cx="590630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6592956" y="1620435"/>
              <a:ext cx="590630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5588521" y="4184975"/>
              <a:ext cx="36823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525753" y="4025572"/>
              <a:ext cx="131251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6888271" y="4054634"/>
              <a:ext cx="13033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617810" y="3490118"/>
              <a:ext cx="130340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6757020" y="3490118"/>
              <a:ext cx="131251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614164" y="2895659"/>
              <a:ext cx="13216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6888271" y="2953784"/>
              <a:ext cx="13125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647889" y="2388388"/>
              <a:ext cx="13216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6788010" y="2388388"/>
              <a:ext cx="13125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617810" y="1749895"/>
              <a:ext cx="130340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6858192" y="1735804"/>
              <a:ext cx="26341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609485" y="4375202"/>
              <a:ext cx="332685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546594" y="1532367"/>
              <a:ext cx="45117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5708835" y="1328930"/>
              <a:ext cx="154949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007795" y="1416998"/>
              <a:ext cx="48307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5976805" y="1446060"/>
              <a:ext cx="48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017270" y="131945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5985824" y="1349854"/>
              <a:ext cx="46676" cy="647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011801" y="1219057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5986705" y="1248576"/>
              <a:ext cx="44915" cy="647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541485" y="1219057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510920" y="1247664"/>
              <a:ext cx="44915" cy="665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541485" y="131945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510039" y="1348942"/>
              <a:ext cx="46676" cy="66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025002" y="1754070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5992660" y="1783574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164015" y="2304936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132114" y="2334879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164456" y="2420745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132114" y="2450248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396880" y="2942988"/>
              <a:ext cx="45795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364994" y="2972036"/>
              <a:ext cx="46676" cy="66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396880" y="3059238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364994" y="3088285"/>
              <a:ext cx="46676" cy="66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5966668" y="3673072"/>
              <a:ext cx="45795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5934326" y="370257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5966228" y="3556382"/>
              <a:ext cx="46676" cy="6562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5934326" y="3586325"/>
              <a:ext cx="46676" cy="6562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501020" y="1416998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481879" y="1446060"/>
              <a:ext cx="4830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151807" y="2576853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119905" y="2605035"/>
              <a:ext cx="50131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300375" y="2693103"/>
              <a:ext cx="4830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268474" y="2722165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297641" y="2808472"/>
              <a:ext cx="48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265740" y="2837535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5956753" y="3852078"/>
              <a:ext cx="123959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535533" y="2692222"/>
              <a:ext cx="124871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297641" y="3243528"/>
              <a:ext cx="4830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265740" y="3272590"/>
              <a:ext cx="49219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5956753" y="3451368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5954019" y="3770174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5981362" y="4375202"/>
              <a:ext cx="49219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516515" y="4375202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057137" y="3359777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057137" y="3272590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057137" y="2808472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057137" y="2722165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5707012" y="4044946"/>
              <a:ext cx="154949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297641" y="3359777"/>
              <a:ext cx="4830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265740" y="3387959"/>
              <a:ext cx="4921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577461" y="3285800"/>
              <a:ext cx="12395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4909479" y="2837535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233961" y="2575092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233961" y="260503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233961" y="2635859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233961" y="266668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233961" y="2331143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233961" y="2361967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233961" y="2392791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233961" y="2422734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233961" y="2139155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233961" y="2170860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233961" y="2201684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233961" y="2231627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233961" y="3153698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233961" y="318540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233961" y="3215346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233961" y="3246170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233961" y="288685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233961" y="291415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233961" y="2944097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233961" y="2974921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233961" y="3493641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233961" y="352446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233961" y="3555288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233961" y="3585232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233961" y="3763129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233961" y="3793953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233961" y="3824776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233961" y="3855601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4909479" y="2895659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4909479" y="2953784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4909479" y="301102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4909479" y="3069153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4909479" y="312727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4909479" y="3185403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4909479" y="3242647"/>
              <a:ext cx="9296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4939558" y="3417022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4939558" y="347514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4939558" y="3533272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4939558" y="3590516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4939558" y="364864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4939558" y="3706765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4939558" y="376401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4939558" y="3823015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4939558" y="2286229"/>
              <a:ext cx="9296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4939558" y="2345234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4939558" y="2403359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4939558" y="2460604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4939558" y="251872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4939558" y="2576853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4939558" y="263409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4939558" y="2693103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6622123" y="2837535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6622123" y="2895659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6622123" y="2953784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6622123" y="301102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6622123" y="3069153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6622123" y="3127278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6622123" y="3185403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6622123" y="3242647"/>
              <a:ext cx="9296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533711" y="347514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533711" y="3533272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533711" y="3590516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533711" y="364864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533711" y="3706765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533711" y="3764010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533711" y="3823015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4939558" y="1647736"/>
              <a:ext cx="92969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4939558" y="1707622"/>
              <a:ext cx="9296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4939558" y="1765747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4939558" y="1822991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4939558" y="1881116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4939558" y="1939241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4939558" y="1996485"/>
              <a:ext cx="9296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4939558" y="2055491"/>
              <a:ext cx="9296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533711" y="1647736"/>
              <a:ext cx="92058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533711" y="1706741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533711" y="1764866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533711" y="1822991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533711" y="1880235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533711" y="1939241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533711" y="1995605"/>
              <a:ext cx="92058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533711" y="2054610"/>
              <a:ext cx="92058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533711" y="2258047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533711" y="2315291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533711" y="2374297"/>
              <a:ext cx="92058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533711" y="2430660"/>
              <a:ext cx="92058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533711" y="2489666"/>
              <a:ext cx="92058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533711" y="2547791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533711" y="2605915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533711" y="2663160"/>
              <a:ext cx="92058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208440" y="3909322"/>
              <a:ext cx="24883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080712" y="3909322"/>
              <a:ext cx="24791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146460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085392" y="3909322"/>
              <a:ext cx="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022501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4960521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4898542" y="3909322"/>
              <a:ext cx="31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6603894" y="3909322"/>
              <a:ext cx="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541914" y="3909322"/>
              <a:ext cx="3190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479934" y="3909322"/>
              <a:ext cx="3190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417955" y="3909322"/>
              <a:ext cx="3190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356886" y="3909322"/>
              <a:ext cx="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4880312" y="3997390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4880312" y="4258071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562877" y="4025572"/>
              <a:ext cx="92969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562877" y="4112759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5647175" y="469311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5614362" y="471865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5639883" y="501720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5614362" y="503041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5640324" y="4852077"/>
              <a:ext cx="69573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5613922" y="4873214"/>
              <a:ext cx="71335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5819001" y="4705885"/>
              <a:ext cx="71335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5782527" y="4719110"/>
              <a:ext cx="70454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5819442" y="5017205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5782527" y="5030871"/>
              <a:ext cx="70454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5819882" y="5169122"/>
              <a:ext cx="69573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5782967" y="5182789"/>
              <a:ext cx="69574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5819442" y="4859563"/>
              <a:ext cx="7045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5782087" y="4873670"/>
              <a:ext cx="71335" cy="519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5640324" y="5169122"/>
              <a:ext cx="69573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5614802" y="5182333"/>
              <a:ext cx="69574" cy="5286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303232" y="4544292"/>
              <a:ext cx="99350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093473" y="4548695"/>
              <a:ext cx="9843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199138" y="4722240"/>
              <a:ext cx="52865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4923151" y="4444775"/>
              <a:ext cx="120313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370558" y="4470315"/>
              <a:ext cx="123959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416132" y="3455772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416132" y="3485715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416132" y="3516539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416132" y="3546482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416132" y="3575544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411574" y="3690913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411574" y="3721737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411574" y="3752561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411574" y="3783385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411574" y="3813328"/>
              <a:ext cx="9843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411574" y="2573331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411574" y="2605915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411574" y="2634978"/>
              <a:ext cx="98438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411574" y="2663160"/>
              <a:ext cx="98438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411574" y="2696626"/>
              <a:ext cx="98438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5708835" y="3127278"/>
              <a:ext cx="59245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5708835" y="2953784"/>
              <a:ext cx="58334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5855580" y="2953784"/>
              <a:ext cx="58334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5855580" y="3127278"/>
              <a:ext cx="58334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5924852" y="3480431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5924852" y="3799237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514692" y="3735828"/>
              <a:ext cx="29167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113525" y="3735828"/>
              <a:ext cx="29167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113525" y="3533272"/>
              <a:ext cx="29167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121728" y="3185403"/>
              <a:ext cx="2734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514692" y="3533272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516515" y="3185403"/>
              <a:ext cx="2734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121728" y="2953784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516515" y="2953784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5905711" y="2605035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530187" y="2605035"/>
              <a:ext cx="27344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5875632" y="2402479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530187" y="2402479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163656" y="2025548"/>
              <a:ext cx="5468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500109" y="2025548"/>
              <a:ext cx="5468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163656" y="1764866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500109" y="1764866"/>
              <a:ext cx="5468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5955841" y="1881116"/>
              <a:ext cx="4921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5923940" y="1910178"/>
              <a:ext cx="5013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4673410" y="4316196"/>
              <a:ext cx="2069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6681368" y="4344378"/>
              <a:ext cx="206903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466507" y="4316196"/>
              <a:ext cx="17682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6947516" y="4344378"/>
              <a:ext cx="176824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407262" y="2344354"/>
              <a:ext cx="59245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154419" y="2344354"/>
              <a:ext cx="59245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440864" y="4771508"/>
              <a:ext cx="102995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440864" y="4981990"/>
              <a:ext cx="102995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440864" y="4684320"/>
              <a:ext cx="102995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436429" y="1504185"/>
              <a:ext cx="17773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4732655" y="1504185"/>
              <a:ext cx="176824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6976683" y="1532367"/>
              <a:ext cx="176824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6622123" y="1532367"/>
              <a:ext cx="176824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043342" y="3799237"/>
              <a:ext cx="2278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043342" y="3712049"/>
              <a:ext cx="2278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043342" y="3595800"/>
              <a:ext cx="2278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043342" y="3480431"/>
              <a:ext cx="2278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383319" y="3329834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383319" y="3242647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145549" y="3359777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145549" y="3272590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327719" y="3097335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298552" y="3011028"/>
              <a:ext cx="464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383319" y="2837535"/>
              <a:ext cx="464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356886" y="2722165"/>
              <a:ext cx="464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116382" y="2808472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116382" y="2722165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209229" y="2605035"/>
              <a:ext cx="46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241130" y="2430660"/>
              <a:ext cx="464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241130" y="2315291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012352" y="1910178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5923940" y="1764866"/>
              <a:ext cx="4739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418989" y="1448702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075244" y="1448702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424457" y="1328930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075244" y="1328930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424457" y="1228532"/>
              <a:ext cx="4648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075244" y="1228532"/>
              <a:ext cx="473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336957" y="4484406"/>
              <a:ext cx="5104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122640" y="4484406"/>
              <a:ext cx="5013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5767168" y="3097335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5914826" y="3097335"/>
              <a:ext cx="2369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5767168" y="2923841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5914826" y="2923841"/>
              <a:ext cx="236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702577" y="4344378"/>
              <a:ext cx="783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525753" y="4344378"/>
              <a:ext cx="783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6740613" y="4373440"/>
              <a:ext cx="7838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006761" y="4373440"/>
              <a:ext cx="7747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4923151" y="4524917"/>
              <a:ext cx="8932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411574" y="4550457"/>
              <a:ext cx="9023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293206" y="5137871"/>
              <a:ext cx="1020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293206" y="4843723"/>
              <a:ext cx="1020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149984" y="4839320"/>
              <a:ext cx="10117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149984" y="5108808"/>
              <a:ext cx="10117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5964956" y="3969208"/>
              <a:ext cx="105730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6701420" y="3329834"/>
              <a:ext cx="1184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747116" y="1620435"/>
              <a:ext cx="85678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736179" y="4066964"/>
              <a:ext cx="10937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738001" y="1358873"/>
              <a:ext cx="10937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5738001" y="2923841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5885659" y="2923841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5738001" y="3097335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5885659" y="3097335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562877" y="4199066"/>
              <a:ext cx="92969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562877" y="4287134"/>
              <a:ext cx="92969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4880312" y="4083696"/>
              <a:ext cx="92969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4880312" y="4170884"/>
              <a:ext cx="92969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659493" y="2749467"/>
              <a:ext cx="118491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7764189" y="3081483"/>
              <a:ext cx="44297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7764189" y="3805402"/>
              <a:ext cx="44297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7764189" y="3631908"/>
              <a:ext cx="176824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000259" y="3225914"/>
              <a:ext cx="177735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000259" y="3950714"/>
              <a:ext cx="177735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350384" y="3284039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439707" y="3284039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173559" y="3225914"/>
              <a:ext cx="176824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202726" y="3138727"/>
              <a:ext cx="561463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439707" y="3284039"/>
              <a:ext cx="265237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143481" y="3891708"/>
              <a:ext cx="20690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439707" y="3950714"/>
              <a:ext cx="265237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055069" y="3863526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055069" y="3950714"/>
              <a:ext cx="649875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7764189" y="4210515"/>
              <a:ext cx="42884" cy="77940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202726" y="3719095"/>
              <a:ext cx="29167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232805" y="3167789"/>
              <a:ext cx="44297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202726" y="4037901"/>
              <a:ext cx="413805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7587365" y="3254096"/>
              <a:ext cx="58334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468874" y="3225914"/>
              <a:ext cx="5833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321217" y="3225914"/>
              <a:ext cx="5924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7587365" y="4008839"/>
              <a:ext cx="5833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468874" y="3978896"/>
              <a:ext cx="5833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321217" y="3978896"/>
              <a:ext cx="5924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7793356" y="4239577"/>
              <a:ext cx="206903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409629" y="3108784"/>
              <a:ext cx="20690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409629" y="3891708"/>
              <a:ext cx="236981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350384" y="3713811"/>
              <a:ext cx="89324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202726" y="3254977"/>
              <a:ext cx="30079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233961" y="3730544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233961" y="361517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233961" y="3121113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233961" y="3004864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233961" y="2541626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233961" y="2455319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197257" y="4085458"/>
              <a:ext cx="82944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7611063" y="4164719"/>
              <a:ext cx="82944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280201" y="3285800"/>
              <a:ext cx="82032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7611063" y="3326312"/>
              <a:ext cx="82944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213909" y="1918985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213909" y="1949809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213909" y="1980633"/>
              <a:ext cx="1640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213909" y="2010576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213909" y="2043161"/>
              <a:ext cx="1640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213909" y="1888162"/>
              <a:ext cx="1640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5997769" y="4771508"/>
              <a:ext cx="102996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5997769" y="4981990"/>
              <a:ext cx="102996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5997769" y="4684320"/>
              <a:ext cx="102996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5743470" y="1718190"/>
              <a:ext cx="5833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485525" y="3891708"/>
              <a:ext cx="5833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73810" y="3885544"/>
              <a:ext cx="6653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434483" y="4468554"/>
              <a:ext cx="57423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9618" y="4466792"/>
              <a:ext cx="6653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6094" y="414974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0767" y="414974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262217" y="3442561"/>
              <a:ext cx="5833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6045" y="365832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6599" y="3581709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6599" y="3654806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9023" y="2967875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9934" y="3076199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7842" y="3055943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54013" y="2826966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9801" y="2871000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1462" y="2487024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54925" y="2736256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2373" y="2270377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0480" y="2337308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5037" y="2432422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1462" y="2081030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14170" y="1808019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51417" y="1827394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5865" y="1448702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73810" y="1452225"/>
              <a:ext cx="665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5823679" y="5419688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4666118" y="5859147"/>
              <a:ext cx="11520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418200" y="5419688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418200" y="5419688"/>
              <a:ext cx="140548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418200" y="5579091"/>
              <a:ext cx="247919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533833" y="5899658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244898" y="5899658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4955052" y="5899658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244898" y="5870596"/>
              <a:ext cx="19414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524719" y="5873238"/>
              <a:ext cx="194142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5770155" y="5833411"/>
              <a:ext cx="170852" cy="638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5764067" y="5810393"/>
              <a:ext cx="187585" cy="1230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4713514" y="5460199"/>
              <a:ext cx="30990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4710780" y="5660114"/>
              <a:ext cx="30990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544893" y="5460199"/>
              <a:ext cx="18776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542159" y="5660114"/>
              <a:ext cx="18776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4749061" y="5230735"/>
              <a:ext cx="876830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4914948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4914037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4914948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4914037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120939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120939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121851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120939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328753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327842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328753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327842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576672" y="5699744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575761" y="5660114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576672" y="5499830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575761" y="5460199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7644787" y="5451393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197380" y="5451393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197380" y="5885568"/>
              <a:ext cx="11520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349472" y="5625767"/>
              <a:ext cx="29531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197380" y="5451393"/>
              <a:ext cx="144740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197380" y="5306080"/>
              <a:ext cx="14765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405194" y="5306080"/>
              <a:ext cx="35364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6817177" y="5306080"/>
              <a:ext cx="17864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054158" y="5306080"/>
              <a:ext cx="17682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291139" y="5306080"/>
              <a:ext cx="32448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345037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345037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345037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467963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467963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432415" y="5766676"/>
              <a:ext cx="29167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6700509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6700509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6700509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523685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523685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523685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6906500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6906500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6906500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114314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114314" y="5857386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114314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291139" y="5509518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291139" y="5857386"/>
              <a:ext cx="29167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291139" y="5653949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288212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25813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228967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199800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169722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49511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46412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43495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405791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37662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6642772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6611782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658261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55344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524281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6671939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6877930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6848763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681959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6789518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6907097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14407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11308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083921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05475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191474" y="5377804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350069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320902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291735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262568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37923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49772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468560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439393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409315" y="5392744"/>
              <a:ext cx="86307" cy="3099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521425" y="5376923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345037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6700509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523685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6906500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114314" y="5828324"/>
              <a:ext cx="29167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291139" y="5828324"/>
              <a:ext cx="29167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345037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6700509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523685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6906500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114314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291139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345037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6700509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523685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6906500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114314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291139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467963" y="5683892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467963" y="5538580"/>
              <a:ext cx="29167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414186" y="5745540"/>
              <a:ext cx="29167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557883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025587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6936264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6701106" y="5393656"/>
              <a:ext cx="86307" cy="291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168213" y="5683892"/>
              <a:ext cx="176824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355315" y="5907388"/>
              <a:ext cx="170852" cy="638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6660404" y="5908465"/>
              <a:ext cx="216929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012230" y="5908465"/>
              <a:ext cx="17682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6665873" y="5879403"/>
              <a:ext cx="19505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001293" y="5879403"/>
              <a:ext cx="19414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050886" y="5842217"/>
              <a:ext cx="170852" cy="638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050723" y="5811699"/>
              <a:ext cx="187585" cy="1239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480147" y="5082896"/>
              <a:ext cx="795710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434361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434361" y="5708551"/>
              <a:ext cx="1385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6560143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6558320" y="5708551"/>
              <a:ext cx="17135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6766134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6766134" y="5708551"/>
              <a:ext cx="17135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6972126" y="5748181"/>
              <a:ext cx="4192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6966657" y="5708551"/>
              <a:ext cx="17135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6560143" y="4653497"/>
              <a:ext cx="65626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6767335" y="472579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015253" y="472579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269096" y="4726249"/>
              <a:ext cx="68693" cy="4648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353118" y="4437730"/>
              <a:ext cx="83855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238518" y="3387079"/>
              <a:ext cx="1005346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238518" y="3414380"/>
              <a:ext cx="1005346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236696" y="3284039"/>
              <a:ext cx="1005346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236696" y="3313102"/>
              <a:ext cx="1005346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322373" y="2813756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322373" y="2841057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320550" y="2713358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320550" y="2740660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426280" y="2239553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426280" y="2266854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424457" y="2139155"/>
              <a:ext cx="93516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424457" y="2166456"/>
              <a:ext cx="93516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4969925" y="463508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4825913" y="463508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284381" y="4635083"/>
              <a:ext cx="68693" cy="473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123507" y="4635538"/>
              <a:ext cx="68693" cy="4648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022501" y="4241357"/>
              <a:ext cx="78051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022500" y="4040543"/>
              <a:ext cx="78051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322539" y="3745956"/>
              <a:ext cx="78051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322538" y="3498045"/>
              <a:ext cx="78051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441122" y="4252794"/>
              <a:ext cx="78051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441122" y="4043159"/>
              <a:ext cx="78051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163080" y="3727549"/>
              <a:ext cx="78051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163079" y="3522750"/>
              <a:ext cx="78051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421631" y="3739544"/>
              <a:ext cx="78051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421630" y="3534744"/>
              <a:ext cx="78051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093019" y="3756671"/>
              <a:ext cx="78051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089038" y="3496248"/>
              <a:ext cx="78051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484827" y="3173967"/>
              <a:ext cx="78051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484827" y="2883046"/>
              <a:ext cx="78051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158354" y="3172199"/>
              <a:ext cx="78051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164075" y="2947626"/>
              <a:ext cx="78051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419388" y="3171229"/>
              <a:ext cx="78051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425109" y="2946656"/>
              <a:ext cx="78051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048252" y="3136725"/>
              <a:ext cx="78051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053972" y="2929125"/>
              <a:ext cx="78051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958932" y="2596063"/>
              <a:ext cx="78051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5955841" y="2388394"/>
              <a:ext cx="78051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417127" y="2475772"/>
              <a:ext cx="78051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417955" y="2315291"/>
              <a:ext cx="78051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431916" y="2586547"/>
              <a:ext cx="78051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432828" y="2391734"/>
              <a:ext cx="78051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056105" y="2564741"/>
              <a:ext cx="78051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057554" y="2365422"/>
              <a:ext cx="78051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403829" y="2009817"/>
              <a:ext cx="78051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407398" y="1755185"/>
              <a:ext cx="78051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068781" y="1966753"/>
              <a:ext cx="78051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065293" y="1733094"/>
              <a:ext cx="78051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435152" y="1980633"/>
              <a:ext cx="78051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438721" y="1726001"/>
              <a:ext cx="78051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241368" y="2006185"/>
              <a:ext cx="78051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237820" y="1749907"/>
              <a:ext cx="78051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pic>
        <p:nvPicPr>
          <p:cNvPr id="737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504" y="1517253"/>
            <a:ext cx="4305300" cy="3105150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153792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1435">
              <a:lnSpc>
                <a:spcPct val="100000"/>
              </a:lnSpc>
            </a:pPr>
            <a:r>
              <a:rPr spc="-15" dirty="0" smtClean="0"/>
              <a:t>LONA </a:t>
            </a:r>
            <a:r>
              <a:rPr dirty="0"/>
              <a:t>GIGANTE </a:t>
            </a:r>
            <a:r>
              <a:rPr spc="-25" dirty="0"/>
              <a:t>PABELLONES </a:t>
            </a:r>
            <a:r>
              <a:rPr dirty="0"/>
              <a:t>1-2 (24 x</a:t>
            </a:r>
            <a:r>
              <a:rPr spc="50" dirty="0"/>
              <a:t> </a:t>
            </a:r>
            <a:r>
              <a:rPr dirty="0" smtClean="0"/>
              <a:t>8</a:t>
            </a:r>
            <a:r>
              <a:rPr lang="es-ES" dirty="0" smtClean="0"/>
              <a:t> M.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81001" y="1364807"/>
            <a:ext cx="3758944" cy="305596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25400">
              <a:spcBef>
                <a:spcPts val="409"/>
              </a:spcBef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spcBef>
                  <a:spcPts val="409"/>
                </a:spcBef>
              </a:pPr>
              <a:t>55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522652" y="1060972"/>
            <a:ext cx="4019258" cy="4796183"/>
            <a:chOff x="4522652" y="1060972"/>
            <a:chExt cx="4019258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5787528" y="1423812"/>
              <a:ext cx="37406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330553" y="1060972"/>
              <a:ext cx="1355499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553503" y="1423812"/>
              <a:ext cx="544706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553503" y="2090487"/>
              <a:ext cx="544706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616168" y="2640912"/>
              <a:ext cx="469508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553503" y="3220399"/>
              <a:ext cx="549527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585317" y="3829830"/>
              <a:ext cx="455047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461668" y="3877386"/>
              <a:ext cx="1049885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6908755" y="3858012"/>
              <a:ext cx="48782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6834521" y="3220399"/>
              <a:ext cx="621833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6928037" y="2640912"/>
              <a:ext cx="538922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6834521" y="2090487"/>
              <a:ext cx="624725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6834521" y="1452875"/>
              <a:ext cx="624725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5772102" y="4017415"/>
              <a:ext cx="389489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647983" y="3858012"/>
              <a:ext cx="138828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146883" y="3887074"/>
              <a:ext cx="137863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745355" y="3322558"/>
              <a:ext cx="13786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008056" y="3322558"/>
              <a:ext cx="138828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741498" y="2728099"/>
              <a:ext cx="139792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146883" y="2786224"/>
              <a:ext cx="138828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777170" y="2220828"/>
              <a:ext cx="13979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040834" y="2220828"/>
              <a:ext cx="138828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745355" y="1582335"/>
              <a:ext cx="13786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115068" y="1568244"/>
              <a:ext cx="278620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794276" y="4207642"/>
              <a:ext cx="35189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727755" y="1364807"/>
              <a:ext cx="47722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5899361" y="1161370"/>
              <a:ext cx="163894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215580" y="1249438"/>
              <a:ext cx="5109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182801" y="1278500"/>
              <a:ext cx="5109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226949" y="1150001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193688" y="1180426"/>
              <a:ext cx="46676" cy="6845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221164" y="1049603"/>
              <a:ext cx="46676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194568" y="1079148"/>
              <a:ext cx="44915" cy="6845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723698" y="1049603"/>
              <a:ext cx="46676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691318" y="1078184"/>
              <a:ext cx="44915" cy="7037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723698" y="1150001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690437" y="1179462"/>
              <a:ext cx="46676" cy="7037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235102" y="1584616"/>
              <a:ext cx="45795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200918" y="1614119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382166" y="2135482"/>
              <a:ext cx="46676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348423" y="2165425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382606" y="2251291"/>
              <a:ext cx="45795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348423" y="2280794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628448" y="2773534"/>
              <a:ext cx="45795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594746" y="2802555"/>
              <a:ext cx="46676" cy="7037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628448" y="2889784"/>
              <a:ext cx="45795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594746" y="2918805"/>
              <a:ext cx="46676" cy="7037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173401" y="3503618"/>
              <a:ext cx="45795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139217" y="3533121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172960" y="3386928"/>
              <a:ext cx="46676" cy="6941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139217" y="3416871"/>
              <a:ext cx="46676" cy="6941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679551" y="1249438"/>
              <a:ext cx="5206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659305" y="1278500"/>
              <a:ext cx="5109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367905" y="2409293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334162" y="2437475"/>
              <a:ext cx="5302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525050" y="2525543"/>
              <a:ext cx="5109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491308" y="2554605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522158" y="2640912"/>
              <a:ext cx="5109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488415" y="2669975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161592" y="3684518"/>
              <a:ext cx="131115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773783" y="2524662"/>
              <a:ext cx="132080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522158" y="3075968"/>
              <a:ext cx="5109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488415" y="3105030"/>
              <a:ext cx="52060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161592" y="3283808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158699" y="3602614"/>
              <a:ext cx="5206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187621" y="4207642"/>
              <a:ext cx="52060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695940" y="4207642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210042" y="3192217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210042" y="3105030"/>
              <a:ext cx="5206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210042" y="2640912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210042" y="2554605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5897433" y="3877386"/>
              <a:ext cx="163894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522158" y="3192217"/>
              <a:ext cx="5109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488415" y="3220399"/>
              <a:ext cx="5206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818131" y="3118240"/>
              <a:ext cx="131115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053861" y="2669975"/>
              <a:ext cx="9833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397074" y="2407532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397074" y="2437475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397074" y="2468299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397074" y="2499123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397074" y="2163583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397074" y="2194407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397074" y="2225231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397074" y="2255174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397074" y="1971595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397074" y="2003300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397074" y="2034124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397074" y="2064067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397074" y="2986138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397074" y="3017843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397074" y="3047786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397074" y="3078610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397074" y="2719293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397074" y="2746593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397074" y="2776537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397074" y="2807361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397074" y="3326081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397074" y="3356905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397074" y="3387728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397074" y="3417672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397074" y="3595569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397074" y="3626393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397074" y="3657216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397074" y="3688041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053861" y="2728099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053861" y="2786224"/>
              <a:ext cx="9833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053861" y="2843468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053861" y="2901593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053861" y="2959718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053861" y="3017843"/>
              <a:ext cx="9833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053861" y="3075087"/>
              <a:ext cx="9833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085676" y="3249462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085676" y="3307587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085676" y="3365712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085676" y="3422956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085676" y="3481080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085676" y="3539205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085676" y="3596450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085676" y="3655455"/>
              <a:ext cx="9833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085676" y="2118669"/>
              <a:ext cx="9833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085676" y="2177674"/>
              <a:ext cx="9833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085676" y="2235799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085676" y="2293044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085676" y="2351168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085676" y="2409293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085676" y="2466537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085676" y="2525543"/>
              <a:ext cx="9833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6865372" y="2669975"/>
              <a:ext cx="9833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6865372" y="2728099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6865372" y="2786224"/>
              <a:ext cx="9833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6865372" y="2843468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6865372" y="2901593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6865372" y="2959718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6865372" y="3017843"/>
              <a:ext cx="9833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6865372" y="3075087"/>
              <a:ext cx="9833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771855" y="3307587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771855" y="3365712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771855" y="3422956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771855" y="3481080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771855" y="3539205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771855" y="3596450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771855" y="3655455"/>
              <a:ext cx="9833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085676" y="1480176"/>
              <a:ext cx="98336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085676" y="1540062"/>
              <a:ext cx="9833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085676" y="1598187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085676" y="1655431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085676" y="1713556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085676" y="1771681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085676" y="1828925"/>
              <a:ext cx="9833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085676" y="1887931"/>
              <a:ext cx="9833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771855" y="1480176"/>
              <a:ext cx="97373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771855" y="1539181"/>
              <a:ext cx="9737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771855" y="1597306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771855" y="1655431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771855" y="1712675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771855" y="1771681"/>
              <a:ext cx="9737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771855" y="1828045"/>
              <a:ext cx="97373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771855" y="1887050"/>
              <a:ext cx="9737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771855" y="2090487"/>
              <a:ext cx="9737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771855" y="2147731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771855" y="2206737"/>
              <a:ext cx="9737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771855" y="2263100"/>
              <a:ext cx="97373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771855" y="2322106"/>
              <a:ext cx="9737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771855" y="2380231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771855" y="2438355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771855" y="2495600"/>
              <a:ext cx="9737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370080" y="3741762"/>
              <a:ext cx="263195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292707" y="3741762"/>
              <a:ext cx="26223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304522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239929" y="3741762"/>
              <a:ext cx="3277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173407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107850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042292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6846090" y="3741762"/>
              <a:ext cx="3277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780532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714975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649417" y="3741762"/>
              <a:ext cx="33743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584823" y="3741762"/>
              <a:ext cx="3277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023010" y="3829830"/>
              <a:ext cx="9833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023010" y="4090511"/>
              <a:ext cx="9833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802706" y="3858012"/>
              <a:ext cx="9833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802706" y="3945199"/>
              <a:ext cx="9833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5836176" y="4524029"/>
              <a:ext cx="7045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5801469" y="4549569"/>
              <a:ext cx="7045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5828463" y="4848119"/>
              <a:ext cx="7045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5801469" y="4861329"/>
              <a:ext cx="7045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5828904" y="4682992"/>
              <a:ext cx="69573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5801029" y="4704128"/>
              <a:ext cx="71335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017947" y="4536799"/>
              <a:ext cx="71335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5979342" y="4550051"/>
              <a:ext cx="70454" cy="549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018387" y="4848119"/>
              <a:ext cx="7045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5979342" y="4861812"/>
              <a:ext cx="70454" cy="549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018828" y="5000036"/>
              <a:ext cx="69573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5979782" y="5013729"/>
              <a:ext cx="69574" cy="549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018387" y="4690477"/>
              <a:ext cx="7045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5978901" y="4704610"/>
              <a:ext cx="71335" cy="549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5828904" y="5000036"/>
              <a:ext cx="69573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5801909" y="5013247"/>
              <a:ext cx="69574" cy="559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470344" y="4376732"/>
              <a:ext cx="10508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306204" y="4381135"/>
              <a:ext cx="104121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360241" y="4554680"/>
              <a:ext cx="55917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068322" y="4277215"/>
              <a:ext cx="127259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599285" y="4302755"/>
              <a:ext cx="131115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647489" y="3288212"/>
              <a:ext cx="10412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647489" y="3318155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647489" y="3348979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647489" y="3378922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647489" y="3407984"/>
              <a:ext cx="10412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642668" y="3523353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642668" y="3554177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642668" y="3585001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642668" y="3615825"/>
              <a:ext cx="10412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642668" y="3645768"/>
              <a:ext cx="10412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642668" y="2405771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642668" y="2438355"/>
              <a:ext cx="10412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642668" y="2467418"/>
              <a:ext cx="10412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642668" y="2495600"/>
              <a:ext cx="10412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642668" y="2529066"/>
              <a:ext cx="10412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5899361" y="2959718"/>
              <a:ext cx="62665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5899361" y="2786224"/>
              <a:ext cx="61701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054578" y="2786224"/>
              <a:ext cx="61701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054578" y="2959718"/>
              <a:ext cx="61701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127848" y="3312871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127848" y="3631677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694011" y="3568268"/>
              <a:ext cx="3085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327414" y="3568268"/>
              <a:ext cx="3085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327414" y="3365712"/>
              <a:ext cx="3085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336090" y="3017843"/>
              <a:ext cx="28922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694011" y="3365712"/>
              <a:ext cx="2892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695940" y="3017843"/>
              <a:ext cx="28922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336090" y="2786224"/>
              <a:ext cx="2892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695940" y="2786224"/>
              <a:ext cx="2892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107603" y="2437475"/>
              <a:ext cx="2892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710401" y="2437475"/>
              <a:ext cx="2892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075788" y="2234919"/>
              <a:ext cx="578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710401" y="2234919"/>
              <a:ext cx="578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380438" y="1857988"/>
              <a:ext cx="5784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678586" y="1857988"/>
              <a:ext cx="5784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380438" y="1597306"/>
              <a:ext cx="578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678586" y="1597306"/>
              <a:ext cx="578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160627" y="1713556"/>
              <a:ext cx="5206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126885" y="1742618"/>
              <a:ext cx="5302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4804164" y="4148636"/>
              <a:ext cx="218846" cy="8718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6928037" y="4176818"/>
              <a:ext cx="218847" cy="8806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585317" y="4148636"/>
              <a:ext cx="187032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209549" y="4176818"/>
              <a:ext cx="187032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522652" y="2176794"/>
              <a:ext cx="62665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428395" y="2176794"/>
              <a:ext cx="62665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615921" y="4603948"/>
              <a:ext cx="108941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615921" y="4814430"/>
              <a:ext cx="108941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615921" y="4516760"/>
              <a:ext cx="108941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553503" y="1336625"/>
              <a:ext cx="187996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4866829" y="1336625"/>
              <a:ext cx="1870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240399" y="1364807"/>
              <a:ext cx="1870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6865372" y="1364807"/>
              <a:ext cx="1870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253179" y="3631677"/>
              <a:ext cx="2410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253179" y="3544489"/>
              <a:ext cx="2410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253179" y="3428240"/>
              <a:ext cx="2410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253179" y="3312871"/>
              <a:ext cx="2410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612782" y="3162274"/>
              <a:ext cx="2506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612782" y="3075087"/>
              <a:ext cx="2506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303559" y="3192217"/>
              <a:ext cx="2506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303559" y="3105030"/>
              <a:ext cx="2506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553973" y="2929775"/>
              <a:ext cx="2506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523122" y="2843468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612782" y="2669975"/>
              <a:ext cx="4916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584823" y="2554605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272708" y="2640912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272708" y="2554605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428642" y="2437475"/>
              <a:ext cx="4916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462385" y="2263100"/>
              <a:ext cx="4916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462385" y="2147731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220400" y="1742618"/>
              <a:ext cx="50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126885" y="1597306"/>
              <a:ext cx="501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592783" y="1281142"/>
              <a:ext cx="50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286922" y="1281142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598568" y="1161370"/>
              <a:ext cx="50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286922" y="1161370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598568" y="1060972"/>
              <a:ext cx="4916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286922" y="1060972"/>
              <a:ext cx="50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506016" y="4316846"/>
              <a:ext cx="5398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337055" y="4316846"/>
              <a:ext cx="5302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5961063" y="2929775"/>
              <a:ext cx="2506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117244" y="2929775"/>
              <a:ext cx="2506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5961063" y="2756281"/>
              <a:ext cx="2506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117244" y="2756281"/>
              <a:ext cx="2506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835015" y="4176818"/>
              <a:ext cx="829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647983" y="4176818"/>
              <a:ext cx="829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6990702" y="4205880"/>
              <a:ext cx="8291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272214" y="4205880"/>
              <a:ext cx="8194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068322" y="4357357"/>
              <a:ext cx="9448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642668" y="4382897"/>
              <a:ext cx="9544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459740" y="4970311"/>
              <a:ext cx="10797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459740" y="4676163"/>
              <a:ext cx="10797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365977" y="4671760"/>
              <a:ext cx="10701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365977" y="4941248"/>
              <a:ext cx="10701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170268" y="3801648"/>
              <a:ext cx="11183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6949246" y="3162274"/>
              <a:ext cx="12533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939853" y="1452875"/>
              <a:ext cx="90624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928284" y="3899404"/>
              <a:ext cx="11569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930212" y="1191313"/>
              <a:ext cx="11569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5930212" y="2756281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086393" y="2756281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5930212" y="2929775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086393" y="2929775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802706" y="4031506"/>
              <a:ext cx="98336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802706" y="4119574"/>
              <a:ext cx="9833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023010" y="3916136"/>
              <a:ext cx="9833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023010" y="4003324"/>
              <a:ext cx="98336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904899" y="2581907"/>
              <a:ext cx="125331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073366" y="2913923"/>
              <a:ext cx="468544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073366" y="3637842"/>
              <a:ext cx="468544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073366" y="3464348"/>
              <a:ext cx="187032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23064" y="3058354"/>
              <a:ext cx="187996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23064" y="3783154"/>
              <a:ext cx="187996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635673" y="3116479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730153" y="3116479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448641" y="3058354"/>
              <a:ext cx="187032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479492" y="2971167"/>
              <a:ext cx="593875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730153" y="3116479"/>
              <a:ext cx="280548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416826" y="3724148"/>
              <a:ext cx="218846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730153" y="3783154"/>
              <a:ext cx="280548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323310" y="3695966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323310" y="3783154"/>
              <a:ext cx="687391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073366" y="4042954"/>
              <a:ext cx="3085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479492" y="3551535"/>
              <a:ext cx="3085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511307" y="3000229"/>
              <a:ext cx="468544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479492" y="3870341"/>
              <a:ext cx="437693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7886334" y="3086536"/>
              <a:ext cx="61701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761003" y="3058354"/>
              <a:ext cx="61701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604822" y="3058354"/>
              <a:ext cx="6266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7886334" y="3841279"/>
              <a:ext cx="61701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761003" y="3811336"/>
              <a:ext cx="61701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604822" y="3811336"/>
              <a:ext cx="6266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104217" y="4072017"/>
              <a:ext cx="218847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698338" y="2941224"/>
              <a:ext cx="218846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698338" y="3724148"/>
              <a:ext cx="250661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635673" y="3546251"/>
              <a:ext cx="94480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479492" y="3087417"/>
              <a:ext cx="31815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397074" y="3562984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397074" y="3447615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397074" y="2953553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397074" y="2837304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397074" y="2374066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397074" y="2287759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473707" y="3917898"/>
              <a:ext cx="87732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7911400" y="3997159"/>
              <a:ext cx="87732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561439" y="3118240"/>
              <a:ext cx="86767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7911400" y="3158752"/>
              <a:ext cx="87732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375864" y="1751425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375864" y="1782249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375864" y="1813073"/>
              <a:ext cx="17353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375864" y="1843016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375864" y="1875601"/>
              <a:ext cx="17353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375864" y="1720602"/>
              <a:ext cx="17353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204975" y="4603948"/>
              <a:ext cx="108942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204975" y="4814430"/>
              <a:ext cx="108942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204975" y="4516760"/>
              <a:ext cx="108942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5935996" y="1550630"/>
              <a:ext cx="61701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663161" y="3724148"/>
              <a:ext cx="61701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3860" y="3717984"/>
              <a:ext cx="70378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609172" y="4300994"/>
              <a:ext cx="6073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7508" y="4299232"/>
              <a:ext cx="70378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56054" y="3982188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4124" y="3982188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426961" y="3275001"/>
              <a:ext cx="61701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5051" y="3490768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8170" y="3414149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8170" y="3487246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4010" y="2800315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4975" y="2908639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6375" y="2888383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8284" y="2659406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1742" y="2703440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9626" y="2319464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9248" y="2568696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590" y="2102817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67470" y="2169748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91" y="2264862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9626" y="1913470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1913" y="1640459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9039" y="1659834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1025" y="1281142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3860" y="1284665"/>
              <a:ext cx="7037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020836" y="5252128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4796451" y="5691587"/>
              <a:ext cx="1218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534221" y="5252128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534221" y="5252128"/>
              <a:ext cx="148661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534221" y="5411531"/>
              <a:ext cx="262230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714257" y="5732098"/>
              <a:ext cx="1870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408643" y="5732098"/>
              <a:ext cx="1870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102065" y="5732098"/>
              <a:ext cx="1870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408643" y="5703036"/>
              <a:ext cx="20535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704617" y="5705678"/>
              <a:ext cx="205349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5969153" y="5664009"/>
              <a:ext cx="170852" cy="6748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5963196" y="5639282"/>
              <a:ext cx="187585" cy="1301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4846584" y="5292639"/>
              <a:ext cx="32779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4843691" y="5492554"/>
              <a:ext cx="32779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668228" y="5292639"/>
              <a:ext cx="19860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665336" y="5492554"/>
              <a:ext cx="19860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4884182" y="5063175"/>
              <a:ext cx="92744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059645" y="5532184"/>
              <a:ext cx="443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058682" y="5492554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059645" y="5332270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058682" y="5292639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277528" y="5532184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277528" y="5492554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278492" y="5332270"/>
              <a:ext cx="443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277528" y="5292639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497339" y="5532184"/>
              <a:ext cx="443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496375" y="5492554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497339" y="5332270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496375" y="5292639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759569" y="5532184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758605" y="5492554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759569" y="5332270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758605" y="5292639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7947072" y="5283833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416109" y="5283833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416109" y="5718008"/>
              <a:ext cx="1218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634709" y="5458207"/>
              <a:ext cx="312363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416109" y="5283833"/>
              <a:ext cx="153096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416109" y="5138520"/>
              <a:ext cx="15618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635920" y="5138520"/>
              <a:ext cx="37406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071685" y="5138520"/>
              <a:ext cx="18896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322346" y="5138520"/>
              <a:ext cx="18703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573008" y="5138520"/>
              <a:ext cx="343213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572291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572291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572291" y="5689826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760040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760040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722440" y="5599116"/>
              <a:ext cx="3085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6948283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6948283" y="5689826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6948283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761251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761251" y="5689826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761251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166165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166165" y="5689826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166165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385976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385976" y="5689826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385976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573008" y="5341958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573008" y="5689826"/>
              <a:ext cx="3085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573008" y="5486389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514676" y="5224290"/>
              <a:ext cx="86307" cy="3277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482861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452010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421160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389345" y="5224290"/>
              <a:ext cx="86307" cy="3277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733522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700744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669893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639042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608192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6889704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6856925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6826074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795224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764373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6920554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138437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107586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076736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044921" y="5224290"/>
              <a:ext cx="86307" cy="3277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169287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419949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387170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356319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325469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470081" y="5209402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637831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606981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576130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545279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668682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794013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763162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732311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700497" y="5224290"/>
              <a:ext cx="86307" cy="3277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819079" y="5208521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572291" y="5660764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6948283" y="5660764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761251" y="5660764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166165" y="5660764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385976" y="5660764"/>
              <a:ext cx="3085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573008" y="5660764"/>
              <a:ext cx="3085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572291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6948283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761251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166165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385976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573008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572291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6948283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761251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166165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385976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573008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760040" y="5516332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760040" y="5371020"/>
              <a:ext cx="3085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703159" y="5577980"/>
              <a:ext cx="3085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857642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294618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200138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6951405" y="5225254"/>
              <a:ext cx="86307" cy="308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385259" y="5516332"/>
              <a:ext cx="18703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588093" y="5737986"/>
              <a:ext cx="170852" cy="6748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6905863" y="5740905"/>
              <a:ext cx="22945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277999" y="5740905"/>
              <a:ext cx="1870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6911647" y="5711843"/>
              <a:ext cx="20631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266430" y="5711843"/>
              <a:ext cx="20534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266090" y="5672816"/>
              <a:ext cx="170852" cy="6748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266400" y="5640561"/>
              <a:ext cx="187585" cy="1311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715200" y="4915336"/>
              <a:ext cx="841644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666771" y="5580621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666771" y="5540991"/>
              <a:ext cx="14654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6799814" y="5580621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6797886" y="5540991"/>
              <a:ext cx="1812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017696" y="5580621"/>
              <a:ext cx="44348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017696" y="5540991"/>
              <a:ext cx="1812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235579" y="5580621"/>
              <a:ext cx="44348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229795" y="5540991"/>
              <a:ext cx="18124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6799814" y="4485937"/>
              <a:ext cx="6941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020949" y="4556865"/>
              <a:ext cx="68693" cy="50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283179" y="4556865"/>
              <a:ext cx="68693" cy="50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551676" y="4557347"/>
              <a:ext cx="68693" cy="491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638565" y="4270170"/>
              <a:ext cx="8869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401895" y="3219519"/>
              <a:ext cx="10633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401895" y="3246820"/>
              <a:ext cx="10633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399967" y="3116479"/>
              <a:ext cx="10633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399967" y="3145542"/>
              <a:ext cx="10633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490590" y="2646196"/>
              <a:ext cx="989148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490590" y="2673497"/>
              <a:ext cx="989148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488662" y="2545798"/>
              <a:ext cx="989148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488662" y="2573100"/>
              <a:ext cx="989148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600496" y="2071993"/>
              <a:ext cx="989148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600496" y="2099294"/>
              <a:ext cx="989148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598568" y="1971595"/>
              <a:ext cx="989148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598568" y="1998896"/>
              <a:ext cx="989148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119779" y="4466155"/>
              <a:ext cx="68693" cy="50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4967454" y="4466155"/>
              <a:ext cx="68693" cy="50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452387" y="4466155"/>
              <a:ext cx="68693" cy="50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282227" y="4466637"/>
              <a:ext cx="68693" cy="491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173407" y="4073797"/>
              <a:ext cx="82556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173407" y="3872983"/>
              <a:ext cx="82556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548493" y="3578396"/>
              <a:ext cx="82556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548492" y="3330485"/>
              <a:ext cx="82556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673922" y="4085234"/>
              <a:ext cx="82556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673922" y="3875599"/>
              <a:ext cx="82556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379829" y="3559989"/>
              <a:ext cx="82556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379828" y="3355190"/>
              <a:ext cx="82556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595578" y="3571984"/>
              <a:ext cx="82556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595577" y="3367184"/>
              <a:ext cx="82556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247996" y="3589111"/>
              <a:ext cx="82556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243785" y="3328688"/>
              <a:ext cx="82556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720149" y="3006407"/>
              <a:ext cx="82556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720149" y="2715486"/>
              <a:ext cx="82556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374831" y="3004639"/>
              <a:ext cx="82556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380882" y="2780066"/>
              <a:ext cx="82556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593206" y="3003669"/>
              <a:ext cx="82556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599257" y="2779096"/>
              <a:ext cx="82556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200644" y="2969165"/>
              <a:ext cx="82556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206695" y="2761565"/>
              <a:ext cx="82556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163896" y="2428503"/>
              <a:ext cx="82556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160627" y="2220834"/>
              <a:ext cx="82556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648542" y="2308212"/>
              <a:ext cx="82556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649417" y="2147731"/>
              <a:ext cx="82556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606457" y="2418987"/>
              <a:ext cx="82556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607421" y="2224174"/>
              <a:ext cx="82556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208951" y="2397181"/>
              <a:ext cx="82556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210484" y="2197862"/>
              <a:ext cx="82556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576748" y="1842257"/>
              <a:ext cx="82556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580523" y="1587625"/>
              <a:ext cx="82556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222359" y="1799193"/>
              <a:ext cx="82556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218669" y="1565534"/>
              <a:ext cx="82556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667607" y="1813073"/>
              <a:ext cx="82556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671382" y="1558441"/>
              <a:ext cx="82556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462636" y="1838625"/>
              <a:ext cx="82556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458884" y="1582347"/>
              <a:ext cx="82556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9640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>
              <a:lnSpc>
                <a:spcPct val="100000"/>
              </a:lnSpc>
            </a:pPr>
            <a:r>
              <a:rPr spc="-15" dirty="0" smtClean="0"/>
              <a:t>LONA </a:t>
            </a:r>
            <a:r>
              <a:rPr dirty="0"/>
              <a:t>GIGANTE </a:t>
            </a:r>
            <a:r>
              <a:rPr spc="-25" dirty="0"/>
              <a:t>PABELLONES </a:t>
            </a:r>
            <a:r>
              <a:rPr dirty="0"/>
              <a:t>1-2 (21 X</a:t>
            </a:r>
            <a:r>
              <a:rPr spc="40" dirty="0"/>
              <a:t> </a:t>
            </a:r>
            <a:r>
              <a:rPr dirty="0" smtClean="0"/>
              <a:t>10</a:t>
            </a:r>
            <a:r>
              <a:rPr lang="es-ES" dirty="0" smtClean="0"/>
              <a:t> M.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228600" y="1409355"/>
            <a:ext cx="4319447" cy="308644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07043" y="6511772"/>
            <a:ext cx="1536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Calibri"/>
                <a:cs typeface="Calibri"/>
              </a:rPr>
              <a:t>20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824414" y="1105519"/>
            <a:ext cx="3802056" cy="4796184"/>
            <a:chOff x="4824414" y="1105519"/>
            <a:chExt cx="3802056" cy="4796184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020935" y="1468359"/>
              <a:ext cx="353849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588656" y="1105519"/>
              <a:ext cx="1282248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853597" y="1468359"/>
              <a:ext cx="515270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853597" y="2135034"/>
              <a:ext cx="515270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912876" y="2685459"/>
              <a:ext cx="444136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853597" y="3264946"/>
              <a:ext cx="519830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883693" y="3874377"/>
              <a:ext cx="43045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712685" y="3921933"/>
              <a:ext cx="993149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081571" y="3902559"/>
              <a:ext cx="461463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011349" y="3264946"/>
              <a:ext cx="588229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099811" y="2685459"/>
              <a:ext cx="509799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011349" y="2135034"/>
              <a:ext cx="590965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011349" y="1497422"/>
              <a:ext cx="590965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006344" y="4061962"/>
              <a:ext cx="368441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42972" y="3902559"/>
              <a:ext cx="131326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06831" y="3931621"/>
              <a:ext cx="130413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35082" y="3367105"/>
              <a:ext cx="13041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75506" y="3367105"/>
              <a:ext cx="13132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31434" y="2772646"/>
              <a:ext cx="132238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06831" y="2830771"/>
              <a:ext cx="131326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65177" y="2265375"/>
              <a:ext cx="132237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06513" y="2265375"/>
              <a:ext cx="131326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35082" y="1626882"/>
              <a:ext cx="13041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76735" y="1612791"/>
              <a:ext cx="263563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27319" y="4252189"/>
              <a:ext cx="33287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64392" y="1409354"/>
              <a:ext cx="45143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126725" y="1205917"/>
              <a:ext cx="155037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425856" y="1293985"/>
              <a:ext cx="48335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394848" y="1323047"/>
              <a:ext cx="4833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435349" y="1196423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403885" y="1226823"/>
              <a:ext cx="46676" cy="6475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429877" y="1096026"/>
              <a:ext cx="46676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404766" y="1125545"/>
              <a:ext cx="44915" cy="6475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959294" y="1096026"/>
              <a:ext cx="46676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928711" y="1124632"/>
              <a:ext cx="44915" cy="6657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959294" y="1196423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927830" y="1225910"/>
              <a:ext cx="46676" cy="665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443085" y="1631039"/>
              <a:ext cx="45795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410725" y="1660542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582178" y="2181904"/>
              <a:ext cx="46676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550259" y="2211848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582618" y="2297714"/>
              <a:ext cx="45795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550259" y="2327216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815174" y="2819957"/>
              <a:ext cx="45795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783270" y="2849004"/>
              <a:ext cx="46676" cy="665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815174" y="2936206"/>
              <a:ext cx="45795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783270" y="2965253"/>
              <a:ext cx="46676" cy="665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384718" y="3550041"/>
              <a:ext cx="45795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352358" y="3579543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384278" y="3433350"/>
              <a:ext cx="46676" cy="656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352358" y="3463293"/>
              <a:ext cx="46676" cy="656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918793" y="1293985"/>
              <a:ext cx="4924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899641" y="1323047"/>
              <a:ext cx="4833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569949" y="2453840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538029" y="2482022"/>
              <a:ext cx="5015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718602" y="2570090"/>
              <a:ext cx="4833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686683" y="2599152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715866" y="2685459"/>
              <a:ext cx="4833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683947" y="2714522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374785" y="3729065"/>
              <a:ext cx="124030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953894" y="2569209"/>
              <a:ext cx="124942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715866" y="3120515"/>
              <a:ext cx="4833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683947" y="3149577"/>
              <a:ext cx="49247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374785" y="3328355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372049" y="3647161"/>
              <a:ext cx="4924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399408" y="4252189"/>
              <a:ext cx="49247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934297" y="4252189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474657" y="3236764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474657" y="3149577"/>
              <a:ext cx="4924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474657" y="2685459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474657" y="2599152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124901" y="3921933"/>
              <a:ext cx="155037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715866" y="3236764"/>
              <a:ext cx="4833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683947" y="3264946"/>
              <a:ext cx="4924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995845" y="3162787"/>
              <a:ext cx="124030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326916" y="2714522"/>
              <a:ext cx="9302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651582" y="2452079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651582" y="2482022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651582" y="2512846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651582" y="2543670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651582" y="2208130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651582" y="2238954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651582" y="2269778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651582" y="2299721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651582" y="2016142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651582" y="2047847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651582" y="2078671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651582" y="2108614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651582" y="3030685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651582" y="3062390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651582" y="3092333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651582" y="3123157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651582" y="2763840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651582" y="2791140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651582" y="2821084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651582" y="2851908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651582" y="3370628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651582" y="3401452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651582" y="3432275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651582" y="3462219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651582" y="3640116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651582" y="3670940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651582" y="3701763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651582" y="3732588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326916" y="2772646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326916" y="2830771"/>
              <a:ext cx="9302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326916" y="2888015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326916" y="2946140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326916" y="3004265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326916" y="3062390"/>
              <a:ext cx="9302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326916" y="3119634"/>
              <a:ext cx="9302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357012" y="3294009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357012" y="3352134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357012" y="3410259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357012" y="3467503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357012" y="3525627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357012" y="3583752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357012" y="3640997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357012" y="3700002"/>
              <a:ext cx="9302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357012" y="2163216"/>
              <a:ext cx="9302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357012" y="2222221"/>
              <a:ext cx="9302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357012" y="2280346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357012" y="2337591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357012" y="2395715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357012" y="2453840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357012" y="2511084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357012" y="2570090"/>
              <a:ext cx="9302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040532" y="2714522"/>
              <a:ext cx="9302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040532" y="2772646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040532" y="2830771"/>
              <a:ext cx="9302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040532" y="2888015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040532" y="2946140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040532" y="3004265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040532" y="3062390"/>
              <a:ext cx="9302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040532" y="3119634"/>
              <a:ext cx="9302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952070" y="3352134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952070" y="3410259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952070" y="3467503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952070" y="3525627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952070" y="3583752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952070" y="3640997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952070" y="3700002"/>
              <a:ext cx="9302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357012" y="1524723"/>
              <a:ext cx="9302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357012" y="1584609"/>
              <a:ext cx="9302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357012" y="1642734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357012" y="1699978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357012" y="1758103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357012" y="1816228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357012" y="1873472"/>
              <a:ext cx="9302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357012" y="1932478"/>
              <a:ext cx="9302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952070" y="1524723"/>
              <a:ext cx="9211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952070" y="1583728"/>
              <a:ext cx="9211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952070" y="1641853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952070" y="1699978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952070" y="1757222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952070" y="1816228"/>
              <a:ext cx="9211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952070" y="1872592"/>
              <a:ext cx="9211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952070" y="1931597"/>
              <a:ext cx="9211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952070" y="2135034"/>
              <a:ext cx="9211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952070" y="2192278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952070" y="2251284"/>
              <a:ext cx="9211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952070" y="2307647"/>
              <a:ext cx="9211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952070" y="2366653"/>
              <a:ext cx="9211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952070" y="2424778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952070" y="2482902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952070" y="2540147"/>
              <a:ext cx="9211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626047" y="3786309"/>
              <a:ext cx="24897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498814" y="3786309"/>
              <a:ext cx="24805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564032" y="3786309"/>
              <a:ext cx="3192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502929" y="3786309"/>
              <a:ext cx="3100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440002" y="3786309"/>
              <a:ext cx="3192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377987" y="3786309"/>
              <a:ext cx="3192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315972" y="3786309"/>
              <a:ext cx="3192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022293" y="3786309"/>
              <a:ext cx="3100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960278" y="3786309"/>
              <a:ext cx="319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898263" y="3786309"/>
              <a:ext cx="319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836248" y="3786309"/>
              <a:ext cx="319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775145" y="3786309"/>
              <a:ext cx="3100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297733" y="3874377"/>
              <a:ext cx="9302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297733" y="4135058"/>
              <a:ext cx="9302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981253" y="3902559"/>
              <a:ext cx="9302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981253" y="3989746"/>
              <a:ext cx="9302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065051" y="4570087"/>
              <a:ext cx="7045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032220" y="4595627"/>
              <a:ext cx="7045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057755" y="4894177"/>
              <a:ext cx="7045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032220" y="4907387"/>
              <a:ext cx="7045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058196" y="4729049"/>
              <a:ext cx="69573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031779" y="4750186"/>
              <a:ext cx="71335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236975" y="4582857"/>
              <a:ext cx="71335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200480" y="4596083"/>
              <a:ext cx="70454" cy="519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237415" y="4894177"/>
              <a:ext cx="7045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200480" y="4907843"/>
              <a:ext cx="70454" cy="519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237856" y="5046094"/>
              <a:ext cx="69573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200920" y="5059761"/>
              <a:ext cx="69574" cy="519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237415" y="4736535"/>
              <a:ext cx="7045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200040" y="4750642"/>
              <a:ext cx="71335" cy="519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058196" y="5046094"/>
              <a:ext cx="69573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032660" y="5059305"/>
              <a:ext cx="69574" cy="528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720893" y="4421279"/>
              <a:ext cx="99406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511582" y="4425682"/>
              <a:ext cx="98494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616739" y="4599227"/>
              <a:ext cx="52895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340596" y="4321762"/>
              <a:ext cx="120382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788825" y="4347302"/>
              <a:ext cx="124030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834424" y="3332759"/>
              <a:ext cx="98494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834424" y="3362702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834424" y="3393526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834424" y="3423469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834424" y="3452531"/>
              <a:ext cx="98494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829864" y="3567900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829864" y="3598724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829864" y="3629548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829864" y="3660372"/>
              <a:ext cx="98494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829864" y="3690315"/>
              <a:ext cx="98494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829864" y="2450318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829864" y="2482902"/>
              <a:ext cx="98494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829864" y="2511965"/>
              <a:ext cx="98494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829864" y="2540147"/>
              <a:ext cx="98494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829864" y="2573613"/>
              <a:ext cx="98494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126725" y="3004265"/>
              <a:ext cx="59279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126725" y="2830771"/>
              <a:ext cx="58367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273554" y="2830771"/>
              <a:ext cx="58367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273554" y="3004265"/>
              <a:ext cx="58367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342865" y="3357418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342865" y="3676224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32473" y="3612815"/>
              <a:ext cx="2918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31646" y="3612815"/>
              <a:ext cx="2918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31646" y="3410259"/>
              <a:ext cx="29183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39853" y="3062390"/>
              <a:ext cx="2735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32473" y="3410259"/>
              <a:ext cx="2735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34297" y="3062390"/>
              <a:ext cx="2735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39853" y="2830771"/>
              <a:ext cx="2735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34297" y="2830771"/>
              <a:ext cx="2735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23714" y="2482022"/>
              <a:ext cx="2735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47977" y="2482022"/>
              <a:ext cx="2735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93618" y="2279466"/>
              <a:ext cx="5471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47977" y="2279466"/>
              <a:ext cx="5471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81805" y="1902535"/>
              <a:ext cx="5471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17881" y="1902535"/>
              <a:ext cx="5471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81805" y="1641853"/>
              <a:ext cx="5471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17881" y="1641853"/>
              <a:ext cx="5471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373872" y="1758103"/>
              <a:ext cx="4924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341953" y="1787165"/>
              <a:ext cx="501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090713" y="4193183"/>
              <a:ext cx="20702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099811" y="4221365"/>
              <a:ext cx="207020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883693" y="4193183"/>
              <a:ext cx="176925" cy="11536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366110" y="4221365"/>
              <a:ext cx="176925" cy="11713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824414" y="2221341"/>
              <a:ext cx="59279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573130" y="2221341"/>
              <a:ext cx="59279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858602" y="4648495"/>
              <a:ext cx="103054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858602" y="4858977"/>
              <a:ext cx="103054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858602" y="4561307"/>
              <a:ext cx="103054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853597" y="1381172"/>
              <a:ext cx="177836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149992" y="1381172"/>
              <a:ext cx="17692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395293" y="1409354"/>
              <a:ext cx="17692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040532" y="1409354"/>
              <a:ext cx="17692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61423" y="3676224"/>
              <a:ext cx="2280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61423" y="3589036"/>
              <a:ext cx="2280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61423" y="3472787"/>
              <a:ext cx="2280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61423" y="3357418"/>
              <a:ext cx="2280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01593" y="3206821"/>
              <a:ext cx="23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01593" y="3119634"/>
              <a:ext cx="2371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63120" y="3236764"/>
              <a:ext cx="23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63120" y="3149577"/>
              <a:ext cx="2371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45961" y="2974322"/>
              <a:ext cx="23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16778" y="2888015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01593" y="2714522"/>
              <a:ext cx="4651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75145" y="2599152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33937" y="2685459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33937" y="2599152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27404" y="2482022"/>
              <a:ext cx="4651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59323" y="2307647"/>
              <a:ext cx="4651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59323" y="2192278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30415" y="1787165"/>
              <a:ext cx="4742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41953" y="1641853"/>
              <a:ext cx="4742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36715" y="1325689"/>
              <a:ext cx="4742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93343" y="1325689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42187" y="1205917"/>
              <a:ext cx="4742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93343" y="1205917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42187" y="1105519"/>
              <a:ext cx="465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93343" y="1105519"/>
              <a:ext cx="4742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54636" y="4361393"/>
              <a:ext cx="5107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40766" y="4361393"/>
              <a:ext cx="5015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85092" y="2974322"/>
              <a:ext cx="23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32834" y="2974322"/>
              <a:ext cx="23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85092" y="2800828"/>
              <a:ext cx="2371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32834" y="2800828"/>
              <a:ext cx="2371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119896" y="4221365"/>
              <a:ext cx="7843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42972" y="4221365"/>
              <a:ext cx="7843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59090" y="4250427"/>
              <a:ext cx="7843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25389" y="4250427"/>
              <a:ext cx="7751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40596" y="4401904"/>
              <a:ext cx="8937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29864" y="4427444"/>
              <a:ext cx="9028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10861" y="5014858"/>
              <a:ext cx="10214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10861" y="4720710"/>
              <a:ext cx="10214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68125" y="4716307"/>
              <a:ext cx="1012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68125" y="4985795"/>
              <a:ext cx="1012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82992" y="3846195"/>
              <a:ext cx="105790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19874" y="3206821"/>
              <a:ext cx="11855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65029" y="1497422"/>
              <a:ext cx="85726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54085" y="3943951"/>
              <a:ext cx="10943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55909" y="1235860"/>
              <a:ext cx="10943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155909" y="280082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303650" y="280082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155909" y="297432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303650" y="297432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981253" y="4076053"/>
              <a:ext cx="9302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981253" y="4164121"/>
              <a:ext cx="9302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297733" y="3960683"/>
              <a:ext cx="9302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297733" y="4047871"/>
              <a:ext cx="9302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77923" y="2626454"/>
              <a:ext cx="118558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183246" y="2958470"/>
              <a:ext cx="443224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183246" y="3682389"/>
              <a:ext cx="443224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183246" y="3508895"/>
              <a:ext cx="176925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19450" y="3102901"/>
              <a:ext cx="177836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19450" y="3827701"/>
              <a:ext cx="177836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769206" y="316102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858580" y="316102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592282" y="3102901"/>
              <a:ext cx="176925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621465" y="3015714"/>
              <a:ext cx="561781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858580" y="3161026"/>
              <a:ext cx="265387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562186" y="3768695"/>
              <a:ext cx="20702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858580" y="3827701"/>
              <a:ext cx="265387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473724" y="3740513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473724" y="3827701"/>
              <a:ext cx="650244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183246" y="4087501"/>
              <a:ext cx="29183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621465" y="3596082"/>
              <a:ext cx="29183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651561" y="3044776"/>
              <a:ext cx="443224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621465" y="3914888"/>
              <a:ext cx="414040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006322" y="3131083"/>
              <a:ext cx="58367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887764" y="3102901"/>
              <a:ext cx="58367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740023" y="3102901"/>
              <a:ext cx="59279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006322" y="3885826"/>
              <a:ext cx="58367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887764" y="3855883"/>
              <a:ext cx="58367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740023" y="3855883"/>
              <a:ext cx="5927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212430" y="4116564"/>
              <a:ext cx="20702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828485" y="2985771"/>
              <a:ext cx="20702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828485" y="3768695"/>
              <a:ext cx="237116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769206" y="3590798"/>
              <a:ext cx="89374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621465" y="3131964"/>
              <a:ext cx="30096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651582" y="3607531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651582" y="3492162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651582" y="2998100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651582" y="2881851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651582" y="2418613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651582" y="2332306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615993" y="3962445"/>
              <a:ext cx="82991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030033" y="4041706"/>
              <a:ext cx="82991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698984" y="3162787"/>
              <a:ext cx="82078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030033" y="3203299"/>
              <a:ext cx="82991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631518" y="1795972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631518" y="1826796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631518" y="1857620"/>
              <a:ext cx="164157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631518" y="1887563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631518" y="1920148"/>
              <a:ext cx="164157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631518" y="1765149"/>
              <a:ext cx="164157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415824" y="4648495"/>
              <a:ext cx="103054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415824" y="4858977"/>
              <a:ext cx="103054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415824" y="4561307"/>
              <a:ext cx="103054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161381" y="1595177"/>
              <a:ext cx="5836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903289" y="3768695"/>
              <a:ext cx="5836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1794" y="3762531"/>
              <a:ext cx="66575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852218" y="4345541"/>
              <a:ext cx="57455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680" y="4343779"/>
              <a:ext cx="66574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23586" y="4026735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9079" y="4026735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679854" y="3319548"/>
              <a:ext cx="58367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3724" y="3535315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4795" y="3458696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4795" y="3531793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7351" y="2844862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8263" y="2953186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517" y="2932930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1646" y="2703953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97902" y="2747987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9132" y="2364011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2558" y="2613243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0045" y="2147364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58729" y="2214295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3289" y="2309409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9132" y="1958017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1837" y="1685006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9673" y="1704381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3703" y="1325689"/>
              <a:ext cx="6657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1794" y="1329212"/>
              <a:ext cx="6657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241635" y="529667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083417" y="5736134"/>
              <a:ext cx="11527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835358" y="529667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835358" y="5296675"/>
              <a:ext cx="140627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835358" y="5456078"/>
              <a:ext cx="248059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951625" y="5776645"/>
              <a:ext cx="17692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662526" y="5776645"/>
              <a:ext cx="17692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372515" y="5776645"/>
              <a:ext cx="17692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662526" y="5747583"/>
              <a:ext cx="19425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942505" y="5750225"/>
              <a:ext cx="194252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188129" y="5710380"/>
              <a:ext cx="170852" cy="638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182042" y="5687345"/>
              <a:ext cx="187585" cy="1231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130840" y="5337186"/>
              <a:ext cx="31007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128104" y="5537101"/>
              <a:ext cx="31007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962123" y="5337186"/>
              <a:ext cx="1878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959387" y="5537101"/>
              <a:ext cx="1878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166407" y="5107722"/>
              <a:ext cx="87732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332388" y="5576731"/>
              <a:ext cx="41951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331476" y="5537101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332388" y="5376817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331476" y="5337186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538496" y="5576731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538496" y="5537101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539409" y="5376817"/>
              <a:ext cx="41951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538496" y="5337186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746428" y="5576731"/>
              <a:ext cx="41951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745517" y="5537101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746428" y="5376817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745517" y="5337186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994488" y="5576731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993576" y="5537101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994488" y="5376817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993576" y="5337186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063777" y="532838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615548" y="532838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615548" y="5762555"/>
              <a:ext cx="11527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768294" y="5502754"/>
              <a:ext cx="295482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615548" y="5328380"/>
              <a:ext cx="14482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615548" y="5183067"/>
              <a:ext cx="14774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823480" y="5183067"/>
              <a:ext cx="35384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235697" y="5183067"/>
              <a:ext cx="17874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472812" y="5183067"/>
              <a:ext cx="1769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709928" y="5183067"/>
              <a:ext cx="32466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763289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763289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763289" y="5734373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886852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886852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851285" y="5643663"/>
              <a:ext cx="29183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118963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118963" y="5734373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118963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942038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942038" y="5734373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942038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325071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325071" y="5734373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325071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533003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533003" y="5734373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533003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709928" y="5386505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709928" y="5734373"/>
              <a:ext cx="29183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709928" y="5530936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706456" y="5269723"/>
              <a:ext cx="86307" cy="3100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676361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647177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617994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587899" y="5269723"/>
              <a:ext cx="86307" cy="3100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913476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882469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853285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824102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794918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061217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030210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001027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971843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942660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090401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296509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267326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238142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208047" y="5269723"/>
              <a:ext cx="86307" cy="3100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325692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562808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531801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502617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473434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610231" y="5254783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768916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739733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710549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681366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798099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916657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887474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858290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828195" y="5269723"/>
              <a:ext cx="86307" cy="3100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940369" y="5253902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763289" y="5705311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118963" y="5705311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942038" y="5705311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325071" y="5705311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533003" y="5705311"/>
              <a:ext cx="2918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709928" y="5705311"/>
              <a:ext cx="29183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763289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118963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942038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325071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533003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709928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763289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118963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942038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325071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533003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709928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886852" y="5560879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886852" y="5415567"/>
              <a:ext cx="2918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833045" y="5622527"/>
              <a:ext cx="29183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976848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444250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354876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119584" y="5270635"/>
              <a:ext cx="86307" cy="2918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586365" y="5560879"/>
              <a:ext cx="176925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773622" y="5784357"/>
              <a:ext cx="170852" cy="638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078835" y="5785452"/>
              <a:ext cx="21705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430861" y="5785452"/>
              <a:ext cx="17692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084307" y="5756390"/>
              <a:ext cx="19516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419917" y="5756390"/>
              <a:ext cx="19425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469019" y="5719186"/>
              <a:ext cx="170852" cy="638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468861" y="5688651"/>
              <a:ext cx="187585" cy="1240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898476" y="4959883"/>
              <a:ext cx="796161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852664" y="5625168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852664" y="5585538"/>
              <a:ext cx="138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6978517" y="5625168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6976693" y="5585538"/>
              <a:ext cx="17145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184625" y="5625168"/>
              <a:ext cx="41951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184625" y="5585538"/>
              <a:ext cx="17145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390734" y="5625168"/>
              <a:ext cx="41951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385262" y="5585538"/>
              <a:ext cx="17145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6978517" y="4530484"/>
              <a:ext cx="65663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185846" y="4602766"/>
              <a:ext cx="68693" cy="4742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433905" y="4602766"/>
              <a:ext cx="68693" cy="4742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687892" y="4603223"/>
              <a:ext cx="68693" cy="465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771942" y="4314717"/>
              <a:ext cx="83902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656142" y="3264066"/>
              <a:ext cx="100591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656142" y="3291367"/>
              <a:ext cx="100591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654318" y="3161026"/>
              <a:ext cx="1005917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54318" y="3190089"/>
              <a:ext cx="100591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740045" y="2690743"/>
              <a:ext cx="93569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740045" y="2718044"/>
              <a:ext cx="93569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738221" y="2590345"/>
              <a:ext cx="93569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738221" y="2617647"/>
              <a:ext cx="93569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844011" y="2116540"/>
              <a:ext cx="93569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44011" y="2143841"/>
              <a:ext cx="93569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842187" y="2016142"/>
              <a:ext cx="935694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42187" y="2043443"/>
              <a:ext cx="935694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387416" y="4512056"/>
              <a:ext cx="68693" cy="4742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243322" y="4512056"/>
              <a:ext cx="68693" cy="4742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702050" y="4512056"/>
              <a:ext cx="68693" cy="4742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541085" y="4512512"/>
              <a:ext cx="68693" cy="465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440002" y="4118344"/>
              <a:ext cx="78095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40002" y="3917530"/>
              <a:ext cx="78095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740778" y="3622943"/>
              <a:ext cx="78095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740777" y="3375032"/>
              <a:ext cx="78095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859429" y="4129781"/>
              <a:ext cx="78095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859428" y="3920146"/>
              <a:ext cx="78095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581228" y="3604536"/>
              <a:ext cx="78095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581228" y="3399737"/>
              <a:ext cx="78095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839359" y="3616531"/>
              <a:ext cx="78095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839358" y="3411731"/>
              <a:ext cx="78095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510561" y="3633658"/>
              <a:ext cx="78095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06577" y="3373235"/>
              <a:ext cx="78095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903158" y="3050954"/>
              <a:ext cx="78095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903158" y="2760033"/>
              <a:ext cx="78095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576500" y="3049186"/>
              <a:ext cx="78095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582225" y="2824613"/>
              <a:ext cx="78095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837115" y="3048216"/>
              <a:ext cx="78095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42839" y="2823643"/>
              <a:ext cx="78095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465767" y="3013712"/>
              <a:ext cx="78095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71492" y="2806112"/>
              <a:ext cx="78095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376965" y="2473050"/>
              <a:ext cx="78095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373872" y="2265381"/>
              <a:ext cx="78095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835420" y="2352759"/>
              <a:ext cx="78095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836248" y="2192278"/>
              <a:ext cx="78095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849650" y="2463534"/>
              <a:ext cx="78095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850562" y="2268721"/>
              <a:ext cx="78095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473625" y="2441728"/>
              <a:ext cx="78095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475075" y="2242409"/>
              <a:ext cx="78095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821546" y="1886804"/>
              <a:ext cx="78095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825117" y="1632172"/>
              <a:ext cx="78095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486308" y="1843740"/>
              <a:ext cx="78095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482818" y="1610081"/>
              <a:ext cx="78095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853455" y="1857620"/>
              <a:ext cx="78095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857026" y="1602988"/>
              <a:ext cx="78095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659561" y="1883172"/>
              <a:ext cx="78095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656011" y="1626894"/>
              <a:ext cx="78095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7011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>
              <a:lnSpc>
                <a:spcPct val="100000"/>
              </a:lnSpc>
            </a:pPr>
            <a:r>
              <a:rPr lang="es-ES" dirty="0"/>
              <a:t>LONA GIG. PABELLÓN 1-2 (16,30 x 9,30 M.)</a:t>
            </a:r>
            <a:endParaRPr dirty="0"/>
          </a:p>
        </p:txBody>
      </p:sp>
      <p:sp>
        <p:nvSpPr>
          <p:cNvPr id="10" name="object 10"/>
          <p:cNvSpPr txBox="1"/>
          <p:nvPr/>
        </p:nvSpPr>
        <p:spPr>
          <a:xfrm>
            <a:off x="8607043" y="6511772"/>
            <a:ext cx="1536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Calibri"/>
                <a:cs typeface="Calibri"/>
              </a:rPr>
              <a:t>20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pSp>
        <p:nvGrpSpPr>
          <p:cNvPr id="6" name="781 Grupo"/>
          <p:cNvGrpSpPr>
            <a:grpSpLocks/>
          </p:cNvGrpSpPr>
          <p:nvPr/>
        </p:nvGrpSpPr>
        <p:grpSpPr bwMode="auto">
          <a:xfrm>
            <a:off x="5486400" y="1268413"/>
            <a:ext cx="3406775" cy="4752975"/>
            <a:chOff x="153988" y="0"/>
            <a:chExt cx="4887912" cy="6038850"/>
          </a:xfrm>
        </p:grpSpPr>
        <p:sp>
          <p:nvSpPr>
            <p:cNvPr id="7" name="Rectangle 1465"/>
            <p:cNvSpPr>
              <a:spLocks noChangeArrowheads="1"/>
            </p:cNvSpPr>
            <p:nvPr/>
          </p:nvSpPr>
          <p:spPr bwMode="auto">
            <a:xfrm>
              <a:off x="2236788" y="654050"/>
              <a:ext cx="615950" cy="2079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" name="Rectangle 1466"/>
            <p:cNvSpPr>
              <a:spLocks noChangeArrowheads="1"/>
            </p:cNvSpPr>
            <p:nvPr/>
          </p:nvSpPr>
          <p:spPr bwMode="auto">
            <a:xfrm>
              <a:off x="1484313" y="0"/>
              <a:ext cx="2232025" cy="6540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1" name="Rectangle 1467"/>
            <p:cNvSpPr>
              <a:spLocks noChangeArrowheads="1"/>
            </p:cNvSpPr>
            <p:nvPr/>
          </p:nvSpPr>
          <p:spPr bwMode="auto">
            <a:xfrm>
              <a:off x="1593850" y="2671763"/>
              <a:ext cx="1749425" cy="4921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2" name="Rectangle 1468"/>
            <p:cNvSpPr>
              <a:spLocks noChangeArrowheads="1"/>
            </p:cNvSpPr>
            <p:nvPr/>
          </p:nvSpPr>
          <p:spPr bwMode="auto">
            <a:xfrm>
              <a:off x="204788" y="654050"/>
              <a:ext cx="896937" cy="993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3" name="Rectangle 1469"/>
            <p:cNvSpPr>
              <a:spLocks noChangeArrowheads="1"/>
            </p:cNvSpPr>
            <p:nvPr/>
          </p:nvSpPr>
          <p:spPr bwMode="auto">
            <a:xfrm>
              <a:off x="204788" y="1855788"/>
              <a:ext cx="896937" cy="8858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4" name="Rectangle 1470"/>
            <p:cNvSpPr>
              <a:spLocks noChangeArrowheads="1"/>
            </p:cNvSpPr>
            <p:nvPr/>
          </p:nvSpPr>
          <p:spPr bwMode="auto">
            <a:xfrm>
              <a:off x="307975" y="2847975"/>
              <a:ext cx="773113" cy="881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" name="Rectangle 1471"/>
            <p:cNvSpPr>
              <a:spLocks noChangeArrowheads="1"/>
            </p:cNvSpPr>
            <p:nvPr/>
          </p:nvSpPr>
          <p:spPr bwMode="auto">
            <a:xfrm>
              <a:off x="204788" y="3892550"/>
              <a:ext cx="904875" cy="8302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" name="Rectangle 1472"/>
            <p:cNvSpPr>
              <a:spLocks noChangeArrowheads="1"/>
            </p:cNvSpPr>
            <p:nvPr/>
          </p:nvSpPr>
          <p:spPr bwMode="auto">
            <a:xfrm>
              <a:off x="257175" y="4991100"/>
              <a:ext cx="749300" cy="5969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" name="Rectangle 1473"/>
            <p:cNvSpPr>
              <a:spLocks noChangeArrowheads="1"/>
            </p:cNvSpPr>
            <p:nvPr/>
          </p:nvSpPr>
          <p:spPr bwMode="auto">
            <a:xfrm>
              <a:off x="1700213" y="5076825"/>
              <a:ext cx="1728787" cy="7366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" name="Rectangle 1474"/>
            <p:cNvSpPr>
              <a:spLocks noChangeArrowheads="1"/>
            </p:cNvSpPr>
            <p:nvPr/>
          </p:nvSpPr>
          <p:spPr bwMode="auto">
            <a:xfrm>
              <a:off x="4083050" y="5041900"/>
              <a:ext cx="803275" cy="5969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" name="Rectangle 1475"/>
            <p:cNvSpPr>
              <a:spLocks noChangeArrowheads="1"/>
            </p:cNvSpPr>
            <p:nvPr/>
          </p:nvSpPr>
          <p:spPr bwMode="auto">
            <a:xfrm>
              <a:off x="3960813" y="3892550"/>
              <a:ext cx="1023937" cy="8826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" name="Rectangle 1476"/>
            <p:cNvSpPr>
              <a:spLocks noChangeArrowheads="1"/>
            </p:cNvSpPr>
            <p:nvPr/>
          </p:nvSpPr>
          <p:spPr bwMode="auto">
            <a:xfrm>
              <a:off x="4114800" y="2847975"/>
              <a:ext cx="887413" cy="939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" name="Rectangle 1477"/>
            <p:cNvSpPr>
              <a:spLocks noChangeArrowheads="1"/>
            </p:cNvSpPr>
            <p:nvPr/>
          </p:nvSpPr>
          <p:spPr bwMode="auto">
            <a:xfrm>
              <a:off x="3960813" y="1855788"/>
              <a:ext cx="1028700" cy="8858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2" name="Rectangle 1478"/>
            <p:cNvSpPr>
              <a:spLocks noChangeArrowheads="1"/>
            </p:cNvSpPr>
            <p:nvPr/>
          </p:nvSpPr>
          <p:spPr bwMode="auto">
            <a:xfrm>
              <a:off x="3960813" y="706438"/>
              <a:ext cx="1028700" cy="993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" name="Oval 1479"/>
            <p:cNvSpPr>
              <a:spLocks noChangeArrowheads="1"/>
            </p:cNvSpPr>
            <p:nvPr/>
          </p:nvSpPr>
          <p:spPr bwMode="auto">
            <a:xfrm flipV="1">
              <a:off x="2211388" y="5329238"/>
              <a:ext cx="641350" cy="2524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360363" y="5041900"/>
              <a:ext cx="228600" cy="4714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5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4475163" y="5094288"/>
              <a:ext cx="227012" cy="4714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6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20700" y="4076700"/>
              <a:ext cx="227013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7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4246563" y="4076700"/>
              <a:ext cx="228600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8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4350" y="3005138"/>
              <a:ext cx="230188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9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4475163" y="3109913"/>
              <a:ext cx="228600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30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73088" y="2090738"/>
              <a:ext cx="230187" cy="4683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31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4300538" y="2090738"/>
              <a:ext cx="228600" cy="4683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32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20700" y="939800"/>
              <a:ext cx="227013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33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4422775" y="914400"/>
              <a:ext cx="458788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34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2247900" y="5672138"/>
              <a:ext cx="579438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35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2138363" y="547688"/>
              <a:ext cx="785812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36" name="Oval 1492"/>
            <p:cNvSpPr>
              <a:spLocks noChangeArrowheads="1"/>
            </p:cNvSpPr>
            <p:nvPr/>
          </p:nvSpPr>
          <p:spPr bwMode="auto">
            <a:xfrm>
              <a:off x="2420938" y="180975"/>
              <a:ext cx="269875" cy="21113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7" name="AutoShape 1493"/>
            <p:cNvSpPr>
              <a:spLocks noChangeArrowheads="1"/>
            </p:cNvSpPr>
            <p:nvPr/>
          </p:nvSpPr>
          <p:spPr bwMode="auto">
            <a:xfrm rot="10800000">
              <a:off x="2941638" y="339725"/>
              <a:ext cx="84137" cy="11112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8" name="AutoShape 1494"/>
            <p:cNvSpPr>
              <a:spLocks noChangeArrowheads="1"/>
            </p:cNvSpPr>
            <p:nvPr/>
          </p:nvSpPr>
          <p:spPr bwMode="auto">
            <a:xfrm rot="10800000">
              <a:off x="2887663" y="392113"/>
              <a:ext cx="84137" cy="10953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9" name="AutoShape 1495"/>
            <p:cNvSpPr>
              <a:spLocks noChangeArrowheads="1"/>
            </p:cNvSpPr>
            <p:nvPr/>
          </p:nvSpPr>
          <p:spPr bwMode="auto">
            <a:xfrm rot="-5400000">
              <a:off x="2956719" y="16589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0" name="AutoShape 1496"/>
            <p:cNvSpPr>
              <a:spLocks noChangeArrowheads="1"/>
            </p:cNvSpPr>
            <p:nvPr/>
          </p:nvSpPr>
          <p:spPr bwMode="auto">
            <a:xfrm rot="-5400000">
              <a:off x="2901950" y="220663"/>
              <a:ext cx="84138" cy="11271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1" name="AutoShape 1501"/>
            <p:cNvSpPr>
              <a:spLocks noChangeArrowheads="1"/>
            </p:cNvSpPr>
            <p:nvPr/>
          </p:nvSpPr>
          <p:spPr bwMode="auto">
            <a:xfrm rot="-5400000">
              <a:off x="2947194" y="-15081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2" name="AutoShape 1502"/>
            <p:cNvSpPr>
              <a:spLocks noChangeArrowheads="1"/>
            </p:cNvSpPr>
            <p:nvPr/>
          </p:nvSpPr>
          <p:spPr bwMode="auto">
            <a:xfrm rot="-5400000">
              <a:off x="2903537" y="38101"/>
              <a:ext cx="80963" cy="11271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3" name="AutoShape 1503"/>
            <p:cNvSpPr>
              <a:spLocks noChangeArrowheads="1"/>
            </p:cNvSpPr>
            <p:nvPr/>
          </p:nvSpPr>
          <p:spPr bwMode="auto">
            <a:xfrm rot="-5400000">
              <a:off x="2128044" y="-15081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4" name="AutoShape 1504"/>
            <p:cNvSpPr>
              <a:spLocks noChangeArrowheads="1"/>
            </p:cNvSpPr>
            <p:nvPr/>
          </p:nvSpPr>
          <p:spPr bwMode="auto">
            <a:xfrm rot="-5400000">
              <a:off x="2074862" y="36513"/>
              <a:ext cx="80963" cy="1158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5" name="AutoShape 1505"/>
            <p:cNvSpPr>
              <a:spLocks noChangeArrowheads="1"/>
            </p:cNvSpPr>
            <p:nvPr/>
          </p:nvSpPr>
          <p:spPr bwMode="auto">
            <a:xfrm rot="-5400000">
              <a:off x="2128044" y="16589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6" name="AutoShape 1506"/>
            <p:cNvSpPr>
              <a:spLocks noChangeArrowheads="1"/>
            </p:cNvSpPr>
            <p:nvPr/>
          </p:nvSpPr>
          <p:spPr bwMode="auto">
            <a:xfrm rot="-5400000">
              <a:off x="2073275" y="219075"/>
              <a:ext cx="84138" cy="1158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7" name="AutoShape 1507"/>
            <p:cNvSpPr>
              <a:spLocks noChangeArrowheads="1"/>
            </p:cNvSpPr>
            <p:nvPr/>
          </p:nvSpPr>
          <p:spPr bwMode="auto">
            <a:xfrm rot="-5400000">
              <a:off x="2970213" y="949325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8" name="AutoShape 1508"/>
            <p:cNvSpPr>
              <a:spLocks noChangeArrowheads="1"/>
            </p:cNvSpPr>
            <p:nvPr/>
          </p:nvSpPr>
          <p:spPr bwMode="auto">
            <a:xfrm rot="-5400000">
              <a:off x="2913856" y="1002507"/>
              <a:ext cx="84137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49" name="AutoShape 1509"/>
            <p:cNvSpPr>
              <a:spLocks noChangeArrowheads="1"/>
            </p:cNvSpPr>
            <p:nvPr/>
          </p:nvSpPr>
          <p:spPr bwMode="auto">
            <a:xfrm rot="-5400000">
              <a:off x="3212306" y="1942307"/>
              <a:ext cx="84137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0" name="AutoShape 1510"/>
            <p:cNvSpPr>
              <a:spLocks noChangeArrowheads="1"/>
            </p:cNvSpPr>
            <p:nvPr/>
          </p:nvSpPr>
          <p:spPr bwMode="auto">
            <a:xfrm rot="-5400000">
              <a:off x="3156744" y="1996282"/>
              <a:ext cx="84137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1" name="AutoShape 1511"/>
            <p:cNvSpPr>
              <a:spLocks noChangeArrowheads="1"/>
            </p:cNvSpPr>
            <p:nvPr/>
          </p:nvSpPr>
          <p:spPr bwMode="auto">
            <a:xfrm rot="-5400000">
              <a:off x="3213100" y="2151063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2" name="AutoShape 1512"/>
            <p:cNvSpPr>
              <a:spLocks noChangeArrowheads="1"/>
            </p:cNvSpPr>
            <p:nvPr/>
          </p:nvSpPr>
          <p:spPr bwMode="auto">
            <a:xfrm rot="-5400000">
              <a:off x="3156744" y="2204244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3" name="AutoShape 1513"/>
            <p:cNvSpPr>
              <a:spLocks noChangeArrowheads="1"/>
            </p:cNvSpPr>
            <p:nvPr/>
          </p:nvSpPr>
          <p:spPr bwMode="auto">
            <a:xfrm rot="-5400000">
              <a:off x="3617913" y="3092450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4" name="AutoShape 1514"/>
            <p:cNvSpPr>
              <a:spLocks noChangeArrowheads="1"/>
            </p:cNvSpPr>
            <p:nvPr/>
          </p:nvSpPr>
          <p:spPr bwMode="auto">
            <a:xfrm rot="-5400000">
              <a:off x="3562350" y="3144838"/>
              <a:ext cx="84137" cy="1158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5" name="AutoShape 1515"/>
            <p:cNvSpPr>
              <a:spLocks noChangeArrowheads="1"/>
            </p:cNvSpPr>
            <p:nvPr/>
          </p:nvSpPr>
          <p:spPr bwMode="auto">
            <a:xfrm rot="-5400000">
              <a:off x="3617913" y="3302000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6" name="AutoShape 1516"/>
            <p:cNvSpPr>
              <a:spLocks noChangeArrowheads="1"/>
            </p:cNvSpPr>
            <p:nvPr/>
          </p:nvSpPr>
          <p:spPr bwMode="auto">
            <a:xfrm rot="-5400000">
              <a:off x="3562350" y="3354388"/>
              <a:ext cx="84137" cy="1158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7" name="AutoShape 1517"/>
            <p:cNvSpPr>
              <a:spLocks noChangeArrowheads="1"/>
            </p:cNvSpPr>
            <p:nvPr/>
          </p:nvSpPr>
          <p:spPr bwMode="auto">
            <a:xfrm rot="-5400000">
              <a:off x="2868613" y="4408488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8" name="AutoShape 1518"/>
            <p:cNvSpPr>
              <a:spLocks noChangeArrowheads="1"/>
            </p:cNvSpPr>
            <p:nvPr/>
          </p:nvSpPr>
          <p:spPr bwMode="auto">
            <a:xfrm rot="-5400000">
              <a:off x="2812256" y="4461669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59" name="AutoShape 1519"/>
            <p:cNvSpPr>
              <a:spLocks noChangeArrowheads="1"/>
            </p:cNvSpPr>
            <p:nvPr/>
          </p:nvSpPr>
          <p:spPr bwMode="auto">
            <a:xfrm rot="-5400000">
              <a:off x="2867819" y="419814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0" name="AutoShape 1520"/>
            <p:cNvSpPr>
              <a:spLocks noChangeArrowheads="1"/>
            </p:cNvSpPr>
            <p:nvPr/>
          </p:nvSpPr>
          <p:spPr bwMode="auto">
            <a:xfrm rot="-5400000">
              <a:off x="2812256" y="4252119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1" name="AutoShape 1521"/>
            <p:cNvSpPr>
              <a:spLocks noChangeArrowheads="1"/>
            </p:cNvSpPr>
            <p:nvPr/>
          </p:nvSpPr>
          <p:spPr bwMode="auto">
            <a:xfrm rot="10800000">
              <a:off x="2058988" y="339725"/>
              <a:ext cx="85725" cy="11112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2" name="AutoShape 1522"/>
            <p:cNvSpPr>
              <a:spLocks noChangeArrowheads="1"/>
            </p:cNvSpPr>
            <p:nvPr/>
          </p:nvSpPr>
          <p:spPr bwMode="auto">
            <a:xfrm rot="10800000">
              <a:off x="2025650" y="392113"/>
              <a:ext cx="84138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3" name="AutoShape 1527"/>
            <p:cNvSpPr>
              <a:spLocks noChangeArrowheads="1"/>
            </p:cNvSpPr>
            <p:nvPr/>
          </p:nvSpPr>
          <p:spPr bwMode="auto">
            <a:xfrm rot="10800000">
              <a:off x="3192463" y="2430463"/>
              <a:ext cx="85725" cy="1095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4" name="AutoShape 1528"/>
            <p:cNvSpPr>
              <a:spLocks noChangeArrowheads="1"/>
            </p:cNvSpPr>
            <p:nvPr/>
          </p:nvSpPr>
          <p:spPr bwMode="auto">
            <a:xfrm rot="10800000">
              <a:off x="3136900" y="2481263"/>
              <a:ext cx="87313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5" name="AutoShape 1529"/>
            <p:cNvSpPr>
              <a:spLocks noChangeArrowheads="1"/>
            </p:cNvSpPr>
            <p:nvPr/>
          </p:nvSpPr>
          <p:spPr bwMode="auto">
            <a:xfrm rot="10800000">
              <a:off x="3451225" y="2640013"/>
              <a:ext cx="84138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6" name="AutoShape 1530"/>
            <p:cNvSpPr>
              <a:spLocks noChangeArrowheads="1"/>
            </p:cNvSpPr>
            <p:nvPr/>
          </p:nvSpPr>
          <p:spPr bwMode="auto">
            <a:xfrm rot="10800000">
              <a:off x="3395663" y="269240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7" name="AutoShape 1531"/>
            <p:cNvSpPr>
              <a:spLocks noChangeArrowheads="1"/>
            </p:cNvSpPr>
            <p:nvPr/>
          </p:nvSpPr>
          <p:spPr bwMode="auto">
            <a:xfrm rot="10800000">
              <a:off x="3446463" y="2847975"/>
              <a:ext cx="84137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8" name="AutoShape 1532"/>
            <p:cNvSpPr>
              <a:spLocks noChangeArrowheads="1"/>
            </p:cNvSpPr>
            <p:nvPr/>
          </p:nvSpPr>
          <p:spPr bwMode="auto">
            <a:xfrm rot="10800000">
              <a:off x="3390900" y="2900363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69" name="AutoShape 1533"/>
            <p:cNvSpPr>
              <a:spLocks noChangeArrowheads="1"/>
            </p:cNvSpPr>
            <p:nvPr/>
          </p:nvSpPr>
          <p:spPr bwMode="auto">
            <a:xfrm>
              <a:off x="2853045" y="4729827"/>
              <a:ext cx="216379" cy="24405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1534"/>
            <p:cNvSpPr>
              <a:spLocks noChangeArrowheads="1"/>
            </p:cNvSpPr>
            <p:nvPr/>
          </p:nvSpPr>
          <p:spPr bwMode="auto">
            <a:xfrm>
              <a:off x="3859782" y="2638215"/>
              <a:ext cx="218658" cy="246072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1535"/>
            <p:cNvSpPr>
              <a:spLocks noChangeArrowheads="1"/>
            </p:cNvSpPr>
            <p:nvPr/>
          </p:nvSpPr>
          <p:spPr bwMode="auto">
            <a:xfrm rot="10800000">
              <a:off x="3446463" y="3632200"/>
              <a:ext cx="84137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2" name="AutoShape 1536"/>
            <p:cNvSpPr>
              <a:spLocks noChangeArrowheads="1"/>
            </p:cNvSpPr>
            <p:nvPr/>
          </p:nvSpPr>
          <p:spPr bwMode="auto">
            <a:xfrm rot="10800000">
              <a:off x="3390900" y="3684588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3" name="AutoShape 1537"/>
            <p:cNvSpPr>
              <a:spLocks noChangeArrowheads="1"/>
            </p:cNvSpPr>
            <p:nvPr/>
          </p:nvSpPr>
          <p:spPr bwMode="auto">
            <a:xfrm rot="10800000">
              <a:off x="2852738" y="400685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4" name="AutoShape 1538"/>
            <p:cNvSpPr>
              <a:spLocks noChangeArrowheads="1"/>
            </p:cNvSpPr>
            <p:nvPr/>
          </p:nvSpPr>
          <p:spPr bwMode="auto">
            <a:xfrm rot="10800000">
              <a:off x="2847975" y="4581525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5" name="AutoShape 1539"/>
            <p:cNvSpPr>
              <a:spLocks noChangeArrowheads="1"/>
            </p:cNvSpPr>
            <p:nvPr/>
          </p:nvSpPr>
          <p:spPr bwMode="auto">
            <a:xfrm rot="10800000">
              <a:off x="2895600" y="5672138"/>
              <a:ext cx="85725" cy="10953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6" name="AutoShape 1540"/>
            <p:cNvSpPr>
              <a:spLocks noChangeArrowheads="1"/>
            </p:cNvSpPr>
            <p:nvPr/>
          </p:nvSpPr>
          <p:spPr bwMode="auto">
            <a:xfrm rot="10800000">
              <a:off x="2085975" y="5672138"/>
              <a:ext cx="85725" cy="10953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7" name="AutoShape 1541"/>
            <p:cNvSpPr>
              <a:spLocks noChangeArrowheads="1"/>
            </p:cNvSpPr>
            <p:nvPr/>
          </p:nvSpPr>
          <p:spPr bwMode="auto">
            <a:xfrm rot="10800000">
              <a:off x="1285875" y="384175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8" name="AutoShape 1542"/>
            <p:cNvSpPr>
              <a:spLocks noChangeArrowheads="1"/>
            </p:cNvSpPr>
            <p:nvPr/>
          </p:nvSpPr>
          <p:spPr bwMode="auto">
            <a:xfrm rot="10800000">
              <a:off x="1285875" y="3684588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79" name="AutoShape 1543"/>
            <p:cNvSpPr>
              <a:spLocks noChangeArrowheads="1"/>
            </p:cNvSpPr>
            <p:nvPr/>
          </p:nvSpPr>
          <p:spPr bwMode="auto">
            <a:xfrm rot="10800000">
              <a:off x="1285875" y="2847975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0" name="AutoShape 1544"/>
            <p:cNvSpPr>
              <a:spLocks noChangeArrowheads="1"/>
            </p:cNvSpPr>
            <p:nvPr/>
          </p:nvSpPr>
          <p:spPr bwMode="auto">
            <a:xfrm rot="10800000">
              <a:off x="1285875" y="269240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1" name="Oval 1545"/>
            <p:cNvSpPr>
              <a:spLocks noChangeArrowheads="1"/>
            </p:cNvSpPr>
            <p:nvPr/>
          </p:nvSpPr>
          <p:spPr bwMode="auto">
            <a:xfrm>
              <a:off x="2417763" y="5076825"/>
              <a:ext cx="269875" cy="2095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2" name="AutoShape 1546"/>
            <p:cNvSpPr>
              <a:spLocks noChangeArrowheads="1"/>
            </p:cNvSpPr>
            <p:nvPr/>
          </p:nvSpPr>
          <p:spPr bwMode="auto">
            <a:xfrm rot="10800000">
              <a:off x="3446463" y="3841750"/>
              <a:ext cx="84137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3" name="AutoShape 1547"/>
            <p:cNvSpPr>
              <a:spLocks noChangeArrowheads="1"/>
            </p:cNvSpPr>
            <p:nvPr/>
          </p:nvSpPr>
          <p:spPr bwMode="auto">
            <a:xfrm rot="10800000">
              <a:off x="3390900" y="3892550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4" name="AutoShape 1548"/>
            <p:cNvSpPr>
              <a:spLocks noChangeArrowheads="1"/>
            </p:cNvSpPr>
            <p:nvPr/>
          </p:nvSpPr>
          <p:spPr bwMode="auto">
            <a:xfrm>
              <a:off x="3934945" y="3709233"/>
              <a:ext cx="214102" cy="246072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549"/>
            <p:cNvSpPr>
              <a:spLocks noChangeArrowheads="1"/>
            </p:cNvSpPr>
            <p:nvPr/>
          </p:nvSpPr>
          <p:spPr bwMode="auto">
            <a:xfrm>
              <a:off x="1028700" y="29003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6" name="AutoShape 1550"/>
            <p:cNvSpPr>
              <a:spLocks noChangeArrowheads="1"/>
            </p:cNvSpPr>
            <p:nvPr/>
          </p:nvSpPr>
          <p:spPr bwMode="auto">
            <a:xfrm>
              <a:off x="1593850" y="24272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7" name="AutoShape 1551"/>
            <p:cNvSpPr>
              <a:spLocks noChangeArrowheads="1"/>
            </p:cNvSpPr>
            <p:nvPr/>
          </p:nvSpPr>
          <p:spPr bwMode="auto">
            <a:xfrm>
              <a:off x="1593850" y="24812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8" name="AutoShape 1552"/>
            <p:cNvSpPr>
              <a:spLocks noChangeArrowheads="1"/>
            </p:cNvSpPr>
            <p:nvPr/>
          </p:nvSpPr>
          <p:spPr bwMode="auto">
            <a:xfrm>
              <a:off x="1593850" y="25368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89" name="AutoShape 1553"/>
            <p:cNvSpPr>
              <a:spLocks noChangeArrowheads="1"/>
            </p:cNvSpPr>
            <p:nvPr/>
          </p:nvSpPr>
          <p:spPr bwMode="auto">
            <a:xfrm>
              <a:off x="1593850" y="25923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0" name="AutoShape 1554"/>
            <p:cNvSpPr>
              <a:spLocks noChangeArrowheads="1"/>
            </p:cNvSpPr>
            <p:nvPr/>
          </p:nvSpPr>
          <p:spPr bwMode="auto">
            <a:xfrm>
              <a:off x="1593850" y="19875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1" name="AutoShape 1555"/>
            <p:cNvSpPr>
              <a:spLocks noChangeArrowheads="1"/>
            </p:cNvSpPr>
            <p:nvPr/>
          </p:nvSpPr>
          <p:spPr bwMode="auto">
            <a:xfrm>
              <a:off x="1593850" y="20431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2" name="AutoShape 1556"/>
            <p:cNvSpPr>
              <a:spLocks noChangeArrowheads="1"/>
            </p:cNvSpPr>
            <p:nvPr/>
          </p:nvSpPr>
          <p:spPr bwMode="auto">
            <a:xfrm>
              <a:off x="1593850" y="20986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3" name="AutoShape 1557"/>
            <p:cNvSpPr>
              <a:spLocks noChangeArrowheads="1"/>
            </p:cNvSpPr>
            <p:nvPr/>
          </p:nvSpPr>
          <p:spPr bwMode="auto">
            <a:xfrm>
              <a:off x="1593850" y="2152650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4" name="AutoShape 1558"/>
            <p:cNvSpPr>
              <a:spLocks noChangeArrowheads="1"/>
            </p:cNvSpPr>
            <p:nvPr/>
          </p:nvSpPr>
          <p:spPr bwMode="auto">
            <a:xfrm>
              <a:off x="1593850" y="1641475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5" name="AutoShape 1559"/>
            <p:cNvSpPr>
              <a:spLocks noChangeArrowheads="1"/>
            </p:cNvSpPr>
            <p:nvPr/>
          </p:nvSpPr>
          <p:spPr bwMode="auto">
            <a:xfrm>
              <a:off x="1593850" y="16986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6" name="AutoShape 1560"/>
            <p:cNvSpPr>
              <a:spLocks noChangeArrowheads="1"/>
            </p:cNvSpPr>
            <p:nvPr/>
          </p:nvSpPr>
          <p:spPr bwMode="auto">
            <a:xfrm>
              <a:off x="1593850" y="17541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7" name="AutoShape 1561"/>
            <p:cNvSpPr>
              <a:spLocks noChangeArrowheads="1"/>
            </p:cNvSpPr>
            <p:nvPr/>
          </p:nvSpPr>
          <p:spPr bwMode="auto">
            <a:xfrm>
              <a:off x="1593850" y="18081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8" name="AutoShape 1562"/>
            <p:cNvSpPr>
              <a:spLocks noChangeArrowheads="1"/>
            </p:cNvSpPr>
            <p:nvPr/>
          </p:nvSpPr>
          <p:spPr bwMode="auto">
            <a:xfrm>
              <a:off x="1593850" y="3470275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99" name="AutoShape 1563"/>
            <p:cNvSpPr>
              <a:spLocks noChangeArrowheads="1"/>
            </p:cNvSpPr>
            <p:nvPr/>
          </p:nvSpPr>
          <p:spPr bwMode="auto">
            <a:xfrm>
              <a:off x="1593850" y="352742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0" name="AutoShape 1564"/>
            <p:cNvSpPr>
              <a:spLocks noChangeArrowheads="1"/>
            </p:cNvSpPr>
            <p:nvPr/>
          </p:nvSpPr>
          <p:spPr bwMode="auto">
            <a:xfrm>
              <a:off x="1593850" y="358140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1" name="AutoShape 1565"/>
            <p:cNvSpPr>
              <a:spLocks noChangeArrowheads="1"/>
            </p:cNvSpPr>
            <p:nvPr/>
          </p:nvSpPr>
          <p:spPr bwMode="auto">
            <a:xfrm>
              <a:off x="1593850" y="36369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2" name="AutoShape 1566"/>
            <p:cNvSpPr>
              <a:spLocks noChangeArrowheads="1"/>
            </p:cNvSpPr>
            <p:nvPr/>
          </p:nvSpPr>
          <p:spPr bwMode="auto">
            <a:xfrm>
              <a:off x="1593850" y="298926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3" name="AutoShape 1567"/>
            <p:cNvSpPr>
              <a:spLocks noChangeArrowheads="1"/>
            </p:cNvSpPr>
            <p:nvPr/>
          </p:nvSpPr>
          <p:spPr bwMode="auto">
            <a:xfrm>
              <a:off x="1593850" y="30384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4" name="AutoShape 1568"/>
            <p:cNvSpPr>
              <a:spLocks noChangeArrowheads="1"/>
            </p:cNvSpPr>
            <p:nvPr/>
          </p:nvSpPr>
          <p:spPr bwMode="auto">
            <a:xfrm>
              <a:off x="1593850" y="30924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5" name="AutoShape 1569"/>
            <p:cNvSpPr>
              <a:spLocks noChangeArrowheads="1"/>
            </p:cNvSpPr>
            <p:nvPr/>
          </p:nvSpPr>
          <p:spPr bwMode="auto">
            <a:xfrm>
              <a:off x="1593850" y="31480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6" name="AutoShape 1570"/>
            <p:cNvSpPr>
              <a:spLocks noChangeArrowheads="1"/>
            </p:cNvSpPr>
            <p:nvPr/>
          </p:nvSpPr>
          <p:spPr bwMode="auto">
            <a:xfrm>
              <a:off x="1593850" y="40830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7" name="AutoShape 1571"/>
            <p:cNvSpPr>
              <a:spLocks noChangeArrowheads="1"/>
            </p:cNvSpPr>
            <p:nvPr/>
          </p:nvSpPr>
          <p:spPr bwMode="auto">
            <a:xfrm>
              <a:off x="1593850" y="41386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8" name="AutoShape 1572"/>
            <p:cNvSpPr>
              <a:spLocks noChangeArrowheads="1"/>
            </p:cNvSpPr>
            <p:nvPr/>
          </p:nvSpPr>
          <p:spPr bwMode="auto">
            <a:xfrm>
              <a:off x="1593850" y="41941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09" name="AutoShape 1573"/>
            <p:cNvSpPr>
              <a:spLocks noChangeArrowheads="1"/>
            </p:cNvSpPr>
            <p:nvPr/>
          </p:nvSpPr>
          <p:spPr bwMode="auto">
            <a:xfrm>
              <a:off x="1593850" y="42481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10" name="AutoShape 1574"/>
            <p:cNvSpPr>
              <a:spLocks noChangeArrowheads="1"/>
            </p:cNvSpPr>
            <p:nvPr/>
          </p:nvSpPr>
          <p:spPr bwMode="auto">
            <a:xfrm>
              <a:off x="1593850" y="45688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11" name="AutoShape 1575"/>
            <p:cNvSpPr>
              <a:spLocks noChangeArrowheads="1"/>
            </p:cNvSpPr>
            <p:nvPr/>
          </p:nvSpPr>
          <p:spPr bwMode="auto">
            <a:xfrm>
              <a:off x="1593850" y="46243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12" name="AutoShape 1576"/>
            <p:cNvSpPr>
              <a:spLocks noChangeArrowheads="1"/>
            </p:cNvSpPr>
            <p:nvPr/>
          </p:nvSpPr>
          <p:spPr bwMode="auto">
            <a:xfrm>
              <a:off x="1593850" y="46799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13" name="AutoShape 1577"/>
            <p:cNvSpPr>
              <a:spLocks noChangeArrowheads="1"/>
            </p:cNvSpPr>
            <p:nvPr/>
          </p:nvSpPr>
          <p:spPr bwMode="auto">
            <a:xfrm>
              <a:off x="1593850" y="473551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grpSp>
          <p:nvGrpSpPr>
            <p:cNvPr id="114" name="Group 1583"/>
            <p:cNvGrpSpPr>
              <a:grpSpLocks/>
            </p:cNvGrpSpPr>
            <p:nvPr/>
          </p:nvGrpSpPr>
          <p:grpSpPr bwMode="auto">
            <a:xfrm>
              <a:off x="3644900" y="1311275"/>
              <a:ext cx="114300" cy="165100"/>
              <a:chOff x="240" y="5040"/>
              <a:chExt cx="288" cy="576"/>
            </a:xfrm>
          </p:grpSpPr>
          <p:sp>
            <p:nvSpPr>
              <p:cNvPr id="546" name="AutoShape 158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47" name="Line 158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Line 158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5" name="Group 1587"/>
            <p:cNvGrpSpPr>
              <a:grpSpLocks/>
            </p:cNvGrpSpPr>
            <p:nvPr/>
          </p:nvGrpSpPr>
          <p:grpSpPr bwMode="auto">
            <a:xfrm>
              <a:off x="3644900" y="879475"/>
              <a:ext cx="114300" cy="165100"/>
              <a:chOff x="240" y="5040"/>
              <a:chExt cx="288" cy="576"/>
            </a:xfrm>
          </p:grpSpPr>
          <p:sp>
            <p:nvSpPr>
              <p:cNvPr id="543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44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6" name="Group 1591"/>
            <p:cNvGrpSpPr>
              <a:grpSpLocks/>
            </p:cNvGrpSpPr>
            <p:nvPr/>
          </p:nvGrpSpPr>
          <p:grpSpPr bwMode="auto">
            <a:xfrm>
              <a:off x="3681413" y="1876425"/>
              <a:ext cx="114300" cy="166688"/>
              <a:chOff x="240" y="5040"/>
              <a:chExt cx="288" cy="576"/>
            </a:xfrm>
          </p:grpSpPr>
          <p:sp>
            <p:nvSpPr>
              <p:cNvPr id="540" name="AutoShape 159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41" name="Line 159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Line 159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7" name="Group 1595"/>
            <p:cNvGrpSpPr>
              <a:grpSpLocks/>
            </p:cNvGrpSpPr>
            <p:nvPr/>
          </p:nvGrpSpPr>
          <p:grpSpPr bwMode="auto">
            <a:xfrm>
              <a:off x="3684588" y="2220913"/>
              <a:ext cx="114300" cy="168275"/>
              <a:chOff x="240" y="5040"/>
              <a:chExt cx="288" cy="576"/>
            </a:xfrm>
          </p:grpSpPr>
          <p:sp>
            <p:nvSpPr>
              <p:cNvPr id="537" name="AutoShape 159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38" name="Line 159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9" name="Line 159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8" name="Group 1599"/>
            <p:cNvGrpSpPr>
              <a:grpSpLocks/>
            </p:cNvGrpSpPr>
            <p:nvPr/>
          </p:nvGrpSpPr>
          <p:grpSpPr bwMode="auto">
            <a:xfrm>
              <a:off x="3860800" y="3471863"/>
              <a:ext cx="112713" cy="166687"/>
              <a:chOff x="240" y="5040"/>
              <a:chExt cx="288" cy="576"/>
            </a:xfrm>
          </p:grpSpPr>
          <p:sp>
            <p:nvSpPr>
              <p:cNvPr id="534" name="AutoShape 16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35" name="Line 16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Line 16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9" name="Group 1603"/>
            <p:cNvGrpSpPr>
              <a:grpSpLocks/>
            </p:cNvGrpSpPr>
            <p:nvPr/>
          </p:nvGrpSpPr>
          <p:grpSpPr bwMode="auto">
            <a:xfrm>
              <a:off x="3860800" y="2944813"/>
              <a:ext cx="112713" cy="165100"/>
              <a:chOff x="240" y="5040"/>
              <a:chExt cx="288" cy="576"/>
            </a:xfrm>
          </p:grpSpPr>
          <p:sp>
            <p:nvSpPr>
              <p:cNvPr id="531" name="AutoShape 160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32" name="Line 160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Line 160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0" name="Group 1607"/>
            <p:cNvGrpSpPr>
              <a:grpSpLocks/>
            </p:cNvGrpSpPr>
            <p:nvPr/>
          </p:nvGrpSpPr>
          <p:grpSpPr bwMode="auto">
            <a:xfrm>
              <a:off x="3500438" y="4094163"/>
              <a:ext cx="114300" cy="165100"/>
              <a:chOff x="240" y="5040"/>
              <a:chExt cx="288" cy="576"/>
            </a:xfrm>
          </p:grpSpPr>
          <p:sp>
            <p:nvSpPr>
              <p:cNvPr id="528" name="AutoShape 16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29" name="Line 16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Line 16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1" name="Group 1611"/>
            <p:cNvGrpSpPr>
              <a:grpSpLocks/>
            </p:cNvGrpSpPr>
            <p:nvPr/>
          </p:nvGrpSpPr>
          <p:grpSpPr bwMode="auto">
            <a:xfrm>
              <a:off x="3500438" y="4478338"/>
              <a:ext cx="114300" cy="166687"/>
              <a:chOff x="240" y="5040"/>
              <a:chExt cx="288" cy="576"/>
            </a:xfrm>
          </p:grpSpPr>
          <p:sp>
            <p:nvSpPr>
              <p:cNvPr id="525" name="AutoShape 161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26" name="Line 161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Line 161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2" name="Group 1615"/>
            <p:cNvGrpSpPr>
              <a:grpSpLocks/>
            </p:cNvGrpSpPr>
            <p:nvPr/>
          </p:nvGrpSpPr>
          <p:grpSpPr bwMode="auto">
            <a:xfrm>
              <a:off x="1341438" y="4068763"/>
              <a:ext cx="114300" cy="165100"/>
              <a:chOff x="240" y="5040"/>
              <a:chExt cx="288" cy="576"/>
            </a:xfrm>
          </p:grpSpPr>
          <p:sp>
            <p:nvSpPr>
              <p:cNvPr id="522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23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3" name="Group 1619"/>
            <p:cNvGrpSpPr>
              <a:grpSpLocks/>
            </p:cNvGrpSpPr>
            <p:nvPr/>
          </p:nvGrpSpPr>
          <p:grpSpPr bwMode="auto">
            <a:xfrm>
              <a:off x="1341438" y="4451350"/>
              <a:ext cx="114300" cy="166688"/>
              <a:chOff x="240" y="5040"/>
              <a:chExt cx="288" cy="576"/>
            </a:xfrm>
          </p:grpSpPr>
          <p:sp>
            <p:nvSpPr>
              <p:cNvPr id="519" name="AutoShape 162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20" name="Line 162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Line 162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4" name="Group 1623"/>
            <p:cNvGrpSpPr>
              <a:grpSpLocks/>
            </p:cNvGrpSpPr>
            <p:nvPr/>
          </p:nvGrpSpPr>
          <p:grpSpPr bwMode="auto">
            <a:xfrm>
              <a:off x="1341438" y="3421063"/>
              <a:ext cx="112712" cy="166687"/>
              <a:chOff x="240" y="5040"/>
              <a:chExt cx="288" cy="576"/>
            </a:xfrm>
          </p:grpSpPr>
          <p:sp>
            <p:nvSpPr>
              <p:cNvPr id="516" name="AutoShape 162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17" name="Line 162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Line 162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5" name="Group 1627"/>
            <p:cNvGrpSpPr>
              <a:grpSpLocks/>
            </p:cNvGrpSpPr>
            <p:nvPr/>
          </p:nvGrpSpPr>
          <p:grpSpPr bwMode="auto">
            <a:xfrm>
              <a:off x="1341438" y="3060700"/>
              <a:ext cx="112712" cy="165100"/>
              <a:chOff x="240" y="5040"/>
              <a:chExt cx="288" cy="576"/>
            </a:xfrm>
          </p:grpSpPr>
          <p:sp>
            <p:nvSpPr>
              <p:cNvPr id="513" name="AutoShape 162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14" name="Line 162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Line 163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6" name="Group 1631"/>
            <p:cNvGrpSpPr>
              <a:grpSpLocks/>
            </p:cNvGrpSpPr>
            <p:nvPr/>
          </p:nvGrpSpPr>
          <p:grpSpPr bwMode="auto">
            <a:xfrm>
              <a:off x="1341438" y="2413000"/>
              <a:ext cx="114300" cy="165100"/>
              <a:chOff x="240" y="5040"/>
              <a:chExt cx="288" cy="576"/>
            </a:xfrm>
          </p:grpSpPr>
          <p:sp>
            <p:nvSpPr>
              <p:cNvPr id="510" name="AutoShape 163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11" name="Line 163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Line 163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7" name="Group 1635"/>
            <p:cNvGrpSpPr>
              <a:grpSpLocks/>
            </p:cNvGrpSpPr>
            <p:nvPr/>
          </p:nvGrpSpPr>
          <p:grpSpPr bwMode="auto">
            <a:xfrm>
              <a:off x="1341438" y="1981200"/>
              <a:ext cx="114300" cy="165100"/>
              <a:chOff x="240" y="5040"/>
              <a:chExt cx="288" cy="576"/>
            </a:xfrm>
          </p:grpSpPr>
          <p:sp>
            <p:nvSpPr>
              <p:cNvPr id="507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08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9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" name="Group 1639"/>
            <p:cNvGrpSpPr>
              <a:grpSpLocks/>
            </p:cNvGrpSpPr>
            <p:nvPr/>
          </p:nvGrpSpPr>
          <p:grpSpPr bwMode="auto">
            <a:xfrm>
              <a:off x="1341438" y="1287463"/>
              <a:ext cx="114300" cy="165100"/>
              <a:chOff x="240" y="5040"/>
              <a:chExt cx="288" cy="576"/>
            </a:xfrm>
          </p:grpSpPr>
          <p:sp>
            <p:nvSpPr>
              <p:cNvPr id="504" name="AutoShape 164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05" name="Line 164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Line 164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" name="Group 1643"/>
            <p:cNvGrpSpPr>
              <a:grpSpLocks/>
            </p:cNvGrpSpPr>
            <p:nvPr/>
          </p:nvGrpSpPr>
          <p:grpSpPr bwMode="auto">
            <a:xfrm>
              <a:off x="1341438" y="900113"/>
              <a:ext cx="114300" cy="165100"/>
              <a:chOff x="240" y="5040"/>
              <a:chExt cx="288" cy="576"/>
            </a:xfrm>
          </p:grpSpPr>
          <p:sp>
            <p:nvSpPr>
              <p:cNvPr id="501" name="AutoShape 164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502" name="Line 164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Line 164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" name="Group 1689"/>
            <p:cNvGrpSpPr>
              <a:grpSpLocks/>
            </p:cNvGrpSpPr>
            <p:nvPr/>
          </p:nvGrpSpPr>
          <p:grpSpPr bwMode="auto">
            <a:xfrm>
              <a:off x="1954213" y="3005138"/>
              <a:ext cx="57150" cy="220662"/>
              <a:chOff x="2206" y="4704"/>
              <a:chExt cx="98" cy="240"/>
            </a:xfrm>
          </p:grpSpPr>
          <p:sp>
            <p:nvSpPr>
              <p:cNvPr id="495" name="AutoShape 1690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96" name="AutoShape 1691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97" name="Line 1692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98" name="Line 1693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99" name="Line 1694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Line 1695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" name="Group 1696"/>
            <p:cNvGrpSpPr>
              <a:grpSpLocks/>
            </p:cNvGrpSpPr>
            <p:nvPr/>
          </p:nvGrpSpPr>
          <p:grpSpPr bwMode="auto">
            <a:xfrm>
              <a:off x="1954213" y="3422650"/>
              <a:ext cx="57150" cy="222250"/>
              <a:chOff x="2206" y="4704"/>
              <a:chExt cx="98" cy="240"/>
            </a:xfrm>
          </p:grpSpPr>
          <p:sp>
            <p:nvSpPr>
              <p:cNvPr id="489" name="AutoShape 1697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90" name="AutoShape 1698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91" name="Line 1699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92" name="Line 1700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93" name="Line 1701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94" name="Line 1702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" name="Group 1703"/>
            <p:cNvGrpSpPr>
              <a:grpSpLocks/>
            </p:cNvGrpSpPr>
            <p:nvPr/>
          </p:nvGrpSpPr>
          <p:grpSpPr bwMode="auto">
            <a:xfrm>
              <a:off x="3227388" y="3005138"/>
              <a:ext cx="57150" cy="220662"/>
              <a:chOff x="2206" y="4704"/>
              <a:chExt cx="98" cy="240"/>
            </a:xfrm>
          </p:grpSpPr>
          <p:sp>
            <p:nvSpPr>
              <p:cNvPr id="483" name="AutoShape 1704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84" name="AutoShape 1705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85" name="Line 1706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6" name="Line 1707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7" name="Line 1708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8" name="Line 1709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3" name="Group 1710"/>
            <p:cNvGrpSpPr>
              <a:grpSpLocks/>
            </p:cNvGrpSpPr>
            <p:nvPr/>
          </p:nvGrpSpPr>
          <p:grpSpPr bwMode="auto">
            <a:xfrm>
              <a:off x="3227388" y="3422650"/>
              <a:ext cx="57150" cy="222250"/>
              <a:chOff x="2206" y="4704"/>
              <a:chExt cx="98" cy="240"/>
            </a:xfrm>
          </p:grpSpPr>
          <p:sp>
            <p:nvSpPr>
              <p:cNvPr id="477" name="AutoShape 1711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78" name="AutoShape 1712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79" name="Line 1713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0" name="Line 1714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1" name="Line 1715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2" name="Line 1716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4" name="Group 1717"/>
            <p:cNvGrpSpPr>
              <a:grpSpLocks/>
            </p:cNvGrpSpPr>
            <p:nvPr/>
          </p:nvGrpSpPr>
          <p:grpSpPr bwMode="auto">
            <a:xfrm>
              <a:off x="1954213" y="4049713"/>
              <a:ext cx="57150" cy="222250"/>
              <a:chOff x="2206" y="4704"/>
              <a:chExt cx="98" cy="240"/>
            </a:xfrm>
          </p:grpSpPr>
          <p:sp>
            <p:nvSpPr>
              <p:cNvPr id="471" name="AutoShape 1718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72" name="AutoShape 1719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73" name="Line 1720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Line 1721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Line 1722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Line 1723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5" name="Group 1724"/>
            <p:cNvGrpSpPr>
              <a:grpSpLocks/>
            </p:cNvGrpSpPr>
            <p:nvPr/>
          </p:nvGrpSpPr>
          <p:grpSpPr bwMode="auto">
            <a:xfrm>
              <a:off x="1954213" y="4416425"/>
              <a:ext cx="57150" cy="220663"/>
              <a:chOff x="2206" y="4704"/>
              <a:chExt cx="98" cy="240"/>
            </a:xfrm>
          </p:grpSpPr>
          <p:sp>
            <p:nvSpPr>
              <p:cNvPr id="465" name="AutoShape 1725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66" name="AutoShape 1726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67" name="Line 1727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Line 1728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9" name="Line 1729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Line 1730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6" name="Group 1731"/>
            <p:cNvGrpSpPr>
              <a:grpSpLocks/>
            </p:cNvGrpSpPr>
            <p:nvPr/>
          </p:nvGrpSpPr>
          <p:grpSpPr bwMode="auto">
            <a:xfrm>
              <a:off x="3227388" y="4416425"/>
              <a:ext cx="57150" cy="220663"/>
              <a:chOff x="2206" y="4704"/>
              <a:chExt cx="98" cy="240"/>
            </a:xfrm>
          </p:grpSpPr>
          <p:sp>
            <p:nvSpPr>
              <p:cNvPr id="459" name="AutoShape 1732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60" name="AutoShape 1733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61" name="Line 1734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Line 1735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Line 1736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Line 1737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7" name="Group 1738"/>
            <p:cNvGrpSpPr>
              <a:grpSpLocks/>
            </p:cNvGrpSpPr>
            <p:nvPr/>
          </p:nvGrpSpPr>
          <p:grpSpPr bwMode="auto">
            <a:xfrm>
              <a:off x="3227388" y="4049713"/>
              <a:ext cx="57150" cy="222250"/>
              <a:chOff x="2206" y="4704"/>
              <a:chExt cx="98" cy="240"/>
            </a:xfrm>
          </p:grpSpPr>
          <p:sp>
            <p:nvSpPr>
              <p:cNvPr id="453" name="AutoShape 1739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54" name="AutoShape 1740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55" name="Line 1741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Line 1742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Line 1743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Line 1744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8" name="Group 1745"/>
            <p:cNvGrpSpPr>
              <a:grpSpLocks/>
            </p:cNvGrpSpPr>
            <p:nvPr/>
          </p:nvGrpSpPr>
          <p:grpSpPr bwMode="auto">
            <a:xfrm>
              <a:off x="1954213" y="2378075"/>
              <a:ext cx="57150" cy="220663"/>
              <a:chOff x="2206" y="4704"/>
              <a:chExt cx="98" cy="240"/>
            </a:xfrm>
          </p:grpSpPr>
          <p:sp>
            <p:nvSpPr>
              <p:cNvPr id="447" name="AutoShape 1746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48" name="AutoShape 1747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49" name="Line 1748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Line 1749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Line 1750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Line 1751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9" name="Group 1752"/>
            <p:cNvGrpSpPr>
              <a:grpSpLocks/>
            </p:cNvGrpSpPr>
            <p:nvPr/>
          </p:nvGrpSpPr>
          <p:grpSpPr bwMode="auto">
            <a:xfrm>
              <a:off x="1954213" y="2011363"/>
              <a:ext cx="57150" cy="222250"/>
              <a:chOff x="2206" y="4704"/>
              <a:chExt cx="98" cy="240"/>
            </a:xfrm>
          </p:grpSpPr>
          <p:sp>
            <p:nvSpPr>
              <p:cNvPr id="441" name="AutoShape 1753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42" name="AutoShape 1754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43" name="Line 1755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Line 1756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Line 1757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Line 1758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40" name="Group 1759"/>
            <p:cNvGrpSpPr>
              <a:grpSpLocks/>
            </p:cNvGrpSpPr>
            <p:nvPr/>
          </p:nvGrpSpPr>
          <p:grpSpPr bwMode="auto">
            <a:xfrm>
              <a:off x="2865438" y="2378075"/>
              <a:ext cx="58737" cy="220663"/>
              <a:chOff x="2206" y="4704"/>
              <a:chExt cx="98" cy="240"/>
            </a:xfrm>
          </p:grpSpPr>
          <p:sp>
            <p:nvSpPr>
              <p:cNvPr id="435" name="AutoShape 1760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36" name="AutoShape 1761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37" name="Line 1762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Line 1763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9" name="Line 1764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Line 1765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41" name="Group 1766"/>
            <p:cNvGrpSpPr>
              <a:grpSpLocks/>
            </p:cNvGrpSpPr>
            <p:nvPr/>
          </p:nvGrpSpPr>
          <p:grpSpPr bwMode="auto">
            <a:xfrm>
              <a:off x="2865438" y="2011363"/>
              <a:ext cx="58737" cy="222250"/>
              <a:chOff x="2206" y="4704"/>
              <a:chExt cx="98" cy="240"/>
            </a:xfrm>
          </p:grpSpPr>
          <p:sp>
            <p:nvSpPr>
              <p:cNvPr id="429" name="AutoShape 1767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30" name="AutoShape 1768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31" name="Line 1769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Line 1770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Line 1771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Line 1772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42" name="Group 1773"/>
            <p:cNvGrpSpPr>
              <a:grpSpLocks/>
            </p:cNvGrpSpPr>
            <p:nvPr/>
          </p:nvGrpSpPr>
          <p:grpSpPr bwMode="auto">
            <a:xfrm>
              <a:off x="3367088" y="1331913"/>
              <a:ext cx="57150" cy="220662"/>
              <a:chOff x="2206" y="4704"/>
              <a:chExt cx="98" cy="240"/>
            </a:xfrm>
          </p:grpSpPr>
          <p:sp>
            <p:nvSpPr>
              <p:cNvPr id="423" name="AutoShape 1774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24" name="AutoShape 1775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25" name="Line 1776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Line 1777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Line 1778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Line 1779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43" name="Group 1780"/>
            <p:cNvGrpSpPr>
              <a:grpSpLocks/>
            </p:cNvGrpSpPr>
            <p:nvPr/>
          </p:nvGrpSpPr>
          <p:grpSpPr bwMode="auto">
            <a:xfrm>
              <a:off x="1954213" y="862013"/>
              <a:ext cx="57150" cy="220662"/>
              <a:chOff x="2206" y="4704"/>
              <a:chExt cx="98" cy="240"/>
            </a:xfrm>
          </p:grpSpPr>
          <p:sp>
            <p:nvSpPr>
              <p:cNvPr id="417" name="AutoShape 1781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18" name="AutoShape 1782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19" name="Line 1783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Line 1784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Line 1785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Line 1786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44" name="Group 1787"/>
            <p:cNvGrpSpPr>
              <a:grpSpLocks/>
            </p:cNvGrpSpPr>
            <p:nvPr/>
          </p:nvGrpSpPr>
          <p:grpSpPr bwMode="auto">
            <a:xfrm>
              <a:off x="3367088" y="862013"/>
              <a:ext cx="57150" cy="220662"/>
              <a:chOff x="2206" y="4704"/>
              <a:chExt cx="98" cy="240"/>
            </a:xfrm>
          </p:grpSpPr>
          <p:sp>
            <p:nvSpPr>
              <p:cNvPr id="411" name="AutoShape 1788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12" name="AutoShape 1789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13" name="Line 1790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Line 1791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Line 1792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Line 1793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45" name="Group 1794"/>
            <p:cNvGrpSpPr>
              <a:grpSpLocks/>
            </p:cNvGrpSpPr>
            <p:nvPr/>
          </p:nvGrpSpPr>
          <p:grpSpPr bwMode="auto">
            <a:xfrm>
              <a:off x="1954213" y="1331913"/>
              <a:ext cx="57150" cy="220662"/>
              <a:chOff x="2206" y="4704"/>
              <a:chExt cx="98" cy="240"/>
            </a:xfrm>
          </p:grpSpPr>
          <p:sp>
            <p:nvSpPr>
              <p:cNvPr id="405" name="AutoShape 1795"/>
              <p:cNvSpPr>
                <a:spLocks noChangeArrowheads="1"/>
              </p:cNvSpPr>
              <p:nvPr/>
            </p:nvSpPr>
            <p:spPr bwMode="auto">
              <a:xfrm>
                <a:off x="2214" y="4848"/>
                <a:ext cx="90" cy="96"/>
              </a:xfrm>
              <a:prstGeom prst="triangle">
                <a:avLst>
                  <a:gd name="adj" fmla="val 48889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06" name="AutoShape 1796"/>
              <p:cNvSpPr>
                <a:spLocks noChangeArrowheads="1"/>
              </p:cNvSpPr>
              <p:nvPr/>
            </p:nvSpPr>
            <p:spPr bwMode="auto">
              <a:xfrm rot="-10709169">
                <a:off x="2206" y="4704"/>
                <a:ext cx="97" cy="95"/>
              </a:xfrm>
              <a:prstGeom prst="triangle">
                <a:avLst>
                  <a:gd name="adj" fmla="val 46935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07" name="Line 1797"/>
              <p:cNvSpPr>
                <a:spLocks noChangeShapeType="1"/>
              </p:cNvSpPr>
              <p:nvPr/>
            </p:nvSpPr>
            <p:spPr bwMode="auto">
              <a:xfrm>
                <a:off x="2304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Line 1798"/>
              <p:cNvSpPr>
                <a:spLocks noChangeShapeType="1"/>
              </p:cNvSpPr>
              <p:nvPr/>
            </p:nvSpPr>
            <p:spPr bwMode="auto">
              <a:xfrm>
                <a:off x="2208" y="4704"/>
                <a:ext cx="0" cy="2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9" name="Line 1799"/>
              <p:cNvSpPr>
                <a:spLocks noChangeShapeType="1"/>
              </p:cNvSpPr>
              <p:nvPr/>
            </p:nvSpPr>
            <p:spPr bwMode="auto">
              <a:xfrm>
                <a:off x="2208" y="4800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Line 1800"/>
              <p:cNvSpPr>
                <a:spLocks noChangeShapeType="1"/>
              </p:cNvSpPr>
              <p:nvPr/>
            </p:nvSpPr>
            <p:spPr bwMode="auto">
              <a:xfrm>
                <a:off x="2256" y="4800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46" name="AutoShape 1801"/>
            <p:cNvSpPr>
              <a:spLocks noChangeArrowheads="1"/>
            </p:cNvSpPr>
            <p:nvPr/>
          </p:nvSpPr>
          <p:spPr bwMode="auto">
            <a:xfrm>
              <a:off x="1028700" y="30051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47" name="AutoShape 1802"/>
            <p:cNvSpPr>
              <a:spLocks noChangeArrowheads="1"/>
            </p:cNvSpPr>
            <p:nvPr/>
          </p:nvSpPr>
          <p:spPr bwMode="auto">
            <a:xfrm>
              <a:off x="1028700" y="31099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48" name="AutoShape 1803"/>
            <p:cNvSpPr>
              <a:spLocks noChangeArrowheads="1"/>
            </p:cNvSpPr>
            <p:nvPr/>
          </p:nvSpPr>
          <p:spPr bwMode="auto">
            <a:xfrm>
              <a:off x="1028700" y="32131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49" name="AutoShape 1804"/>
            <p:cNvSpPr>
              <a:spLocks noChangeArrowheads="1"/>
            </p:cNvSpPr>
            <p:nvPr/>
          </p:nvSpPr>
          <p:spPr bwMode="auto">
            <a:xfrm>
              <a:off x="1028700" y="33178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0" name="AutoShape 1805"/>
            <p:cNvSpPr>
              <a:spLocks noChangeArrowheads="1"/>
            </p:cNvSpPr>
            <p:nvPr/>
          </p:nvSpPr>
          <p:spPr bwMode="auto">
            <a:xfrm>
              <a:off x="1028700" y="3422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1" name="AutoShape 1806"/>
            <p:cNvSpPr>
              <a:spLocks noChangeArrowheads="1"/>
            </p:cNvSpPr>
            <p:nvPr/>
          </p:nvSpPr>
          <p:spPr bwMode="auto">
            <a:xfrm>
              <a:off x="1028700" y="352742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2" name="AutoShape 1807"/>
            <p:cNvSpPr>
              <a:spLocks noChangeArrowheads="1"/>
            </p:cNvSpPr>
            <p:nvPr/>
          </p:nvSpPr>
          <p:spPr bwMode="auto">
            <a:xfrm>
              <a:off x="1028700" y="3630613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3" name="AutoShape 1808"/>
            <p:cNvSpPr>
              <a:spLocks noChangeArrowheads="1"/>
            </p:cNvSpPr>
            <p:nvPr/>
          </p:nvSpPr>
          <p:spPr bwMode="auto">
            <a:xfrm>
              <a:off x="1081088" y="39449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4" name="AutoShape 1809"/>
            <p:cNvSpPr>
              <a:spLocks noChangeArrowheads="1"/>
            </p:cNvSpPr>
            <p:nvPr/>
          </p:nvSpPr>
          <p:spPr bwMode="auto">
            <a:xfrm>
              <a:off x="1081088" y="40497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5" name="AutoShape 1810"/>
            <p:cNvSpPr>
              <a:spLocks noChangeArrowheads="1"/>
            </p:cNvSpPr>
            <p:nvPr/>
          </p:nvSpPr>
          <p:spPr bwMode="auto">
            <a:xfrm>
              <a:off x="1081088" y="41544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6" name="AutoShape 1811"/>
            <p:cNvSpPr>
              <a:spLocks noChangeArrowheads="1"/>
            </p:cNvSpPr>
            <p:nvPr/>
          </p:nvSpPr>
          <p:spPr bwMode="auto">
            <a:xfrm>
              <a:off x="1081088" y="42576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7" name="AutoShape 1812"/>
            <p:cNvSpPr>
              <a:spLocks noChangeArrowheads="1"/>
            </p:cNvSpPr>
            <p:nvPr/>
          </p:nvSpPr>
          <p:spPr bwMode="auto">
            <a:xfrm>
              <a:off x="1081088" y="43624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8" name="AutoShape 1813"/>
            <p:cNvSpPr>
              <a:spLocks noChangeArrowheads="1"/>
            </p:cNvSpPr>
            <p:nvPr/>
          </p:nvSpPr>
          <p:spPr bwMode="auto">
            <a:xfrm>
              <a:off x="1081088" y="44672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59" name="AutoShape 1814"/>
            <p:cNvSpPr>
              <a:spLocks noChangeArrowheads="1"/>
            </p:cNvSpPr>
            <p:nvPr/>
          </p:nvSpPr>
          <p:spPr bwMode="auto">
            <a:xfrm>
              <a:off x="1081088" y="45704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0" name="AutoShape 1815"/>
            <p:cNvSpPr>
              <a:spLocks noChangeArrowheads="1"/>
            </p:cNvSpPr>
            <p:nvPr/>
          </p:nvSpPr>
          <p:spPr bwMode="auto">
            <a:xfrm>
              <a:off x="1081088" y="467677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1" name="AutoShape 1816"/>
            <p:cNvSpPr>
              <a:spLocks noChangeArrowheads="1"/>
            </p:cNvSpPr>
            <p:nvPr/>
          </p:nvSpPr>
          <p:spPr bwMode="auto">
            <a:xfrm>
              <a:off x="1081088" y="1906588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2" name="AutoShape 1817"/>
            <p:cNvSpPr>
              <a:spLocks noChangeArrowheads="1"/>
            </p:cNvSpPr>
            <p:nvPr/>
          </p:nvSpPr>
          <p:spPr bwMode="auto">
            <a:xfrm>
              <a:off x="1081088" y="2012950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3" name="AutoShape 1818"/>
            <p:cNvSpPr>
              <a:spLocks noChangeArrowheads="1"/>
            </p:cNvSpPr>
            <p:nvPr/>
          </p:nvSpPr>
          <p:spPr bwMode="auto">
            <a:xfrm>
              <a:off x="1081088" y="21177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4" name="AutoShape 1819"/>
            <p:cNvSpPr>
              <a:spLocks noChangeArrowheads="1"/>
            </p:cNvSpPr>
            <p:nvPr/>
          </p:nvSpPr>
          <p:spPr bwMode="auto">
            <a:xfrm>
              <a:off x="1081088" y="22209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5" name="AutoShape 1820"/>
            <p:cNvSpPr>
              <a:spLocks noChangeArrowheads="1"/>
            </p:cNvSpPr>
            <p:nvPr/>
          </p:nvSpPr>
          <p:spPr bwMode="auto">
            <a:xfrm>
              <a:off x="1081088" y="23256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6" name="AutoShape 1821"/>
            <p:cNvSpPr>
              <a:spLocks noChangeArrowheads="1"/>
            </p:cNvSpPr>
            <p:nvPr/>
          </p:nvSpPr>
          <p:spPr bwMode="auto">
            <a:xfrm>
              <a:off x="1081088" y="243046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7" name="AutoShape 1822"/>
            <p:cNvSpPr>
              <a:spLocks noChangeArrowheads="1"/>
            </p:cNvSpPr>
            <p:nvPr/>
          </p:nvSpPr>
          <p:spPr bwMode="auto">
            <a:xfrm>
              <a:off x="1081088" y="2533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8" name="AutoShape 1823"/>
            <p:cNvSpPr>
              <a:spLocks noChangeArrowheads="1"/>
            </p:cNvSpPr>
            <p:nvPr/>
          </p:nvSpPr>
          <p:spPr bwMode="auto">
            <a:xfrm>
              <a:off x="1081088" y="26400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69" name="AutoShape 1824"/>
            <p:cNvSpPr>
              <a:spLocks noChangeArrowheads="1"/>
            </p:cNvSpPr>
            <p:nvPr/>
          </p:nvSpPr>
          <p:spPr bwMode="auto">
            <a:xfrm>
              <a:off x="4011613" y="29003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0" name="AutoShape 1825"/>
            <p:cNvSpPr>
              <a:spLocks noChangeArrowheads="1"/>
            </p:cNvSpPr>
            <p:nvPr/>
          </p:nvSpPr>
          <p:spPr bwMode="auto">
            <a:xfrm>
              <a:off x="4011613" y="30051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1" name="AutoShape 1826"/>
            <p:cNvSpPr>
              <a:spLocks noChangeArrowheads="1"/>
            </p:cNvSpPr>
            <p:nvPr/>
          </p:nvSpPr>
          <p:spPr bwMode="auto">
            <a:xfrm>
              <a:off x="4011613" y="31099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2" name="AutoShape 1827"/>
            <p:cNvSpPr>
              <a:spLocks noChangeArrowheads="1"/>
            </p:cNvSpPr>
            <p:nvPr/>
          </p:nvSpPr>
          <p:spPr bwMode="auto">
            <a:xfrm>
              <a:off x="4011613" y="32131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3" name="AutoShape 1828"/>
            <p:cNvSpPr>
              <a:spLocks noChangeArrowheads="1"/>
            </p:cNvSpPr>
            <p:nvPr/>
          </p:nvSpPr>
          <p:spPr bwMode="auto">
            <a:xfrm>
              <a:off x="4011613" y="33178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4" name="AutoShape 1829"/>
            <p:cNvSpPr>
              <a:spLocks noChangeArrowheads="1"/>
            </p:cNvSpPr>
            <p:nvPr/>
          </p:nvSpPr>
          <p:spPr bwMode="auto">
            <a:xfrm>
              <a:off x="4011613" y="3422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5" name="AutoShape 1830"/>
            <p:cNvSpPr>
              <a:spLocks noChangeArrowheads="1"/>
            </p:cNvSpPr>
            <p:nvPr/>
          </p:nvSpPr>
          <p:spPr bwMode="auto">
            <a:xfrm>
              <a:off x="4011613" y="352742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6" name="AutoShape 1831"/>
            <p:cNvSpPr>
              <a:spLocks noChangeArrowheads="1"/>
            </p:cNvSpPr>
            <p:nvPr/>
          </p:nvSpPr>
          <p:spPr bwMode="auto">
            <a:xfrm>
              <a:off x="4011613" y="3630613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7" name="AutoShape 1832"/>
            <p:cNvSpPr>
              <a:spLocks noChangeArrowheads="1"/>
            </p:cNvSpPr>
            <p:nvPr/>
          </p:nvSpPr>
          <p:spPr bwMode="auto">
            <a:xfrm>
              <a:off x="3857625" y="39449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8" name="AutoShape 1833"/>
            <p:cNvSpPr>
              <a:spLocks noChangeArrowheads="1"/>
            </p:cNvSpPr>
            <p:nvPr/>
          </p:nvSpPr>
          <p:spPr bwMode="auto">
            <a:xfrm>
              <a:off x="3857625" y="40497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79" name="AutoShape 1834"/>
            <p:cNvSpPr>
              <a:spLocks noChangeArrowheads="1"/>
            </p:cNvSpPr>
            <p:nvPr/>
          </p:nvSpPr>
          <p:spPr bwMode="auto">
            <a:xfrm>
              <a:off x="3857625" y="41544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0" name="AutoShape 1835"/>
            <p:cNvSpPr>
              <a:spLocks noChangeArrowheads="1"/>
            </p:cNvSpPr>
            <p:nvPr/>
          </p:nvSpPr>
          <p:spPr bwMode="auto">
            <a:xfrm>
              <a:off x="3857625" y="42576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1" name="AutoShape 1836"/>
            <p:cNvSpPr>
              <a:spLocks noChangeArrowheads="1"/>
            </p:cNvSpPr>
            <p:nvPr/>
          </p:nvSpPr>
          <p:spPr bwMode="auto">
            <a:xfrm>
              <a:off x="3857625" y="43624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2" name="AutoShape 1837"/>
            <p:cNvSpPr>
              <a:spLocks noChangeArrowheads="1"/>
            </p:cNvSpPr>
            <p:nvPr/>
          </p:nvSpPr>
          <p:spPr bwMode="auto">
            <a:xfrm>
              <a:off x="3857625" y="44672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3" name="AutoShape 1838"/>
            <p:cNvSpPr>
              <a:spLocks noChangeArrowheads="1"/>
            </p:cNvSpPr>
            <p:nvPr/>
          </p:nvSpPr>
          <p:spPr bwMode="auto">
            <a:xfrm>
              <a:off x="3857625" y="45704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4" name="AutoShape 1839"/>
            <p:cNvSpPr>
              <a:spLocks noChangeArrowheads="1"/>
            </p:cNvSpPr>
            <p:nvPr/>
          </p:nvSpPr>
          <p:spPr bwMode="auto">
            <a:xfrm>
              <a:off x="3857625" y="467677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5" name="AutoShape 1840"/>
            <p:cNvSpPr>
              <a:spLocks noChangeArrowheads="1"/>
            </p:cNvSpPr>
            <p:nvPr/>
          </p:nvSpPr>
          <p:spPr bwMode="auto">
            <a:xfrm>
              <a:off x="1081088" y="755650"/>
              <a:ext cx="161925" cy="904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6" name="AutoShape 1841"/>
            <p:cNvSpPr>
              <a:spLocks noChangeArrowheads="1"/>
            </p:cNvSpPr>
            <p:nvPr/>
          </p:nvSpPr>
          <p:spPr bwMode="auto">
            <a:xfrm>
              <a:off x="1081088" y="863600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7" name="AutoShape 1842"/>
            <p:cNvSpPr>
              <a:spLocks noChangeArrowheads="1"/>
            </p:cNvSpPr>
            <p:nvPr/>
          </p:nvSpPr>
          <p:spPr bwMode="auto">
            <a:xfrm>
              <a:off x="1081088" y="9683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8" name="AutoShape 1843"/>
            <p:cNvSpPr>
              <a:spLocks noChangeArrowheads="1"/>
            </p:cNvSpPr>
            <p:nvPr/>
          </p:nvSpPr>
          <p:spPr bwMode="auto">
            <a:xfrm>
              <a:off x="1081088" y="107156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89" name="AutoShape 1844"/>
            <p:cNvSpPr>
              <a:spLocks noChangeArrowheads="1"/>
            </p:cNvSpPr>
            <p:nvPr/>
          </p:nvSpPr>
          <p:spPr bwMode="auto">
            <a:xfrm>
              <a:off x="1081088" y="11763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0" name="AutoShape 1845"/>
            <p:cNvSpPr>
              <a:spLocks noChangeArrowheads="1"/>
            </p:cNvSpPr>
            <p:nvPr/>
          </p:nvSpPr>
          <p:spPr bwMode="auto">
            <a:xfrm>
              <a:off x="1081088" y="12811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1" name="AutoShape 1846"/>
            <p:cNvSpPr>
              <a:spLocks noChangeArrowheads="1"/>
            </p:cNvSpPr>
            <p:nvPr/>
          </p:nvSpPr>
          <p:spPr bwMode="auto">
            <a:xfrm>
              <a:off x="1081088" y="13843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2" name="AutoShape 1847"/>
            <p:cNvSpPr>
              <a:spLocks noChangeArrowheads="1"/>
            </p:cNvSpPr>
            <p:nvPr/>
          </p:nvSpPr>
          <p:spPr bwMode="auto">
            <a:xfrm>
              <a:off x="1081088" y="14906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3" name="AutoShape 1848"/>
            <p:cNvSpPr>
              <a:spLocks noChangeArrowheads="1"/>
            </p:cNvSpPr>
            <p:nvPr/>
          </p:nvSpPr>
          <p:spPr bwMode="auto">
            <a:xfrm>
              <a:off x="3857625" y="755650"/>
              <a:ext cx="160338" cy="904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4" name="AutoShape 1849"/>
            <p:cNvSpPr>
              <a:spLocks noChangeArrowheads="1"/>
            </p:cNvSpPr>
            <p:nvPr/>
          </p:nvSpPr>
          <p:spPr bwMode="auto">
            <a:xfrm>
              <a:off x="3857625" y="862013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5" name="AutoShape 1850"/>
            <p:cNvSpPr>
              <a:spLocks noChangeArrowheads="1"/>
            </p:cNvSpPr>
            <p:nvPr/>
          </p:nvSpPr>
          <p:spPr bwMode="auto">
            <a:xfrm>
              <a:off x="3857625" y="966788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6" name="AutoShape 1851"/>
            <p:cNvSpPr>
              <a:spLocks noChangeArrowheads="1"/>
            </p:cNvSpPr>
            <p:nvPr/>
          </p:nvSpPr>
          <p:spPr bwMode="auto">
            <a:xfrm>
              <a:off x="3857625" y="1071563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7" name="AutoShape 1852"/>
            <p:cNvSpPr>
              <a:spLocks noChangeArrowheads="1"/>
            </p:cNvSpPr>
            <p:nvPr/>
          </p:nvSpPr>
          <p:spPr bwMode="auto">
            <a:xfrm>
              <a:off x="3857625" y="1174750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8" name="AutoShape 1853"/>
            <p:cNvSpPr>
              <a:spLocks noChangeArrowheads="1"/>
            </p:cNvSpPr>
            <p:nvPr/>
          </p:nvSpPr>
          <p:spPr bwMode="auto">
            <a:xfrm>
              <a:off x="3857625" y="1281113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199" name="AutoShape 1854"/>
            <p:cNvSpPr>
              <a:spLocks noChangeArrowheads="1"/>
            </p:cNvSpPr>
            <p:nvPr/>
          </p:nvSpPr>
          <p:spPr bwMode="auto">
            <a:xfrm>
              <a:off x="3857625" y="1382713"/>
              <a:ext cx="160338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0" name="AutoShape 1855"/>
            <p:cNvSpPr>
              <a:spLocks noChangeArrowheads="1"/>
            </p:cNvSpPr>
            <p:nvPr/>
          </p:nvSpPr>
          <p:spPr bwMode="auto">
            <a:xfrm>
              <a:off x="3857625" y="1489075"/>
              <a:ext cx="160338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1" name="AutoShape 1856"/>
            <p:cNvSpPr>
              <a:spLocks noChangeArrowheads="1"/>
            </p:cNvSpPr>
            <p:nvPr/>
          </p:nvSpPr>
          <p:spPr bwMode="auto">
            <a:xfrm rot="-263923">
              <a:off x="3857625" y="1855788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2" name="AutoShape 1857"/>
            <p:cNvSpPr>
              <a:spLocks noChangeArrowheads="1"/>
            </p:cNvSpPr>
            <p:nvPr/>
          </p:nvSpPr>
          <p:spPr bwMode="auto">
            <a:xfrm rot="-263923">
              <a:off x="3857625" y="1958975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3" name="AutoShape 1858"/>
            <p:cNvSpPr>
              <a:spLocks noChangeArrowheads="1"/>
            </p:cNvSpPr>
            <p:nvPr/>
          </p:nvSpPr>
          <p:spPr bwMode="auto">
            <a:xfrm rot="-263923">
              <a:off x="3857625" y="2065338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4" name="AutoShape 1859"/>
            <p:cNvSpPr>
              <a:spLocks noChangeArrowheads="1"/>
            </p:cNvSpPr>
            <p:nvPr/>
          </p:nvSpPr>
          <p:spPr bwMode="auto">
            <a:xfrm rot="-263923">
              <a:off x="3857625" y="2166938"/>
              <a:ext cx="160338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5" name="AutoShape 1860"/>
            <p:cNvSpPr>
              <a:spLocks noChangeArrowheads="1"/>
            </p:cNvSpPr>
            <p:nvPr/>
          </p:nvSpPr>
          <p:spPr bwMode="auto">
            <a:xfrm rot="-263923">
              <a:off x="3857625" y="2273300"/>
              <a:ext cx="160338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6" name="AutoShape 1861"/>
            <p:cNvSpPr>
              <a:spLocks noChangeArrowheads="1"/>
            </p:cNvSpPr>
            <p:nvPr/>
          </p:nvSpPr>
          <p:spPr bwMode="auto">
            <a:xfrm rot="-263923">
              <a:off x="3857625" y="2378075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7" name="AutoShape 1862"/>
            <p:cNvSpPr>
              <a:spLocks noChangeArrowheads="1"/>
            </p:cNvSpPr>
            <p:nvPr/>
          </p:nvSpPr>
          <p:spPr bwMode="auto">
            <a:xfrm rot="-263923">
              <a:off x="3857625" y="2482850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8" name="AutoShape 1863"/>
            <p:cNvSpPr>
              <a:spLocks noChangeArrowheads="1"/>
            </p:cNvSpPr>
            <p:nvPr/>
          </p:nvSpPr>
          <p:spPr bwMode="auto">
            <a:xfrm rot="-263923">
              <a:off x="3857625" y="2586038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09" name="Rectangle 1864"/>
            <p:cNvSpPr>
              <a:spLocks noChangeArrowheads="1"/>
            </p:cNvSpPr>
            <p:nvPr/>
          </p:nvSpPr>
          <p:spPr bwMode="auto">
            <a:xfrm>
              <a:off x="1549400" y="4832350"/>
              <a:ext cx="433388" cy="523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0" name="Rectangle 1865"/>
            <p:cNvSpPr>
              <a:spLocks noChangeArrowheads="1"/>
            </p:cNvSpPr>
            <p:nvPr/>
          </p:nvSpPr>
          <p:spPr bwMode="auto">
            <a:xfrm>
              <a:off x="3068638" y="4832350"/>
              <a:ext cx="431800" cy="523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1" name="Rectangle 1866"/>
            <p:cNvSpPr>
              <a:spLocks noChangeArrowheads="1"/>
            </p:cNvSpPr>
            <p:nvPr/>
          </p:nvSpPr>
          <p:spPr bwMode="auto">
            <a:xfrm>
              <a:off x="144145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2" name="Rectangle 1867"/>
            <p:cNvSpPr>
              <a:spLocks noChangeArrowheads="1"/>
            </p:cNvSpPr>
            <p:nvPr/>
          </p:nvSpPr>
          <p:spPr bwMode="auto">
            <a:xfrm>
              <a:off x="1335088" y="4832350"/>
              <a:ext cx="53975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3" name="Rectangle 1868"/>
            <p:cNvSpPr>
              <a:spLocks noChangeArrowheads="1"/>
            </p:cNvSpPr>
            <p:nvPr/>
          </p:nvSpPr>
          <p:spPr bwMode="auto">
            <a:xfrm>
              <a:off x="122555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4" name="Rectangle 1869"/>
            <p:cNvSpPr>
              <a:spLocks noChangeArrowheads="1"/>
            </p:cNvSpPr>
            <p:nvPr/>
          </p:nvSpPr>
          <p:spPr bwMode="auto">
            <a:xfrm>
              <a:off x="111760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5" name="Rectangle 1870"/>
            <p:cNvSpPr>
              <a:spLocks noChangeArrowheads="1"/>
            </p:cNvSpPr>
            <p:nvPr/>
          </p:nvSpPr>
          <p:spPr bwMode="auto">
            <a:xfrm>
              <a:off x="100965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6" name="Rectangle 1871"/>
            <p:cNvSpPr>
              <a:spLocks noChangeArrowheads="1"/>
            </p:cNvSpPr>
            <p:nvPr/>
          </p:nvSpPr>
          <p:spPr bwMode="auto">
            <a:xfrm>
              <a:off x="3979863" y="4832350"/>
              <a:ext cx="53975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7" name="Rectangle 1872"/>
            <p:cNvSpPr>
              <a:spLocks noChangeArrowheads="1"/>
            </p:cNvSpPr>
            <p:nvPr/>
          </p:nvSpPr>
          <p:spPr bwMode="auto">
            <a:xfrm>
              <a:off x="3871913" y="4832350"/>
              <a:ext cx="555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8" name="Rectangle 1873"/>
            <p:cNvSpPr>
              <a:spLocks noChangeArrowheads="1"/>
            </p:cNvSpPr>
            <p:nvPr/>
          </p:nvSpPr>
          <p:spPr bwMode="auto">
            <a:xfrm>
              <a:off x="3763963" y="4832350"/>
              <a:ext cx="555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19" name="Rectangle 1874"/>
            <p:cNvSpPr>
              <a:spLocks noChangeArrowheads="1"/>
            </p:cNvSpPr>
            <p:nvPr/>
          </p:nvSpPr>
          <p:spPr bwMode="auto">
            <a:xfrm>
              <a:off x="3656013" y="4832350"/>
              <a:ext cx="555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20" name="Rectangle 1875"/>
            <p:cNvSpPr>
              <a:spLocks noChangeArrowheads="1"/>
            </p:cNvSpPr>
            <p:nvPr/>
          </p:nvSpPr>
          <p:spPr bwMode="auto">
            <a:xfrm>
              <a:off x="3549650" y="4832350"/>
              <a:ext cx="53975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21" name="AutoShape 1876"/>
            <p:cNvSpPr>
              <a:spLocks noChangeArrowheads="1"/>
            </p:cNvSpPr>
            <p:nvPr/>
          </p:nvSpPr>
          <p:spPr bwMode="auto">
            <a:xfrm>
              <a:off x="977900" y="4991100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22" name="AutoShape 1877"/>
            <p:cNvSpPr>
              <a:spLocks noChangeArrowheads="1"/>
            </p:cNvSpPr>
            <p:nvPr/>
          </p:nvSpPr>
          <p:spPr bwMode="auto">
            <a:xfrm>
              <a:off x="977900" y="5461000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23" name="AutoShape 1878"/>
            <p:cNvSpPr>
              <a:spLocks noChangeArrowheads="1"/>
            </p:cNvSpPr>
            <p:nvPr/>
          </p:nvSpPr>
          <p:spPr bwMode="auto">
            <a:xfrm>
              <a:off x="3908425" y="5041900"/>
              <a:ext cx="161925" cy="1571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24" name="AutoShape 1879"/>
            <p:cNvSpPr>
              <a:spLocks noChangeArrowheads="1"/>
            </p:cNvSpPr>
            <p:nvPr/>
          </p:nvSpPr>
          <p:spPr bwMode="auto">
            <a:xfrm>
              <a:off x="3908425" y="5199063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grpSp>
          <p:nvGrpSpPr>
            <p:cNvPr id="225" name="Group 1895"/>
            <p:cNvGrpSpPr>
              <a:grpSpLocks/>
            </p:cNvGrpSpPr>
            <p:nvPr/>
          </p:nvGrpSpPr>
          <p:grpSpPr bwMode="auto">
            <a:xfrm>
              <a:off x="3716338" y="5076825"/>
              <a:ext cx="112712" cy="165100"/>
              <a:chOff x="240" y="5040"/>
              <a:chExt cx="288" cy="576"/>
            </a:xfrm>
          </p:grpSpPr>
          <p:sp>
            <p:nvSpPr>
              <p:cNvPr id="402" name="AutoShape 189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03" name="Line 189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Line 189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26" name="Group 1899"/>
            <p:cNvGrpSpPr>
              <a:grpSpLocks/>
            </p:cNvGrpSpPr>
            <p:nvPr/>
          </p:nvGrpSpPr>
          <p:grpSpPr bwMode="auto">
            <a:xfrm>
              <a:off x="3716338" y="5508625"/>
              <a:ext cx="112712" cy="166688"/>
              <a:chOff x="240" y="5040"/>
              <a:chExt cx="288" cy="576"/>
            </a:xfrm>
          </p:grpSpPr>
          <p:sp>
            <p:nvSpPr>
              <p:cNvPr id="39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40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27" name="Group 1903"/>
            <p:cNvGrpSpPr>
              <a:grpSpLocks/>
            </p:cNvGrpSpPr>
            <p:nvPr/>
          </p:nvGrpSpPr>
          <p:grpSpPr bwMode="auto">
            <a:xfrm>
              <a:off x="1196975" y="5076825"/>
              <a:ext cx="114300" cy="165100"/>
              <a:chOff x="240" y="5040"/>
              <a:chExt cx="288" cy="576"/>
            </a:xfrm>
          </p:grpSpPr>
          <p:sp>
            <p:nvSpPr>
              <p:cNvPr id="396" name="AutoShape 190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397" name="Line 190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Line 190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28" name="Group 1907"/>
            <p:cNvGrpSpPr>
              <a:grpSpLocks/>
            </p:cNvGrpSpPr>
            <p:nvPr/>
          </p:nvGrpSpPr>
          <p:grpSpPr bwMode="auto">
            <a:xfrm>
              <a:off x="1196975" y="5486400"/>
              <a:ext cx="114300" cy="166688"/>
              <a:chOff x="240" y="5040"/>
              <a:chExt cx="288" cy="576"/>
            </a:xfrm>
          </p:grpSpPr>
          <p:sp>
            <p:nvSpPr>
              <p:cNvPr id="393" name="AutoShape 19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394" name="Line 19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Line 19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29" name="Group 1933"/>
            <p:cNvGrpSpPr>
              <a:grpSpLocks/>
            </p:cNvGrpSpPr>
            <p:nvPr/>
          </p:nvGrpSpPr>
          <p:grpSpPr bwMode="auto">
            <a:xfrm>
              <a:off x="1052513" y="5797550"/>
              <a:ext cx="209550" cy="165100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390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30" name="Group 1937"/>
            <p:cNvGrpSpPr>
              <a:grpSpLocks/>
            </p:cNvGrpSpPr>
            <p:nvPr/>
          </p:nvGrpSpPr>
          <p:grpSpPr bwMode="auto">
            <a:xfrm>
              <a:off x="3789363" y="5843588"/>
              <a:ext cx="215900" cy="144462"/>
              <a:chOff x="1584" y="5232"/>
              <a:chExt cx="240" cy="192"/>
            </a:xfrm>
          </p:grpSpPr>
          <p:sp>
            <p:nvSpPr>
              <p:cNvPr id="387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l" eaLnBrk="1" fontAlgn="auto" hangingPunct="1">
                  <a:spcBef>
                    <a:spcPts val="0"/>
                  </a:spcBef>
                  <a:spcAft>
                    <a:spcPts val="0"/>
                  </a:spcAft>
                </a:pPr>
                <a:endParaRPr lang="es-ES" altLang="es-ES" sz="18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388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89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31" name="Rectangle 1941"/>
            <p:cNvSpPr>
              <a:spLocks noChangeArrowheads="1"/>
            </p:cNvSpPr>
            <p:nvPr/>
          </p:nvSpPr>
          <p:spPr bwMode="auto">
            <a:xfrm>
              <a:off x="3652838" y="4014788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2" name="Rectangle 1942"/>
            <p:cNvSpPr>
              <a:spLocks noChangeArrowheads="1"/>
            </p:cNvSpPr>
            <p:nvPr/>
          </p:nvSpPr>
          <p:spPr bwMode="auto">
            <a:xfrm>
              <a:off x="3652838" y="4068763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3" name="Rectangle 1943"/>
            <p:cNvSpPr>
              <a:spLocks noChangeArrowheads="1"/>
            </p:cNvSpPr>
            <p:nvPr/>
          </p:nvSpPr>
          <p:spPr bwMode="auto">
            <a:xfrm>
              <a:off x="3652838" y="4124325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4" name="Rectangle 1944"/>
            <p:cNvSpPr>
              <a:spLocks noChangeArrowheads="1"/>
            </p:cNvSpPr>
            <p:nvPr/>
          </p:nvSpPr>
          <p:spPr bwMode="auto">
            <a:xfrm>
              <a:off x="3652838" y="4178300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5" name="Rectangle 1945"/>
            <p:cNvSpPr>
              <a:spLocks noChangeArrowheads="1"/>
            </p:cNvSpPr>
            <p:nvPr/>
          </p:nvSpPr>
          <p:spPr bwMode="auto">
            <a:xfrm>
              <a:off x="3652838" y="4230688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6" name="Rectangle 1946"/>
            <p:cNvSpPr>
              <a:spLocks noChangeArrowheads="1"/>
            </p:cNvSpPr>
            <p:nvPr/>
          </p:nvSpPr>
          <p:spPr bwMode="auto">
            <a:xfrm>
              <a:off x="3644900" y="4438650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7" name="Rectangle 1947"/>
            <p:cNvSpPr>
              <a:spLocks noChangeArrowheads="1"/>
            </p:cNvSpPr>
            <p:nvPr/>
          </p:nvSpPr>
          <p:spPr bwMode="auto">
            <a:xfrm>
              <a:off x="3644900" y="4494213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8" name="Rectangle 1948"/>
            <p:cNvSpPr>
              <a:spLocks noChangeArrowheads="1"/>
            </p:cNvSpPr>
            <p:nvPr/>
          </p:nvSpPr>
          <p:spPr bwMode="auto">
            <a:xfrm>
              <a:off x="3644900" y="4549775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39" name="Rectangle 1949"/>
            <p:cNvSpPr>
              <a:spLocks noChangeArrowheads="1"/>
            </p:cNvSpPr>
            <p:nvPr/>
          </p:nvSpPr>
          <p:spPr bwMode="auto">
            <a:xfrm>
              <a:off x="3644900" y="4605338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0" name="Rectangle 1950"/>
            <p:cNvSpPr>
              <a:spLocks noChangeArrowheads="1"/>
            </p:cNvSpPr>
            <p:nvPr/>
          </p:nvSpPr>
          <p:spPr bwMode="auto">
            <a:xfrm>
              <a:off x="3644900" y="4659313"/>
              <a:ext cx="171450" cy="57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1" name="Rectangle 1958"/>
            <p:cNvSpPr>
              <a:spLocks noChangeArrowheads="1"/>
            </p:cNvSpPr>
            <p:nvPr/>
          </p:nvSpPr>
          <p:spPr bwMode="auto">
            <a:xfrm>
              <a:off x="3644900" y="2424113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2" name="Rectangle 1959"/>
            <p:cNvSpPr>
              <a:spLocks noChangeArrowheads="1"/>
            </p:cNvSpPr>
            <p:nvPr/>
          </p:nvSpPr>
          <p:spPr bwMode="auto">
            <a:xfrm>
              <a:off x="3644900" y="2482850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3" name="Rectangle 1960"/>
            <p:cNvSpPr>
              <a:spLocks noChangeArrowheads="1"/>
            </p:cNvSpPr>
            <p:nvPr/>
          </p:nvSpPr>
          <p:spPr bwMode="auto">
            <a:xfrm>
              <a:off x="3644900" y="2535238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4" name="Rectangle 1961"/>
            <p:cNvSpPr>
              <a:spLocks noChangeArrowheads="1"/>
            </p:cNvSpPr>
            <p:nvPr/>
          </p:nvSpPr>
          <p:spPr bwMode="auto">
            <a:xfrm>
              <a:off x="3644900" y="2586038"/>
              <a:ext cx="171450" cy="57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5" name="Rectangle 1962"/>
            <p:cNvSpPr>
              <a:spLocks noChangeArrowheads="1"/>
            </p:cNvSpPr>
            <p:nvPr/>
          </p:nvSpPr>
          <p:spPr bwMode="auto">
            <a:xfrm>
              <a:off x="3644900" y="2646363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6" name="AutoShape 1972"/>
            <p:cNvSpPr>
              <a:spLocks noChangeArrowheads="1"/>
            </p:cNvSpPr>
            <p:nvPr/>
          </p:nvSpPr>
          <p:spPr bwMode="auto">
            <a:xfrm>
              <a:off x="2420938" y="3422650"/>
              <a:ext cx="103187" cy="18097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7" name="AutoShape 1973"/>
            <p:cNvSpPr>
              <a:spLocks noChangeArrowheads="1"/>
            </p:cNvSpPr>
            <p:nvPr/>
          </p:nvSpPr>
          <p:spPr bwMode="auto">
            <a:xfrm>
              <a:off x="2420938" y="3109913"/>
              <a:ext cx="101600" cy="182562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8" name="AutoShape 1974"/>
            <p:cNvSpPr>
              <a:spLocks noChangeArrowheads="1"/>
            </p:cNvSpPr>
            <p:nvPr/>
          </p:nvSpPr>
          <p:spPr bwMode="auto">
            <a:xfrm>
              <a:off x="2676525" y="3109913"/>
              <a:ext cx="101600" cy="182562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49" name="AutoShape 1975"/>
            <p:cNvSpPr>
              <a:spLocks noChangeArrowheads="1"/>
            </p:cNvSpPr>
            <p:nvPr/>
          </p:nvSpPr>
          <p:spPr bwMode="auto">
            <a:xfrm>
              <a:off x="2676525" y="3422650"/>
              <a:ext cx="101600" cy="18097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0" name="Rectangle 1976"/>
            <p:cNvSpPr>
              <a:spLocks noChangeArrowheads="1"/>
            </p:cNvSpPr>
            <p:nvPr/>
          </p:nvSpPr>
          <p:spPr bwMode="auto">
            <a:xfrm>
              <a:off x="1903413" y="1646238"/>
              <a:ext cx="1646237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1" name="Rectangle 1977"/>
            <p:cNvSpPr>
              <a:spLocks noChangeArrowheads="1"/>
            </p:cNvSpPr>
            <p:nvPr/>
          </p:nvSpPr>
          <p:spPr bwMode="auto">
            <a:xfrm>
              <a:off x="1903413" y="1855788"/>
              <a:ext cx="1646237" cy="50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2" name="Rectangle 1981"/>
            <p:cNvSpPr>
              <a:spLocks noChangeArrowheads="1"/>
            </p:cNvSpPr>
            <p:nvPr/>
          </p:nvSpPr>
          <p:spPr bwMode="auto">
            <a:xfrm>
              <a:off x="1593850" y="2827338"/>
              <a:ext cx="1749425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3" name="Rectangle 1982"/>
            <p:cNvSpPr>
              <a:spLocks noChangeArrowheads="1"/>
            </p:cNvSpPr>
            <p:nvPr/>
          </p:nvSpPr>
          <p:spPr bwMode="auto">
            <a:xfrm>
              <a:off x="1593850" y="3892550"/>
              <a:ext cx="1749425" cy="523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4" name="Rectangle 1983"/>
            <p:cNvSpPr>
              <a:spLocks noChangeArrowheads="1"/>
            </p:cNvSpPr>
            <p:nvPr/>
          </p:nvSpPr>
          <p:spPr bwMode="auto">
            <a:xfrm>
              <a:off x="1593850" y="3735388"/>
              <a:ext cx="1749425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5" name="AutoShape 1984"/>
            <p:cNvSpPr>
              <a:spLocks noChangeArrowheads="1"/>
            </p:cNvSpPr>
            <p:nvPr/>
          </p:nvSpPr>
          <p:spPr bwMode="auto">
            <a:xfrm rot="10800000">
              <a:off x="2797175" y="4059238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6" name="AutoShape 1985"/>
            <p:cNvSpPr>
              <a:spLocks noChangeArrowheads="1"/>
            </p:cNvSpPr>
            <p:nvPr/>
          </p:nvSpPr>
          <p:spPr bwMode="auto">
            <a:xfrm rot="10800000">
              <a:off x="2797175" y="4633913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5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057400" y="4519613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5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3125788" y="4519613"/>
              <a:ext cx="50800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25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3125788" y="4154488"/>
              <a:ext cx="50800" cy="1000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6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3140075" y="3527425"/>
              <a:ext cx="4762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6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2057400" y="4154488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6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2057400" y="3527425"/>
              <a:ext cx="4762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6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3140075" y="310991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6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2057400" y="310991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6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2763838" y="248126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6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2109788" y="2481263"/>
              <a:ext cx="4762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26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2711450" y="21161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6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2057400" y="21161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26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3213100" y="1436688"/>
              <a:ext cx="9525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7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2057400" y="1436688"/>
              <a:ext cx="9525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27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3213100" y="96678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7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2057400" y="96678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273" name="AutoShape 2002"/>
            <p:cNvSpPr>
              <a:spLocks noChangeArrowheads="1"/>
            </p:cNvSpPr>
            <p:nvPr/>
          </p:nvSpPr>
          <p:spPr bwMode="auto">
            <a:xfrm rot="10800000">
              <a:off x="2851150" y="1176338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74" name="AutoShape 2003"/>
            <p:cNvSpPr>
              <a:spLocks noChangeArrowheads="1"/>
            </p:cNvSpPr>
            <p:nvPr/>
          </p:nvSpPr>
          <p:spPr bwMode="auto">
            <a:xfrm rot="10800000">
              <a:off x="2795588" y="1228725"/>
              <a:ext cx="87312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75" name="Rectangle 2007"/>
            <p:cNvSpPr>
              <a:spLocks noChangeArrowheads="1"/>
            </p:cNvSpPr>
            <p:nvPr/>
          </p:nvSpPr>
          <p:spPr bwMode="auto">
            <a:xfrm>
              <a:off x="747714" y="5594971"/>
              <a:ext cx="230186" cy="12241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77" name="Rectangle 2009"/>
            <p:cNvSpPr>
              <a:spLocks noChangeArrowheads="1"/>
            </p:cNvSpPr>
            <p:nvPr/>
          </p:nvSpPr>
          <p:spPr bwMode="auto">
            <a:xfrm>
              <a:off x="515219" y="5594970"/>
              <a:ext cx="172962" cy="1319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79" name="Rectangle 2011"/>
            <p:cNvSpPr>
              <a:spLocks noChangeArrowheads="1"/>
            </p:cNvSpPr>
            <p:nvPr/>
          </p:nvSpPr>
          <p:spPr bwMode="auto">
            <a:xfrm>
              <a:off x="153988" y="2011363"/>
              <a:ext cx="103187" cy="5746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280" name="Rectangle 2012"/>
            <p:cNvSpPr>
              <a:spLocks noChangeArrowheads="1"/>
            </p:cNvSpPr>
            <p:nvPr/>
          </p:nvSpPr>
          <p:spPr bwMode="auto">
            <a:xfrm>
              <a:off x="4938713" y="2011363"/>
              <a:ext cx="103187" cy="5746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281" name="AutoShape 2014"/>
            <p:cNvSpPr>
              <a:spLocks noChangeArrowheads="1"/>
            </p:cNvSpPr>
            <p:nvPr/>
          </p:nvSpPr>
          <p:spPr bwMode="auto">
            <a:xfrm>
              <a:off x="2541588" y="1803400"/>
              <a:ext cx="50800" cy="103188"/>
            </a:xfrm>
            <a:prstGeom prst="upArrow">
              <a:avLst>
                <a:gd name="adj1" fmla="val 50000"/>
                <a:gd name="adj2" fmla="val 50781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82" name="AutoShape 2015"/>
            <p:cNvSpPr>
              <a:spLocks noChangeArrowheads="1"/>
            </p:cNvSpPr>
            <p:nvPr/>
          </p:nvSpPr>
          <p:spPr bwMode="auto">
            <a:xfrm>
              <a:off x="2366963" y="1646238"/>
              <a:ext cx="50800" cy="103187"/>
            </a:xfrm>
            <a:prstGeom prst="downArrow">
              <a:avLst>
                <a:gd name="adj1" fmla="val 50000"/>
                <a:gd name="adj2" fmla="val 50781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83" name="AutoShape 2016"/>
            <p:cNvSpPr>
              <a:spLocks noChangeArrowheads="1"/>
            </p:cNvSpPr>
            <p:nvPr/>
          </p:nvSpPr>
          <p:spPr bwMode="auto">
            <a:xfrm>
              <a:off x="2233613" y="2671763"/>
              <a:ext cx="50800" cy="101600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84" name="AutoShape 2017"/>
            <p:cNvSpPr>
              <a:spLocks noChangeArrowheads="1"/>
            </p:cNvSpPr>
            <p:nvPr/>
          </p:nvSpPr>
          <p:spPr bwMode="auto">
            <a:xfrm>
              <a:off x="2263775" y="3735388"/>
              <a:ext cx="50800" cy="104775"/>
            </a:xfrm>
            <a:prstGeom prst="downArrow">
              <a:avLst>
                <a:gd name="adj1" fmla="val 50000"/>
                <a:gd name="adj2" fmla="val 51563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85" name="AutoShape 2018"/>
            <p:cNvSpPr>
              <a:spLocks noChangeArrowheads="1"/>
            </p:cNvSpPr>
            <p:nvPr/>
          </p:nvSpPr>
          <p:spPr bwMode="auto">
            <a:xfrm>
              <a:off x="2468563" y="2773363"/>
              <a:ext cx="50800" cy="104775"/>
            </a:xfrm>
            <a:prstGeom prst="upArrow">
              <a:avLst>
                <a:gd name="adj1" fmla="val 50000"/>
                <a:gd name="adj2" fmla="val 51563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86" name="AutoShape 2019"/>
            <p:cNvSpPr>
              <a:spLocks noChangeArrowheads="1"/>
            </p:cNvSpPr>
            <p:nvPr/>
          </p:nvSpPr>
          <p:spPr bwMode="auto">
            <a:xfrm>
              <a:off x="2520950" y="3841750"/>
              <a:ext cx="50800" cy="103188"/>
            </a:xfrm>
            <a:prstGeom prst="upArrow">
              <a:avLst>
                <a:gd name="adj1" fmla="val 50000"/>
                <a:gd name="adj2" fmla="val 50781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287" name="Rectangle 2031"/>
            <p:cNvSpPr>
              <a:spLocks noChangeArrowheads="1"/>
            </p:cNvSpPr>
            <p:nvPr/>
          </p:nvSpPr>
          <p:spPr bwMode="auto">
            <a:xfrm>
              <a:off x="204788" y="496888"/>
              <a:ext cx="309562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288" name="Rectangle 2032"/>
            <p:cNvSpPr>
              <a:spLocks noChangeArrowheads="1"/>
            </p:cNvSpPr>
            <p:nvPr/>
          </p:nvSpPr>
          <p:spPr bwMode="auto">
            <a:xfrm>
              <a:off x="720725" y="496888"/>
              <a:ext cx="307975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289" name="Rectangle 2033"/>
            <p:cNvSpPr>
              <a:spLocks noChangeArrowheads="1"/>
            </p:cNvSpPr>
            <p:nvPr/>
          </p:nvSpPr>
          <p:spPr bwMode="auto">
            <a:xfrm>
              <a:off x="4629150" y="547688"/>
              <a:ext cx="307975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290" name="Rectangle 2034"/>
            <p:cNvSpPr>
              <a:spLocks noChangeArrowheads="1"/>
            </p:cNvSpPr>
            <p:nvPr/>
          </p:nvSpPr>
          <p:spPr bwMode="auto">
            <a:xfrm>
              <a:off x="4011613" y="547688"/>
              <a:ext cx="307975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291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3003550" y="4633913"/>
              <a:ext cx="3968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92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3003550" y="4476750"/>
              <a:ext cx="39688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93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3003550" y="4267200"/>
              <a:ext cx="39688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94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3003550" y="4059238"/>
              <a:ext cx="3968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95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3595688" y="37877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96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3595688" y="3630613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97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1439863" y="3841750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98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1439863" y="368458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99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3498850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300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3448050" y="3213100"/>
              <a:ext cx="809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301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3595688" y="2900363"/>
              <a:ext cx="8096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302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3549650" y="2692400"/>
              <a:ext cx="809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303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1389063" y="2847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304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1389063" y="2692400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305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3292475" y="2481263"/>
              <a:ext cx="80963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306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3348038" y="2166938"/>
              <a:ext cx="8096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307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3348038" y="1958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308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2949575" y="122872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309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2795588" y="966788"/>
              <a:ext cx="8255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310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1916113" y="39687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311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3059113" y="3968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312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1925638" y="18097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313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3059113" y="180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314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1925638" y="0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315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3059113" y="0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316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1773238" y="5868988"/>
              <a:ext cx="889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317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3141663" y="5868988"/>
              <a:ext cx="8731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318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2522538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319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2779713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320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2522538" y="305593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321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2779713" y="305593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322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798712" y="5653137"/>
              <a:ext cx="110008" cy="457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323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78396" y="5616575"/>
              <a:ext cx="114300" cy="523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326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1052513" y="5942013"/>
              <a:ext cx="1555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327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2867025" y="4940300"/>
              <a:ext cx="184150" cy="87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328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4149725" y="3787775"/>
              <a:ext cx="206375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329" name="WordArt 2088"/>
            <p:cNvSpPr>
              <a:spLocks noChangeArrowheads="1" noChangeShapeType="1" noTextEdit="1"/>
            </p:cNvSpPr>
            <p:nvPr/>
          </p:nvSpPr>
          <p:spPr bwMode="auto">
            <a:xfrm>
              <a:off x="2571750" y="2773363"/>
              <a:ext cx="13652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VP3</a:t>
              </a:r>
            </a:p>
          </p:txBody>
        </p:sp>
        <p:sp>
          <p:nvSpPr>
            <p:cNvPr id="330" name="WordArt 2089"/>
            <p:cNvSpPr>
              <a:spLocks noChangeArrowheads="1" noChangeShapeType="1" noTextEdit="1"/>
            </p:cNvSpPr>
            <p:nvPr/>
          </p:nvSpPr>
          <p:spPr bwMode="auto">
            <a:xfrm>
              <a:off x="2286000" y="2671763"/>
              <a:ext cx="13493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VP4</a:t>
              </a:r>
            </a:p>
          </p:txBody>
        </p:sp>
        <p:sp>
          <p:nvSpPr>
            <p:cNvPr id="331" name="WordArt 2090"/>
            <p:cNvSpPr>
              <a:spLocks noChangeArrowheads="1" noChangeShapeType="1" noTextEdit="1"/>
            </p:cNvSpPr>
            <p:nvPr/>
          </p:nvSpPr>
          <p:spPr bwMode="auto">
            <a:xfrm>
              <a:off x="2644775" y="1803400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LP5</a:t>
              </a:r>
            </a:p>
          </p:txBody>
        </p:sp>
        <p:sp>
          <p:nvSpPr>
            <p:cNvPr id="332" name="WordArt 2091"/>
            <p:cNvSpPr>
              <a:spLocks noChangeArrowheads="1" noChangeShapeType="1" noTextEdit="1"/>
            </p:cNvSpPr>
            <p:nvPr/>
          </p:nvSpPr>
          <p:spPr bwMode="auto">
            <a:xfrm>
              <a:off x="2468563" y="1592263"/>
              <a:ext cx="13652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LP6</a:t>
              </a:r>
            </a:p>
          </p:txBody>
        </p:sp>
        <p:sp>
          <p:nvSpPr>
            <p:cNvPr id="333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2487613" y="706438"/>
              <a:ext cx="149225" cy="9525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334" name="WordArt 2098"/>
            <p:cNvSpPr>
              <a:spLocks noChangeArrowheads="1" noChangeShapeType="1" noTextEdit="1"/>
            </p:cNvSpPr>
            <p:nvPr/>
          </p:nvSpPr>
          <p:spPr bwMode="auto">
            <a:xfrm>
              <a:off x="2622550" y="3841750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VP1</a:t>
              </a:r>
            </a:p>
          </p:txBody>
        </p:sp>
        <p:sp>
          <p:nvSpPr>
            <p:cNvPr id="335" name="WordArt 2099"/>
            <p:cNvSpPr>
              <a:spLocks noChangeArrowheads="1" noChangeShapeType="1" noTextEdit="1"/>
            </p:cNvSpPr>
            <p:nvPr/>
          </p:nvSpPr>
          <p:spPr bwMode="auto">
            <a:xfrm>
              <a:off x="2366963" y="3735388"/>
              <a:ext cx="134937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Times New Roman"/>
                  <a:cs typeface="Times New Roman"/>
                </a:rPr>
                <a:t>VP2</a:t>
              </a:r>
            </a:p>
          </p:txBody>
        </p:sp>
        <p:sp>
          <p:nvSpPr>
            <p:cNvPr id="336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2468563" y="5116513"/>
              <a:ext cx="1905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337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2471738" y="234950"/>
              <a:ext cx="1905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338" name="Line 2103"/>
            <p:cNvSpPr>
              <a:spLocks noChangeShapeType="1"/>
            </p:cNvSpPr>
            <p:nvPr/>
          </p:nvSpPr>
          <p:spPr bwMode="auto">
            <a:xfrm>
              <a:off x="2471738" y="3055938"/>
              <a:ext cx="0" cy="2619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39" name="Line 2104"/>
            <p:cNvSpPr>
              <a:spLocks noChangeShapeType="1"/>
            </p:cNvSpPr>
            <p:nvPr/>
          </p:nvSpPr>
          <p:spPr bwMode="auto">
            <a:xfrm>
              <a:off x="2728913" y="3055938"/>
              <a:ext cx="0" cy="2619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0" name="Line 2105"/>
            <p:cNvSpPr>
              <a:spLocks noChangeShapeType="1"/>
            </p:cNvSpPr>
            <p:nvPr/>
          </p:nvSpPr>
          <p:spPr bwMode="auto">
            <a:xfrm>
              <a:off x="2471738" y="3368675"/>
              <a:ext cx="0" cy="261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1" name="Line 2106"/>
            <p:cNvSpPr>
              <a:spLocks noChangeShapeType="1"/>
            </p:cNvSpPr>
            <p:nvPr/>
          </p:nvSpPr>
          <p:spPr bwMode="auto">
            <a:xfrm>
              <a:off x="2728913" y="3368675"/>
              <a:ext cx="0" cy="261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2" name="AutoShape 2111"/>
            <p:cNvSpPr>
              <a:spLocks noChangeArrowheads="1"/>
            </p:cNvSpPr>
            <p:nvPr/>
          </p:nvSpPr>
          <p:spPr bwMode="auto">
            <a:xfrm>
              <a:off x="3908425" y="5354638"/>
              <a:ext cx="161925" cy="1587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43" name="AutoShape 2112"/>
            <p:cNvSpPr>
              <a:spLocks noChangeArrowheads="1"/>
            </p:cNvSpPr>
            <p:nvPr/>
          </p:nvSpPr>
          <p:spPr bwMode="auto">
            <a:xfrm>
              <a:off x="3908425" y="5513388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44" name="AutoShape 2113"/>
            <p:cNvSpPr>
              <a:spLocks noChangeArrowheads="1"/>
            </p:cNvSpPr>
            <p:nvPr/>
          </p:nvSpPr>
          <p:spPr bwMode="auto">
            <a:xfrm>
              <a:off x="977900" y="5146675"/>
              <a:ext cx="161925" cy="1571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45" name="AutoShape 2114"/>
            <p:cNvSpPr>
              <a:spLocks noChangeArrowheads="1"/>
            </p:cNvSpPr>
            <p:nvPr/>
          </p:nvSpPr>
          <p:spPr bwMode="auto">
            <a:xfrm>
              <a:off x="977900" y="5303838"/>
              <a:ext cx="161925" cy="15716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46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4076700" y="2741613"/>
              <a:ext cx="206375" cy="1063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347" name="Line 2131"/>
            <p:cNvSpPr>
              <a:spLocks noChangeShapeType="1"/>
            </p:cNvSpPr>
            <p:nvPr/>
          </p:nvSpPr>
          <p:spPr bwMode="auto">
            <a:xfrm>
              <a:off x="4765675" y="4749800"/>
              <a:ext cx="0" cy="157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8" name="AutoShape 2511"/>
            <p:cNvSpPr>
              <a:spLocks noChangeArrowheads="1"/>
            </p:cNvSpPr>
            <p:nvPr/>
          </p:nvSpPr>
          <p:spPr bwMode="auto">
            <a:xfrm>
              <a:off x="1593850" y="45100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49" name="AutoShape 2512"/>
            <p:cNvSpPr>
              <a:spLocks noChangeArrowheads="1"/>
            </p:cNvSpPr>
            <p:nvPr/>
          </p:nvSpPr>
          <p:spPr bwMode="auto">
            <a:xfrm>
              <a:off x="1593850" y="43021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0" name="AutoShape 2513"/>
            <p:cNvSpPr>
              <a:spLocks noChangeArrowheads="1"/>
            </p:cNvSpPr>
            <p:nvPr/>
          </p:nvSpPr>
          <p:spPr bwMode="auto">
            <a:xfrm>
              <a:off x="1593850" y="341153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1" name="AutoShape 2514"/>
            <p:cNvSpPr>
              <a:spLocks noChangeArrowheads="1"/>
            </p:cNvSpPr>
            <p:nvPr/>
          </p:nvSpPr>
          <p:spPr bwMode="auto">
            <a:xfrm>
              <a:off x="1593850" y="32019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2" name="AutoShape 2515"/>
            <p:cNvSpPr>
              <a:spLocks noChangeArrowheads="1"/>
            </p:cNvSpPr>
            <p:nvPr/>
          </p:nvSpPr>
          <p:spPr bwMode="auto">
            <a:xfrm>
              <a:off x="1593850" y="236696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3" name="AutoShape 2516"/>
            <p:cNvSpPr>
              <a:spLocks noChangeArrowheads="1"/>
            </p:cNvSpPr>
            <p:nvPr/>
          </p:nvSpPr>
          <p:spPr bwMode="auto">
            <a:xfrm>
              <a:off x="1593850" y="221138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4" name="AutoShape 2604"/>
            <p:cNvSpPr>
              <a:spLocks noChangeArrowheads="1"/>
            </p:cNvSpPr>
            <p:nvPr/>
          </p:nvSpPr>
          <p:spPr bwMode="auto">
            <a:xfrm>
              <a:off x="1558925" y="124460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5" name="AutoShape 2605"/>
            <p:cNvSpPr>
              <a:spLocks noChangeArrowheads="1"/>
            </p:cNvSpPr>
            <p:nvPr/>
          </p:nvSpPr>
          <p:spPr bwMode="auto">
            <a:xfrm>
              <a:off x="1558925" y="13001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6" name="AutoShape 2606"/>
            <p:cNvSpPr>
              <a:spLocks noChangeArrowheads="1"/>
            </p:cNvSpPr>
            <p:nvPr/>
          </p:nvSpPr>
          <p:spPr bwMode="auto">
            <a:xfrm>
              <a:off x="1558925" y="135572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7" name="AutoShape 2607"/>
            <p:cNvSpPr>
              <a:spLocks noChangeArrowheads="1"/>
            </p:cNvSpPr>
            <p:nvPr/>
          </p:nvSpPr>
          <p:spPr bwMode="auto">
            <a:xfrm>
              <a:off x="1558925" y="1409700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8" name="AutoShape 2608"/>
            <p:cNvSpPr>
              <a:spLocks noChangeArrowheads="1"/>
            </p:cNvSpPr>
            <p:nvPr/>
          </p:nvSpPr>
          <p:spPr bwMode="auto">
            <a:xfrm>
              <a:off x="1558925" y="146843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59" name="AutoShape 2609"/>
            <p:cNvSpPr>
              <a:spLocks noChangeArrowheads="1"/>
            </p:cNvSpPr>
            <p:nvPr/>
          </p:nvSpPr>
          <p:spPr bwMode="auto">
            <a:xfrm>
              <a:off x="1558925" y="118903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60" name="4 Elipse"/>
            <p:cNvSpPr>
              <a:spLocks noChangeArrowheads="1"/>
            </p:cNvSpPr>
            <p:nvPr/>
          </p:nvSpPr>
          <p:spPr bwMode="auto">
            <a:xfrm>
              <a:off x="2481263" y="88265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sp>
          <p:nvSpPr>
            <p:cNvPr id="361" name="749 Elipse"/>
            <p:cNvSpPr>
              <a:spLocks noChangeArrowheads="1"/>
            </p:cNvSpPr>
            <p:nvPr/>
          </p:nvSpPr>
          <p:spPr bwMode="auto">
            <a:xfrm>
              <a:off x="2032000" y="480060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pic>
          <p:nvPicPr>
            <p:cNvPr id="362" name="Picture 74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4789488"/>
              <a:ext cx="115888" cy="115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63" name="751 Elipse"/>
            <p:cNvSpPr>
              <a:spLocks noChangeArrowheads="1"/>
            </p:cNvSpPr>
            <p:nvPr/>
          </p:nvSpPr>
          <p:spPr bwMode="auto">
            <a:xfrm>
              <a:off x="1943100" y="5840413"/>
              <a:ext cx="100013" cy="100012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pic>
          <p:nvPicPr>
            <p:cNvPr id="364" name="Picture 74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4813" y="5837238"/>
              <a:ext cx="115887" cy="115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65" name="Picture 74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6975" y="526573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66" name="Picture 74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3163" y="5265738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67" name="755 Elipse"/>
            <p:cNvSpPr>
              <a:spLocks noChangeArrowheads="1"/>
            </p:cNvSpPr>
            <p:nvPr/>
          </p:nvSpPr>
          <p:spPr bwMode="auto">
            <a:xfrm>
              <a:off x="1779588" y="396875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36625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366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  <p:pic>
          <p:nvPicPr>
            <p:cNvPr id="368" name="Picture 750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71650" y="43799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69" name="Picture 75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7563" y="4241800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0" name="Picture 75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7563" y="43735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1" name="Picture 75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2375" y="31353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2" name="Picture 75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3963" y="3330575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3" name="Picture 75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57363" y="32940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4" name="Picture 75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250" y="28813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5" name="Picture 75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59113" y="28876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6" name="Picture 75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250" y="226853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7" name="Picture 760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7838" y="2717800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8" name="Picture 76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7838" y="187801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79" name="Picture 76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1075" y="199866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80" name="Picture 76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9013" y="217011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81" name="Picture 76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250" y="1536700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82" name="Picture 76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33550" y="1044575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83" name="Picture 76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40125" y="1079500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84" name="Picture 76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59013" y="396875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385" name="Picture 76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403225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386" name="Rectangle 2009"/>
            <p:cNvSpPr>
              <a:spLocks noChangeArrowheads="1"/>
            </p:cNvSpPr>
            <p:nvPr/>
          </p:nvSpPr>
          <p:spPr bwMode="auto">
            <a:xfrm>
              <a:off x="336874" y="5594970"/>
              <a:ext cx="137790" cy="130175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s-ES" altLang="es-ES" sz="1800" u="none">
                <a:solidFill>
                  <a:prstClr val="black"/>
                </a:solidFill>
              </a:endParaRPr>
            </a:p>
          </p:txBody>
        </p:sp>
      </p:grp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050" y="2047875"/>
            <a:ext cx="3714750" cy="276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0" name="Rectangle 2007"/>
          <p:cNvSpPr>
            <a:spLocks noChangeArrowheads="1"/>
          </p:cNvSpPr>
          <p:nvPr/>
        </p:nvSpPr>
        <p:spPr bwMode="auto">
          <a:xfrm>
            <a:off x="8297765" y="5715000"/>
            <a:ext cx="160435" cy="9634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l" eaLnBrk="1" fontAlgn="auto" hangingPunct="1">
              <a:spcBef>
                <a:spcPts val="0"/>
              </a:spcBef>
              <a:spcAft>
                <a:spcPts val="0"/>
              </a:spcAft>
            </a:pPr>
            <a:endParaRPr lang="es-ES" altLang="es-ES" sz="1800" u="none">
              <a:solidFill>
                <a:prstClr val="black"/>
              </a:solidFill>
            </a:endParaRPr>
          </a:p>
        </p:txBody>
      </p:sp>
      <p:sp>
        <p:nvSpPr>
          <p:cNvPr id="551" name="Rectangle 2009"/>
          <p:cNvSpPr>
            <a:spLocks noChangeArrowheads="1"/>
          </p:cNvSpPr>
          <p:nvPr/>
        </p:nvSpPr>
        <p:spPr bwMode="auto">
          <a:xfrm>
            <a:off x="8490049" y="5715000"/>
            <a:ext cx="120551" cy="10384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l" eaLnBrk="1" fontAlgn="auto" hangingPunct="1">
              <a:spcBef>
                <a:spcPts val="0"/>
              </a:spcBef>
              <a:spcAft>
                <a:spcPts val="0"/>
              </a:spcAft>
            </a:pPr>
            <a:endParaRPr lang="es-ES" altLang="es-ES" sz="1800" u="none">
              <a:solidFill>
                <a:prstClr val="black"/>
              </a:solidFill>
            </a:endParaRPr>
          </a:p>
        </p:txBody>
      </p:sp>
      <p:sp>
        <p:nvSpPr>
          <p:cNvPr id="552" name="Rectangle 2009"/>
          <p:cNvSpPr>
            <a:spLocks noChangeArrowheads="1"/>
          </p:cNvSpPr>
          <p:nvPr/>
        </p:nvSpPr>
        <p:spPr bwMode="auto">
          <a:xfrm>
            <a:off x="8666963" y="5715000"/>
            <a:ext cx="96037" cy="102456"/>
          </a:xfrm>
          <a:prstGeom prst="rect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l" eaLnBrk="1" fontAlgn="auto" hangingPunct="1">
              <a:spcBef>
                <a:spcPts val="0"/>
              </a:spcBef>
              <a:spcAft>
                <a:spcPts val="0"/>
              </a:spcAft>
            </a:pPr>
            <a:endParaRPr lang="es-ES" altLang="es-ES" sz="1800" u="none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87367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20" dirty="0"/>
              <a:t>HORIZONTAL </a:t>
            </a:r>
            <a:r>
              <a:rPr spc="-10" dirty="0"/>
              <a:t>ARCO FRONTERA </a:t>
            </a:r>
            <a:r>
              <a:rPr dirty="0"/>
              <a:t>(10 X</a:t>
            </a:r>
            <a:r>
              <a:rPr spc="35" dirty="0"/>
              <a:t> </a:t>
            </a:r>
            <a:r>
              <a:rPr dirty="0" smtClean="0"/>
              <a:t>3,80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23850" y="1393952"/>
            <a:ext cx="4752213" cy="358775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58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2" name="741 Grupo"/>
          <p:cNvGrpSpPr/>
          <p:nvPr/>
        </p:nvGrpSpPr>
        <p:grpSpPr>
          <a:xfrm>
            <a:off x="5259516" y="1102154"/>
            <a:ext cx="3579684" cy="5146246"/>
            <a:chOff x="4975799" y="1100834"/>
            <a:chExt cx="3800412" cy="4796183"/>
          </a:xfrm>
        </p:grpSpPr>
        <p:sp>
          <p:nvSpPr>
            <p:cNvPr id="743" name="Rectangle 1465"/>
            <p:cNvSpPr>
              <a:spLocks noChangeArrowheads="1"/>
            </p:cNvSpPr>
            <p:nvPr/>
          </p:nvSpPr>
          <p:spPr bwMode="auto">
            <a:xfrm>
              <a:off x="6171803" y="1463674"/>
              <a:ext cx="353696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6"/>
            <p:cNvSpPr>
              <a:spLocks noChangeArrowheads="1"/>
            </p:cNvSpPr>
            <p:nvPr/>
          </p:nvSpPr>
          <p:spPr bwMode="auto">
            <a:xfrm>
              <a:off x="5739710" y="1100834"/>
              <a:ext cx="128169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8"/>
            <p:cNvSpPr>
              <a:spLocks noChangeArrowheads="1"/>
            </p:cNvSpPr>
            <p:nvPr/>
          </p:nvSpPr>
          <p:spPr bwMode="auto">
            <a:xfrm>
              <a:off x="5004970" y="1463674"/>
              <a:ext cx="51504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9"/>
            <p:cNvSpPr>
              <a:spLocks noChangeArrowheads="1"/>
            </p:cNvSpPr>
            <p:nvPr/>
          </p:nvSpPr>
          <p:spPr bwMode="auto">
            <a:xfrm>
              <a:off x="5004970" y="2130349"/>
              <a:ext cx="51504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0"/>
            <p:cNvSpPr>
              <a:spLocks noChangeArrowheads="1"/>
            </p:cNvSpPr>
            <p:nvPr/>
          </p:nvSpPr>
          <p:spPr bwMode="auto">
            <a:xfrm>
              <a:off x="5064223" y="2680774"/>
              <a:ext cx="44394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1"/>
            <p:cNvSpPr>
              <a:spLocks noChangeArrowheads="1"/>
            </p:cNvSpPr>
            <p:nvPr/>
          </p:nvSpPr>
          <p:spPr bwMode="auto">
            <a:xfrm>
              <a:off x="5004970" y="3260261"/>
              <a:ext cx="51960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2"/>
            <p:cNvSpPr>
              <a:spLocks noChangeArrowheads="1"/>
            </p:cNvSpPr>
            <p:nvPr/>
          </p:nvSpPr>
          <p:spPr bwMode="auto">
            <a:xfrm>
              <a:off x="5035052" y="3869692"/>
              <a:ext cx="43027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3"/>
            <p:cNvSpPr>
              <a:spLocks noChangeArrowheads="1"/>
            </p:cNvSpPr>
            <p:nvPr/>
          </p:nvSpPr>
          <p:spPr bwMode="auto">
            <a:xfrm>
              <a:off x="5863686" y="3917248"/>
              <a:ext cx="99272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4"/>
            <p:cNvSpPr>
              <a:spLocks noChangeArrowheads="1"/>
            </p:cNvSpPr>
            <p:nvPr/>
          </p:nvSpPr>
          <p:spPr bwMode="auto">
            <a:xfrm>
              <a:off x="7231980" y="3897874"/>
              <a:ext cx="46126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5"/>
            <p:cNvSpPr>
              <a:spLocks noChangeArrowheads="1"/>
            </p:cNvSpPr>
            <p:nvPr/>
          </p:nvSpPr>
          <p:spPr bwMode="auto">
            <a:xfrm>
              <a:off x="7161788" y="3260261"/>
              <a:ext cx="58797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6"/>
            <p:cNvSpPr>
              <a:spLocks noChangeArrowheads="1"/>
            </p:cNvSpPr>
            <p:nvPr/>
          </p:nvSpPr>
          <p:spPr bwMode="auto">
            <a:xfrm>
              <a:off x="7250212" y="2680774"/>
              <a:ext cx="50957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7"/>
            <p:cNvSpPr>
              <a:spLocks noChangeArrowheads="1"/>
            </p:cNvSpPr>
            <p:nvPr/>
          </p:nvSpPr>
          <p:spPr bwMode="auto">
            <a:xfrm>
              <a:off x="7161788" y="2130349"/>
              <a:ext cx="59070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8"/>
            <p:cNvSpPr>
              <a:spLocks noChangeArrowheads="1"/>
            </p:cNvSpPr>
            <p:nvPr/>
          </p:nvSpPr>
          <p:spPr bwMode="auto">
            <a:xfrm>
              <a:off x="7161788" y="1492737"/>
              <a:ext cx="59070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Oval 1479"/>
            <p:cNvSpPr>
              <a:spLocks noChangeArrowheads="1"/>
            </p:cNvSpPr>
            <p:nvPr/>
          </p:nvSpPr>
          <p:spPr bwMode="auto">
            <a:xfrm flipV="1">
              <a:off x="6157218" y="4057277"/>
              <a:ext cx="36828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094305" y="3897874"/>
              <a:ext cx="131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57143" y="3926936"/>
              <a:ext cx="130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186376" y="3362420"/>
              <a:ext cx="130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25874" y="3362420"/>
              <a:ext cx="131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82729" y="2767961"/>
              <a:ext cx="13218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57143" y="2826086"/>
              <a:ext cx="131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216458" y="2260690"/>
              <a:ext cx="13218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56868" y="2260690"/>
              <a:ext cx="131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186376" y="1622197"/>
              <a:ext cx="130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27060" y="1608106"/>
              <a:ext cx="26344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178184" y="4247504"/>
              <a:ext cx="3327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15285" y="1404669"/>
              <a:ext cx="4512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9" name="Oval 1492"/>
            <p:cNvSpPr>
              <a:spLocks noChangeArrowheads="1"/>
            </p:cNvSpPr>
            <p:nvPr/>
          </p:nvSpPr>
          <p:spPr bwMode="auto">
            <a:xfrm>
              <a:off x="6277547" y="1201232"/>
              <a:ext cx="15497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3"/>
            <p:cNvSpPr>
              <a:spLocks noChangeArrowheads="1"/>
            </p:cNvSpPr>
            <p:nvPr/>
          </p:nvSpPr>
          <p:spPr bwMode="auto">
            <a:xfrm rot="10800000">
              <a:off x="6576548" y="1289300"/>
              <a:ext cx="4831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4"/>
            <p:cNvSpPr>
              <a:spLocks noChangeArrowheads="1"/>
            </p:cNvSpPr>
            <p:nvPr/>
          </p:nvSpPr>
          <p:spPr bwMode="auto">
            <a:xfrm rot="10800000">
              <a:off x="6545554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5"/>
            <p:cNvSpPr>
              <a:spLocks noChangeArrowheads="1"/>
            </p:cNvSpPr>
            <p:nvPr/>
          </p:nvSpPr>
          <p:spPr bwMode="auto">
            <a:xfrm rot="16200000">
              <a:off x="6586027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6"/>
            <p:cNvSpPr>
              <a:spLocks noChangeArrowheads="1"/>
            </p:cNvSpPr>
            <p:nvPr/>
          </p:nvSpPr>
          <p:spPr bwMode="auto">
            <a:xfrm rot="16200000">
              <a:off x="6554577" y="1222152"/>
              <a:ext cx="46676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1"/>
            <p:cNvSpPr>
              <a:spLocks noChangeArrowheads="1"/>
            </p:cNvSpPr>
            <p:nvPr/>
          </p:nvSpPr>
          <p:spPr bwMode="auto">
            <a:xfrm rot="16200000">
              <a:off x="658055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2"/>
            <p:cNvSpPr>
              <a:spLocks noChangeArrowheads="1"/>
            </p:cNvSpPr>
            <p:nvPr/>
          </p:nvSpPr>
          <p:spPr bwMode="auto">
            <a:xfrm rot="16200000">
              <a:off x="6555458" y="1120874"/>
              <a:ext cx="44915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3"/>
            <p:cNvSpPr>
              <a:spLocks noChangeArrowheads="1"/>
            </p:cNvSpPr>
            <p:nvPr/>
          </p:nvSpPr>
          <p:spPr bwMode="auto">
            <a:xfrm rot="16200000">
              <a:off x="611017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4"/>
            <p:cNvSpPr>
              <a:spLocks noChangeArrowheads="1"/>
            </p:cNvSpPr>
            <p:nvPr/>
          </p:nvSpPr>
          <p:spPr bwMode="auto">
            <a:xfrm rot="16200000">
              <a:off x="6079609" y="1119962"/>
              <a:ext cx="44915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5"/>
            <p:cNvSpPr>
              <a:spLocks noChangeArrowheads="1"/>
            </p:cNvSpPr>
            <p:nvPr/>
          </p:nvSpPr>
          <p:spPr bwMode="auto">
            <a:xfrm rot="16200000">
              <a:off x="6110178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6"/>
            <p:cNvSpPr>
              <a:spLocks noChangeArrowheads="1"/>
            </p:cNvSpPr>
            <p:nvPr/>
          </p:nvSpPr>
          <p:spPr bwMode="auto">
            <a:xfrm rot="16200000">
              <a:off x="6078728" y="1221240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7"/>
            <p:cNvSpPr>
              <a:spLocks noChangeArrowheads="1"/>
            </p:cNvSpPr>
            <p:nvPr/>
          </p:nvSpPr>
          <p:spPr bwMode="auto">
            <a:xfrm rot="16200000">
              <a:off x="6593761" y="1626368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8"/>
            <p:cNvSpPr>
              <a:spLocks noChangeArrowheads="1"/>
            </p:cNvSpPr>
            <p:nvPr/>
          </p:nvSpPr>
          <p:spPr bwMode="auto">
            <a:xfrm rot="16200000">
              <a:off x="6561414" y="1655871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9"/>
            <p:cNvSpPr>
              <a:spLocks noChangeArrowheads="1"/>
            </p:cNvSpPr>
            <p:nvPr/>
          </p:nvSpPr>
          <p:spPr bwMode="auto">
            <a:xfrm rot="16200000">
              <a:off x="6732793" y="2177234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0"/>
            <p:cNvSpPr>
              <a:spLocks noChangeArrowheads="1"/>
            </p:cNvSpPr>
            <p:nvPr/>
          </p:nvSpPr>
          <p:spPr bwMode="auto">
            <a:xfrm rot="16200000">
              <a:off x="6700887" y="2207177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1"/>
            <p:cNvSpPr>
              <a:spLocks noChangeArrowheads="1"/>
            </p:cNvSpPr>
            <p:nvPr/>
          </p:nvSpPr>
          <p:spPr bwMode="auto">
            <a:xfrm rot="16200000">
              <a:off x="6733233" y="2293043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2"/>
            <p:cNvSpPr>
              <a:spLocks noChangeArrowheads="1"/>
            </p:cNvSpPr>
            <p:nvPr/>
          </p:nvSpPr>
          <p:spPr bwMode="auto">
            <a:xfrm rot="16200000">
              <a:off x="6700888" y="2322546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3"/>
            <p:cNvSpPr>
              <a:spLocks noChangeArrowheads="1"/>
            </p:cNvSpPr>
            <p:nvPr/>
          </p:nvSpPr>
          <p:spPr bwMode="auto">
            <a:xfrm rot="16200000">
              <a:off x="6965689" y="2815286"/>
              <a:ext cx="45795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4"/>
            <p:cNvSpPr>
              <a:spLocks noChangeArrowheads="1"/>
            </p:cNvSpPr>
            <p:nvPr/>
          </p:nvSpPr>
          <p:spPr bwMode="auto">
            <a:xfrm rot="16200000">
              <a:off x="6933798" y="284433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5"/>
            <p:cNvSpPr>
              <a:spLocks noChangeArrowheads="1"/>
            </p:cNvSpPr>
            <p:nvPr/>
          </p:nvSpPr>
          <p:spPr bwMode="auto">
            <a:xfrm rot="16200000">
              <a:off x="6965689" y="2931536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6"/>
            <p:cNvSpPr>
              <a:spLocks noChangeArrowheads="1"/>
            </p:cNvSpPr>
            <p:nvPr/>
          </p:nvSpPr>
          <p:spPr bwMode="auto">
            <a:xfrm rot="16200000">
              <a:off x="6933798" y="296058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7"/>
            <p:cNvSpPr>
              <a:spLocks noChangeArrowheads="1"/>
            </p:cNvSpPr>
            <p:nvPr/>
          </p:nvSpPr>
          <p:spPr bwMode="auto">
            <a:xfrm rot="16200000">
              <a:off x="6535419" y="3545370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8"/>
            <p:cNvSpPr>
              <a:spLocks noChangeArrowheads="1"/>
            </p:cNvSpPr>
            <p:nvPr/>
          </p:nvSpPr>
          <p:spPr bwMode="auto">
            <a:xfrm rot="16200000">
              <a:off x="6503073" y="357487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9"/>
            <p:cNvSpPr>
              <a:spLocks noChangeArrowheads="1"/>
            </p:cNvSpPr>
            <p:nvPr/>
          </p:nvSpPr>
          <p:spPr bwMode="auto">
            <a:xfrm rot="16200000">
              <a:off x="6534978" y="3428680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0"/>
            <p:cNvSpPr>
              <a:spLocks noChangeArrowheads="1"/>
            </p:cNvSpPr>
            <p:nvPr/>
          </p:nvSpPr>
          <p:spPr bwMode="auto">
            <a:xfrm rot="16200000">
              <a:off x="6503073" y="3458623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1"/>
            <p:cNvSpPr>
              <a:spLocks noChangeArrowheads="1"/>
            </p:cNvSpPr>
            <p:nvPr/>
          </p:nvSpPr>
          <p:spPr bwMode="auto">
            <a:xfrm rot="10800000">
              <a:off x="6069705" y="1289300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2"/>
            <p:cNvSpPr>
              <a:spLocks noChangeArrowheads="1"/>
            </p:cNvSpPr>
            <p:nvPr/>
          </p:nvSpPr>
          <p:spPr bwMode="auto">
            <a:xfrm rot="10800000">
              <a:off x="6050562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7"/>
            <p:cNvSpPr>
              <a:spLocks noChangeArrowheads="1"/>
            </p:cNvSpPr>
            <p:nvPr/>
          </p:nvSpPr>
          <p:spPr bwMode="auto">
            <a:xfrm rot="10800000">
              <a:off x="6720579" y="2449155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8"/>
            <p:cNvSpPr>
              <a:spLocks noChangeArrowheads="1"/>
            </p:cNvSpPr>
            <p:nvPr/>
          </p:nvSpPr>
          <p:spPr bwMode="auto">
            <a:xfrm rot="10800000">
              <a:off x="6688673" y="2477337"/>
              <a:ext cx="5013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9"/>
            <p:cNvSpPr>
              <a:spLocks noChangeArrowheads="1"/>
            </p:cNvSpPr>
            <p:nvPr/>
          </p:nvSpPr>
          <p:spPr bwMode="auto">
            <a:xfrm rot="10800000">
              <a:off x="6869168" y="2565405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0"/>
            <p:cNvSpPr>
              <a:spLocks noChangeArrowheads="1"/>
            </p:cNvSpPr>
            <p:nvPr/>
          </p:nvSpPr>
          <p:spPr bwMode="auto">
            <a:xfrm rot="10800000">
              <a:off x="6837263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1"/>
            <p:cNvSpPr>
              <a:spLocks noChangeArrowheads="1"/>
            </p:cNvSpPr>
            <p:nvPr/>
          </p:nvSpPr>
          <p:spPr bwMode="auto">
            <a:xfrm rot="10800000">
              <a:off x="6866433" y="2680774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2"/>
            <p:cNvSpPr>
              <a:spLocks noChangeArrowheads="1"/>
            </p:cNvSpPr>
            <p:nvPr/>
          </p:nvSpPr>
          <p:spPr bwMode="auto">
            <a:xfrm rot="10800000">
              <a:off x="6834528" y="270983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3"/>
            <p:cNvSpPr>
              <a:spLocks noChangeArrowheads="1"/>
            </p:cNvSpPr>
            <p:nvPr/>
          </p:nvSpPr>
          <p:spPr bwMode="auto">
            <a:xfrm>
              <a:off x="6525499" y="3724380"/>
              <a:ext cx="12397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4"/>
            <p:cNvSpPr>
              <a:spLocks noChangeArrowheads="1"/>
            </p:cNvSpPr>
            <p:nvPr/>
          </p:nvSpPr>
          <p:spPr bwMode="auto">
            <a:xfrm>
              <a:off x="7104358" y="2564524"/>
              <a:ext cx="124888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4" name="AutoShape 1535"/>
            <p:cNvSpPr>
              <a:spLocks noChangeArrowheads="1"/>
            </p:cNvSpPr>
            <p:nvPr/>
          </p:nvSpPr>
          <p:spPr bwMode="auto">
            <a:xfrm rot="10800000">
              <a:off x="6866433" y="3115830"/>
              <a:ext cx="4831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6"/>
            <p:cNvSpPr>
              <a:spLocks noChangeArrowheads="1"/>
            </p:cNvSpPr>
            <p:nvPr/>
          </p:nvSpPr>
          <p:spPr bwMode="auto">
            <a:xfrm rot="10800000">
              <a:off x="6834528" y="3144892"/>
              <a:ext cx="4922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7"/>
            <p:cNvSpPr>
              <a:spLocks noChangeArrowheads="1"/>
            </p:cNvSpPr>
            <p:nvPr/>
          </p:nvSpPr>
          <p:spPr bwMode="auto">
            <a:xfrm rot="10800000">
              <a:off x="6525499" y="3323670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8"/>
            <p:cNvSpPr>
              <a:spLocks noChangeArrowheads="1"/>
            </p:cNvSpPr>
            <p:nvPr/>
          </p:nvSpPr>
          <p:spPr bwMode="auto">
            <a:xfrm rot="10800000">
              <a:off x="6522764" y="3642476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9"/>
            <p:cNvSpPr>
              <a:spLocks noChangeArrowheads="1"/>
            </p:cNvSpPr>
            <p:nvPr/>
          </p:nvSpPr>
          <p:spPr bwMode="auto">
            <a:xfrm rot="10800000">
              <a:off x="6550112" y="4247504"/>
              <a:ext cx="4922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0"/>
            <p:cNvSpPr>
              <a:spLocks noChangeArrowheads="1"/>
            </p:cNvSpPr>
            <p:nvPr/>
          </p:nvSpPr>
          <p:spPr bwMode="auto">
            <a:xfrm rot="10800000">
              <a:off x="6085202" y="424750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1"/>
            <p:cNvSpPr>
              <a:spLocks noChangeArrowheads="1"/>
            </p:cNvSpPr>
            <p:nvPr/>
          </p:nvSpPr>
          <p:spPr bwMode="auto">
            <a:xfrm rot="10800000">
              <a:off x="5625761" y="323207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2"/>
            <p:cNvSpPr>
              <a:spLocks noChangeArrowheads="1"/>
            </p:cNvSpPr>
            <p:nvPr/>
          </p:nvSpPr>
          <p:spPr bwMode="auto">
            <a:xfrm rot="10800000">
              <a:off x="5625761" y="3144892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3"/>
            <p:cNvSpPr>
              <a:spLocks noChangeArrowheads="1"/>
            </p:cNvSpPr>
            <p:nvPr/>
          </p:nvSpPr>
          <p:spPr bwMode="auto">
            <a:xfrm rot="10800000">
              <a:off x="5625761" y="268077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4"/>
            <p:cNvSpPr>
              <a:spLocks noChangeArrowheads="1"/>
            </p:cNvSpPr>
            <p:nvPr/>
          </p:nvSpPr>
          <p:spPr bwMode="auto">
            <a:xfrm rot="10800000">
              <a:off x="5625761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4" name="Oval 1545"/>
            <p:cNvSpPr>
              <a:spLocks noChangeArrowheads="1"/>
            </p:cNvSpPr>
            <p:nvPr/>
          </p:nvSpPr>
          <p:spPr bwMode="auto">
            <a:xfrm>
              <a:off x="6275724" y="3917248"/>
              <a:ext cx="15497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6"/>
            <p:cNvSpPr>
              <a:spLocks noChangeArrowheads="1"/>
            </p:cNvSpPr>
            <p:nvPr/>
          </p:nvSpPr>
          <p:spPr bwMode="auto">
            <a:xfrm rot="10800000">
              <a:off x="6866433" y="3232079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7"/>
            <p:cNvSpPr>
              <a:spLocks noChangeArrowheads="1"/>
            </p:cNvSpPr>
            <p:nvPr/>
          </p:nvSpPr>
          <p:spPr bwMode="auto">
            <a:xfrm rot="10800000">
              <a:off x="6834528" y="3260261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8"/>
            <p:cNvSpPr>
              <a:spLocks noChangeArrowheads="1"/>
            </p:cNvSpPr>
            <p:nvPr/>
          </p:nvSpPr>
          <p:spPr bwMode="auto">
            <a:xfrm>
              <a:off x="7146291" y="3158102"/>
              <a:ext cx="12397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1549"/>
            <p:cNvSpPr>
              <a:spLocks noChangeArrowheads="1"/>
            </p:cNvSpPr>
            <p:nvPr/>
          </p:nvSpPr>
          <p:spPr bwMode="auto">
            <a:xfrm>
              <a:off x="5478084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0"/>
            <p:cNvSpPr>
              <a:spLocks noChangeArrowheads="1"/>
            </p:cNvSpPr>
            <p:nvPr/>
          </p:nvSpPr>
          <p:spPr bwMode="auto">
            <a:xfrm>
              <a:off x="5802609" y="2447394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1"/>
            <p:cNvSpPr>
              <a:spLocks noChangeArrowheads="1"/>
            </p:cNvSpPr>
            <p:nvPr/>
          </p:nvSpPr>
          <p:spPr bwMode="auto">
            <a:xfrm>
              <a:off x="5802609" y="247733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2"/>
            <p:cNvSpPr>
              <a:spLocks noChangeArrowheads="1"/>
            </p:cNvSpPr>
            <p:nvPr/>
          </p:nvSpPr>
          <p:spPr bwMode="auto">
            <a:xfrm>
              <a:off x="5802609" y="250816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3"/>
            <p:cNvSpPr>
              <a:spLocks noChangeArrowheads="1"/>
            </p:cNvSpPr>
            <p:nvPr/>
          </p:nvSpPr>
          <p:spPr bwMode="auto">
            <a:xfrm>
              <a:off x="5802609" y="253898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4"/>
            <p:cNvSpPr>
              <a:spLocks noChangeArrowheads="1"/>
            </p:cNvSpPr>
            <p:nvPr/>
          </p:nvSpPr>
          <p:spPr bwMode="auto">
            <a:xfrm>
              <a:off x="5802609" y="220344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5"/>
            <p:cNvSpPr>
              <a:spLocks noChangeArrowheads="1"/>
            </p:cNvSpPr>
            <p:nvPr/>
          </p:nvSpPr>
          <p:spPr bwMode="auto">
            <a:xfrm>
              <a:off x="5802609" y="223426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6"/>
            <p:cNvSpPr>
              <a:spLocks noChangeArrowheads="1"/>
            </p:cNvSpPr>
            <p:nvPr/>
          </p:nvSpPr>
          <p:spPr bwMode="auto">
            <a:xfrm>
              <a:off x="5802609" y="226509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7"/>
            <p:cNvSpPr>
              <a:spLocks noChangeArrowheads="1"/>
            </p:cNvSpPr>
            <p:nvPr/>
          </p:nvSpPr>
          <p:spPr bwMode="auto">
            <a:xfrm>
              <a:off x="5802609" y="2295036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8"/>
            <p:cNvSpPr>
              <a:spLocks noChangeArrowheads="1"/>
            </p:cNvSpPr>
            <p:nvPr/>
          </p:nvSpPr>
          <p:spPr bwMode="auto">
            <a:xfrm>
              <a:off x="5802609" y="2011457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9"/>
            <p:cNvSpPr>
              <a:spLocks noChangeArrowheads="1"/>
            </p:cNvSpPr>
            <p:nvPr/>
          </p:nvSpPr>
          <p:spPr bwMode="auto">
            <a:xfrm>
              <a:off x="5802609" y="204316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0"/>
            <p:cNvSpPr>
              <a:spLocks noChangeArrowheads="1"/>
            </p:cNvSpPr>
            <p:nvPr/>
          </p:nvSpPr>
          <p:spPr bwMode="auto">
            <a:xfrm>
              <a:off x="5802609" y="2073986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1"/>
            <p:cNvSpPr>
              <a:spLocks noChangeArrowheads="1"/>
            </p:cNvSpPr>
            <p:nvPr/>
          </p:nvSpPr>
          <p:spPr bwMode="auto">
            <a:xfrm>
              <a:off x="5802609" y="210392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2"/>
            <p:cNvSpPr>
              <a:spLocks noChangeArrowheads="1"/>
            </p:cNvSpPr>
            <p:nvPr/>
          </p:nvSpPr>
          <p:spPr bwMode="auto">
            <a:xfrm>
              <a:off x="5802609" y="3026000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3"/>
            <p:cNvSpPr>
              <a:spLocks noChangeArrowheads="1"/>
            </p:cNvSpPr>
            <p:nvPr/>
          </p:nvSpPr>
          <p:spPr bwMode="auto">
            <a:xfrm>
              <a:off x="5802609" y="305770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4"/>
            <p:cNvSpPr>
              <a:spLocks noChangeArrowheads="1"/>
            </p:cNvSpPr>
            <p:nvPr/>
          </p:nvSpPr>
          <p:spPr bwMode="auto">
            <a:xfrm>
              <a:off x="5802609" y="308764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5"/>
            <p:cNvSpPr>
              <a:spLocks noChangeArrowheads="1"/>
            </p:cNvSpPr>
            <p:nvPr/>
          </p:nvSpPr>
          <p:spPr bwMode="auto">
            <a:xfrm>
              <a:off x="5802609" y="311847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6"/>
            <p:cNvSpPr>
              <a:spLocks noChangeArrowheads="1"/>
            </p:cNvSpPr>
            <p:nvPr/>
          </p:nvSpPr>
          <p:spPr bwMode="auto">
            <a:xfrm>
              <a:off x="5802609" y="27591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7"/>
            <p:cNvSpPr>
              <a:spLocks noChangeArrowheads="1"/>
            </p:cNvSpPr>
            <p:nvPr/>
          </p:nvSpPr>
          <p:spPr bwMode="auto">
            <a:xfrm>
              <a:off x="5802609" y="27864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8"/>
            <p:cNvSpPr>
              <a:spLocks noChangeArrowheads="1"/>
            </p:cNvSpPr>
            <p:nvPr/>
          </p:nvSpPr>
          <p:spPr bwMode="auto">
            <a:xfrm>
              <a:off x="5802609" y="281639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9"/>
            <p:cNvSpPr>
              <a:spLocks noChangeArrowheads="1"/>
            </p:cNvSpPr>
            <p:nvPr/>
          </p:nvSpPr>
          <p:spPr bwMode="auto">
            <a:xfrm>
              <a:off x="5802609" y="284722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0"/>
            <p:cNvSpPr>
              <a:spLocks noChangeArrowheads="1"/>
            </p:cNvSpPr>
            <p:nvPr/>
          </p:nvSpPr>
          <p:spPr bwMode="auto">
            <a:xfrm>
              <a:off x="5802609" y="336594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1"/>
            <p:cNvSpPr>
              <a:spLocks noChangeArrowheads="1"/>
            </p:cNvSpPr>
            <p:nvPr/>
          </p:nvSpPr>
          <p:spPr bwMode="auto">
            <a:xfrm>
              <a:off x="5802609" y="339676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2"/>
            <p:cNvSpPr>
              <a:spLocks noChangeArrowheads="1"/>
            </p:cNvSpPr>
            <p:nvPr/>
          </p:nvSpPr>
          <p:spPr bwMode="auto">
            <a:xfrm>
              <a:off x="5802609" y="3427590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3"/>
            <p:cNvSpPr>
              <a:spLocks noChangeArrowheads="1"/>
            </p:cNvSpPr>
            <p:nvPr/>
          </p:nvSpPr>
          <p:spPr bwMode="auto">
            <a:xfrm>
              <a:off x="5802609" y="345753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4"/>
            <p:cNvSpPr>
              <a:spLocks noChangeArrowheads="1"/>
            </p:cNvSpPr>
            <p:nvPr/>
          </p:nvSpPr>
          <p:spPr bwMode="auto">
            <a:xfrm>
              <a:off x="5802609" y="363543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5"/>
            <p:cNvSpPr>
              <a:spLocks noChangeArrowheads="1"/>
            </p:cNvSpPr>
            <p:nvPr/>
          </p:nvSpPr>
          <p:spPr bwMode="auto">
            <a:xfrm>
              <a:off x="5802609" y="366625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6"/>
            <p:cNvSpPr>
              <a:spLocks noChangeArrowheads="1"/>
            </p:cNvSpPr>
            <p:nvPr/>
          </p:nvSpPr>
          <p:spPr bwMode="auto">
            <a:xfrm>
              <a:off x="5802609" y="369707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7"/>
            <p:cNvSpPr>
              <a:spLocks noChangeArrowheads="1"/>
            </p:cNvSpPr>
            <p:nvPr/>
          </p:nvSpPr>
          <p:spPr bwMode="auto">
            <a:xfrm>
              <a:off x="5802609" y="372790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1"/>
            <p:cNvSpPr>
              <a:spLocks noChangeArrowheads="1"/>
            </p:cNvSpPr>
            <p:nvPr/>
          </p:nvSpPr>
          <p:spPr bwMode="auto">
            <a:xfrm>
              <a:off x="5478084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2"/>
            <p:cNvSpPr>
              <a:spLocks noChangeArrowheads="1"/>
            </p:cNvSpPr>
            <p:nvPr/>
          </p:nvSpPr>
          <p:spPr bwMode="auto">
            <a:xfrm>
              <a:off x="5478084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3"/>
            <p:cNvSpPr>
              <a:spLocks noChangeArrowheads="1"/>
            </p:cNvSpPr>
            <p:nvPr/>
          </p:nvSpPr>
          <p:spPr bwMode="auto">
            <a:xfrm>
              <a:off x="5478084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4"/>
            <p:cNvSpPr>
              <a:spLocks noChangeArrowheads="1"/>
            </p:cNvSpPr>
            <p:nvPr/>
          </p:nvSpPr>
          <p:spPr bwMode="auto">
            <a:xfrm>
              <a:off x="5478084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5"/>
            <p:cNvSpPr>
              <a:spLocks noChangeArrowheads="1"/>
            </p:cNvSpPr>
            <p:nvPr/>
          </p:nvSpPr>
          <p:spPr bwMode="auto">
            <a:xfrm>
              <a:off x="5478084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6"/>
            <p:cNvSpPr>
              <a:spLocks noChangeArrowheads="1"/>
            </p:cNvSpPr>
            <p:nvPr/>
          </p:nvSpPr>
          <p:spPr bwMode="auto">
            <a:xfrm>
              <a:off x="5478084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7"/>
            <p:cNvSpPr>
              <a:spLocks noChangeArrowheads="1"/>
            </p:cNvSpPr>
            <p:nvPr/>
          </p:nvSpPr>
          <p:spPr bwMode="auto">
            <a:xfrm>
              <a:off x="5478084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8"/>
            <p:cNvSpPr>
              <a:spLocks noChangeArrowheads="1"/>
            </p:cNvSpPr>
            <p:nvPr/>
          </p:nvSpPr>
          <p:spPr bwMode="auto">
            <a:xfrm>
              <a:off x="5508167" y="328932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9"/>
            <p:cNvSpPr>
              <a:spLocks noChangeArrowheads="1"/>
            </p:cNvSpPr>
            <p:nvPr/>
          </p:nvSpPr>
          <p:spPr bwMode="auto">
            <a:xfrm>
              <a:off x="5508167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0"/>
            <p:cNvSpPr>
              <a:spLocks noChangeArrowheads="1"/>
            </p:cNvSpPr>
            <p:nvPr/>
          </p:nvSpPr>
          <p:spPr bwMode="auto">
            <a:xfrm>
              <a:off x="5508167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1"/>
            <p:cNvSpPr>
              <a:spLocks noChangeArrowheads="1"/>
            </p:cNvSpPr>
            <p:nvPr/>
          </p:nvSpPr>
          <p:spPr bwMode="auto">
            <a:xfrm>
              <a:off x="5508167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2"/>
            <p:cNvSpPr>
              <a:spLocks noChangeArrowheads="1"/>
            </p:cNvSpPr>
            <p:nvPr/>
          </p:nvSpPr>
          <p:spPr bwMode="auto">
            <a:xfrm>
              <a:off x="5508167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3"/>
            <p:cNvSpPr>
              <a:spLocks noChangeArrowheads="1"/>
            </p:cNvSpPr>
            <p:nvPr/>
          </p:nvSpPr>
          <p:spPr bwMode="auto">
            <a:xfrm>
              <a:off x="5508167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4"/>
            <p:cNvSpPr>
              <a:spLocks noChangeArrowheads="1"/>
            </p:cNvSpPr>
            <p:nvPr/>
          </p:nvSpPr>
          <p:spPr bwMode="auto">
            <a:xfrm>
              <a:off x="5508167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5"/>
            <p:cNvSpPr>
              <a:spLocks noChangeArrowheads="1"/>
            </p:cNvSpPr>
            <p:nvPr/>
          </p:nvSpPr>
          <p:spPr bwMode="auto">
            <a:xfrm>
              <a:off x="5508167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6"/>
            <p:cNvSpPr>
              <a:spLocks noChangeArrowheads="1"/>
            </p:cNvSpPr>
            <p:nvPr/>
          </p:nvSpPr>
          <p:spPr bwMode="auto">
            <a:xfrm>
              <a:off x="5508167" y="2158531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7"/>
            <p:cNvSpPr>
              <a:spLocks noChangeArrowheads="1"/>
            </p:cNvSpPr>
            <p:nvPr/>
          </p:nvSpPr>
          <p:spPr bwMode="auto">
            <a:xfrm>
              <a:off x="5508167" y="2217536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8"/>
            <p:cNvSpPr>
              <a:spLocks noChangeArrowheads="1"/>
            </p:cNvSpPr>
            <p:nvPr/>
          </p:nvSpPr>
          <p:spPr bwMode="auto">
            <a:xfrm>
              <a:off x="5508167" y="22756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9"/>
            <p:cNvSpPr>
              <a:spLocks noChangeArrowheads="1"/>
            </p:cNvSpPr>
            <p:nvPr/>
          </p:nvSpPr>
          <p:spPr bwMode="auto">
            <a:xfrm>
              <a:off x="5508167" y="2332906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0"/>
            <p:cNvSpPr>
              <a:spLocks noChangeArrowheads="1"/>
            </p:cNvSpPr>
            <p:nvPr/>
          </p:nvSpPr>
          <p:spPr bwMode="auto">
            <a:xfrm>
              <a:off x="5508167" y="23910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1"/>
            <p:cNvSpPr>
              <a:spLocks noChangeArrowheads="1"/>
            </p:cNvSpPr>
            <p:nvPr/>
          </p:nvSpPr>
          <p:spPr bwMode="auto">
            <a:xfrm>
              <a:off x="5508167" y="24491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2"/>
            <p:cNvSpPr>
              <a:spLocks noChangeArrowheads="1"/>
            </p:cNvSpPr>
            <p:nvPr/>
          </p:nvSpPr>
          <p:spPr bwMode="auto">
            <a:xfrm>
              <a:off x="5508167" y="250639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3"/>
            <p:cNvSpPr>
              <a:spLocks noChangeArrowheads="1"/>
            </p:cNvSpPr>
            <p:nvPr/>
          </p:nvSpPr>
          <p:spPr bwMode="auto">
            <a:xfrm>
              <a:off x="5508167" y="2565405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4"/>
            <p:cNvSpPr>
              <a:spLocks noChangeArrowheads="1"/>
            </p:cNvSpPr>
            <p:nvPr/>
          </p:nvSpPr>
          <p:spPr bwMode="auto">
            <a:xfrm>
              <a:off x="7190959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5"/>
            <p:cNvSpPr>
              <a:spLocks noChangeArrowheads="1"/>
            </p:cNvSpPr>
            <p:nvPr/>
          </p:nvSpPr>
          <p:spPr bwMode="auto">
            <a:xfrm>
              <a:off x="7190959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6"/>
            <p:cNvSpPr>
              <a:spLocks noChangeArrowheads="1"/>
            </p:cNvSpPr>
            <p:nvPr/>
          </p:nvSpPr>
          <p:spPr bwMode="auto">
            <a:xfrm>
              <a:off x="7190959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7"/>
            <p:cNvSpPr>
              <a:spLocks noChangeArrowheads="1"/>
            </p:cNvSpPr>
            <p:nvPr/>
          </p:nvSpPr>
          <p:spPr bwMode="auto">
            <a:xfrm>
              <a:off x="7190959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8"/>
            <p:cNvSpPr>
              <a:spLocks noChangeArrowheads="1"/>
            </p:cNvSpPr>
            <p:nvPr/>
          </p:nvSpPr>
          <p:spPr bwMode="auto">
            <a:xfrm>
              <a:off x="7190959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9"/>
            <p:cNvSpPr>
              <a:spLocks noChangeArrowheads="1"/>
            </p:cNvSpPr>
            <p:nvPr/>
          </p:nvSpPr>
          <p:spPr bwMode="auto">
            <a:xfrm>
              <a:off x="7190959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0"/>
            <p:cNvSpPr>
              <a:spLocks noChangeArrowheads="1"/>
            </p:cNvSpPr>
            <p:nvPr/>
          </p:nvSpPr>
          <p:spPr bwMode="auto">
            <a:xfrm>
              <a:off x="7190959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1"/>
            <p:cNvSpPr>
              <a:spLocks noChangeArrowheads="1"/>
            </p:cNvSpPr>
            <p:nvPr/>
          </p:nvSpPr>
          <p:spPr bwMode="auto">
            <a:xfrm>
              <a:off x="7190959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3"/>
            <p:cNvSpPr>
              <a:spLocks noChangeArrowheads="1"/>
            </p:cNvSpPr>
            <p:nvPr/>
          </p:nvSpPr>
          <p:spPr bwMode="auto">
            <a:xfrm>
              <a:off x="7102535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4"/>
            <p:cNvSpPr>
              <a:spLocks noChangeArrowheads="1"/>
            </p:cNvSpPr>
            <p:nvPr/>
          </p:nvSpPr>
          <p:spPr bwMode="auto">
            <a:xfrm>
              <a:off x="7102535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5"/>
            <p:cNvSpPr>
              <a:spLocks noChangeArrowheads="1"/>
            </p:cNvSpPr>
            <p:nvPr/>
          </p:nvSpPr>
          <p:spPr bwMode="auto">
            <a:xfrm>
              <a:off x="7102535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6"/>
            <p:cNvSpPr>
              <a:spLocks noChangeArrowheads="1"/>
            </p:cNvSpPr>
            <p:nvPr/>
          </p:nvSpPr>
          <p:spPr bwMode="auto">
            <a:xfrm>
              <a:off x="7102535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7"/>
            <p:cNvSpPr>
              <a:spLocks noChangeArrowheads="1"/>
            </p:cNvSpPr>
            <p:nvPr/>
          </p:nvSpPr>
          <p:spPr bwMode="auto">
            <a:xfrm>
              <a:off x="7102535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8"/>
            <p:cNvSpPr>
              <a:spLocks noChangeArrowheads="1"/>
            </p:cNvSpPr>
            <p:nvPr/>
          </p:nvSpPr>
          <p:spPr bwMode="auto">
            <a:xfrm>
              <a:off x="7102535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9"/>
            <p:cNvSpPr>
              <a:spLocks noChangeArrowheads="1"/>
            </p:cNvSpPr>
            <p:nvPr/>
          </p:nvSpPr>
          <p:spPr bwMode="auto">
            <a:xfrm>
              <a:off x="7102535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0"/>
            <p:cNvSpPr>
              <a:spLocks noChangeArrowheads="1"/>
            </p:cNvSpPr>
            <p:nvPr/>
          </p:nvSpPr>
          <p:spPr bwMode="auto">
            <a:xfrm>
              <a:off x="5508167" y="1520038"/>
              <a:ext cx="9298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1"/>
            <p:cNvSpPr>
              <a:spLocks noChangeArrowheads="1"/>
            </p:cNvSpPr>
            <p:nvPr/>
          </p:nvSpPr>
          <p:spPr bwMode="auto">
            <a:xfrm>
              <a:off x="5508167" y="1579924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2"/>
            <p:cNvSpPr>
              <a:spLocks noChangeArrowheads="1"/>
            </p:cNvSpPr>
            <p:nvPr/>
          </p:nvSpPr>
          <p:spPr bwMode="auto">
            <a:xfrm>
              <a:off x="5508167" y="16380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3"/>
            <p:cNvSpPr>
              <a:spLocks noChangeArrowheads="1"/>
            </p:cNvSpPr>
            <p:nvPr/>
          </p:nvSpPr>
          <p:spPr bwMode="auto">
            <a:xfrm>
              <a:off x="5508167" y="169529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4"/>
            <p:cNvSpPr>
              <a:spLocks noChangeArrowheads="1"/>
            </p:cNvSpPr>
            <p:nvPr/>
          </p:nvSpPr>
          <p:spPr bwMode="auto">
            <a:xfrm>
              <a:off x="5508167" y="17534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5"/>
            <p:cNvSpPr>
              <a:spLocks noChangeArrowheads="1"/>
            </p:cNvSpPr>
            <p:nvPr/>
          </p:nvSpPr>
          <p:spPr bwMode="auto">
            <a:xfrm>
              <a:off x="5508167" y="181154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6"/>
            <p:cNvSpPr>
              <a:spLocks noChangeArrowheads="1"/>
            </p:cNvSpPr>
            <p:nvPr/>
          </p:nvSpPr>
          <p:spPr bwMode="auto">
            <a:xfrm>
              <a:off x="5508167" y="186878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7"/>
            <p:cNvSpPr>
              <a:spLocks noChangeArrowheads="1"/>
            </p:cNvSpPr>
            <p:nvPr/>
          </p:nvSpPr>
          <p:spPr bwMode="auto">
            <a:xfrm>
              <a:off x="5508167" y="1927793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8"/>
            <p:cNvSpPr>
              <a:spLocks noChangeArrowheads="1"/>
            </p:cNvSpPr>
            <p:nvPr/>
          </p:nvSpPr>
          <p:spPr bwMode="auto">
            <a:xfrm>
              <a:off x="7102535" y="1520038"/>
              <a:ext cx="9207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9"/>
            <p:cNvSpPr>
              <a:spLocks noChangeArrowheads="1"/>
            </p:cNvSpPr>
            <p:nvPr/>
          </p:nvSpPr>
          <p:spPr bwMode="auto">
            <a:xfrm>
              <a:off x="7102535" y="15790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0"/>
            <p:cNvSpPr>
              <a:spLocks noChangeArrowheads="1"/>
            </p:cNvSpPr>
            <p:nvPr/>
          </p:nvSpPr>
          <p:spPr bwMode="auto">
            <a:xfrm>
              <a:off x="7102535" y="1637168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1"/>
            <p:cNvSpPr>
              <a:spLocks noChangeArrowheads="1"/>
            </p:cNvSpPr>
            <p:nvPr/>
          </p:nvSpPr>
          <p:spPr bwMode="auto">
            <a:xfrm>
              <a:off x="7102535" y="16952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2"/>
            <p:cNvSpPr>
              <a:spLocks noChangeArrowheads="1"/>
            </p:cNvSpPr>
            <p:nvPr/>
          </p:nvSpPr>
          <p:spPr bwMode="auto">
            <a:xfrm>
              <a:off x="7102535" y="175253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3"/>
            <p:cNvSpPr>
              <a:spLocks noChangeArrowheads="1"/>
            </p:cNvSpPr>
            <p:nvPr/>
          </p:nvSpPr>
          <p:spPr bwMode="auto">
            <a:xfrm>
              <a:off x="7102535" y="18115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4"/>
            <p:cNvSpPr>
              <a:spLocks noChangeArrowheads="1"/>
            </p:cNvSpPr>
            <p:nvPr/>
          </p:nvSpPr>
          <p:spPr bwMode="auto">
            <a:xfrm>
              <a:off x="7102535" y="1867907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5"/>
            <p:cNvSpPr>
              <a:spLocks noChangeArrowheads="1"/>
            </p:cNvSpPr>
            <p:nvPr/>
          </p:nvSpPr>
          <p:spPr bwMode="auto">
            <a:xfrm>
              <a:off x="7102535" y="1926912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6"/>
            <p:cNvSpPr>
              <a:spLocks noChangeArrowheads="1"/>
            </p:cNvSpPr>
            <p:nvPr/>
          </p:nvSpPr>
          <p:spPr bwMode="auto">
            <a:xfrm rot="21336077">
              <a:off x="7102535" y="213034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7"/>
            <p:cNvSpPr>
              <a:spLocks noChangeArrowheads="1"/>
            </p:cNvSpPr>
            <p:nvPr/>
          </p:nvSpPr>
          <p:spPr bwMode="auto">
            <a:xfrm rot="21336077">
              <a:off x="7102535" y="21875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8"/>
            <p:cNvSpPr>
              <a:spLocks noChangeArrowheads="1"/>
            </p:cNvSpPr>
            <p:nvPr/>
          </p:nvSpPr>
          <p:spPr bwMode="auto">
            <a:xfrm rot="21336077">
              <a:off x="7102535" y="224659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9"/>
            <p:cNvSpPr>
              <a:spLocks noChangeArrowheads="1"/>
            </p:cNvSpPr>
            <p:nvPr/>
          </p:nvSpPr>
          <p:spPr bwMode="auto">
            <a:xfrm rot="21336077">
              <a:off x="7102535" y="2302962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0"/>
            <p:cNvSpPr>
              <a:spLocks noChangeArrowheads="1"/>
            </p:cNvSpPr>
            <p:nvPr/>
          </p:nvSpPr>
          <p:spPr bwMode="auto">
            <a:xfrm rot="21336077">
              <a:off x="7102535" y="2361968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1"/>
            <p:cNvSpPr>
              <a:spLocks noChangeArrowheads="1"/>
            </p:cNvSpPr>
            <p:nvPr/>
          </p:nvSpPr>
          <p:spPr bwMode="auto">
            <a:xfrm rot="21336077">
              <a:off x="7102535" y="24200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2"/>
            <p:cNvSpPr>
              <a:spLocks noChangeArrowheads="1"/>
            </p:cNvSpPr>
            <p:nvPr/>
          </p:nvSpPr>
          <p:spPr bwMode="auto">
            <a:xfrm rot="21336077">
              <a:off x="7102535" y="247821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3"/>
            <p:cNvSpPr>
              <a:spLocks noChangeArrowheads="1"/>
            </p:cNvSpPr>
            <p:nvPr/>
          </p:nvSpPr>
          <p:spPr bwMode="auto">
            <a:xfrm rot="21336077">
              <a:off x="7102535" y="2535462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4"/>
            <p:cNvSpPr>
              <a:spLocks noChangeArrowheads="1"/>
            </p:cNvSpPr>
            <p:nvPr/>
          </p:nvSpPr>
          <p:spPr bwMode="auto">
            <a:xfrm>
              <a:off x="5777085" y="3781624"/>
              <a:ext cx="248864" cy="2906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5"/>
            <p:cNvSpPr>
              <a:spLocks noChangeArrowheads="1"/>
            </p:cNvSpPr>
            <p:nvPr/>
          </p:nvSpPr>
          <p:spPr bwMode="auto">
            <a:xfrm>
              <a:off x="6649475" y="3781624"/>
              <a:ext cx="247952" cy="2906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6"/>
            <p:cNvSpPr>
              <a:spLocks noChangeArrowheads="1"/>
            </p:cNvSpPr>
            <p:nvPr/>
          </p:nvSpPr>
          <p:spPr bwMode="auto">
            <a:xfrm>
              <a:off x="5715097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7"/>
            <p:cNvSpPr>
              <a:spLocks noChangeArrowheads="1"/>
            </p:cNvSpPr>
            <p:nvPr/>
          </p:nvSpPr>
          <p:spPr bwMode="auto">
            <a:xfrm>
              <a:off x="5654021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8"/>
            <p:cNvSpPr>
              <a:spLocks noChangeArrowheads="1"/>
            </p:cNvSpPr>
            <p:nvPr/>
          </p:nvSpPr>
          <p:spPr bwMode="auto">
            <a:xfrm>
              <a:off x="5591121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9"/>
            <p:cNvSpPr>
              <a:spLocks noChangeArrowheads="1"/>
            </p:cNvSpPr>
            <p:nvPr/>
          </p:nvSpPr>
          <p:spPr bwMode="auto">
            <a:xfrm>
              <a:off x="5529133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0"/>
            <p:cNvSpPr>
              <a:spLocks noChangeArrowheads="1"/>
            </p:cNvSpPr>
            <p:nvPr/>
          </p:nvSpPr>
          <p:spPr bwMode="auto">
            <a:xfrm>
              <a:off x="5467145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1"/>
            <p:cNvSpPr>
              <a:spLocks noChangeArrowheads="1"/>
            </p:cNvSpPr>
            <p:nvPr/>
          </p:nvSpPr>
          <p:spPr bwMode="auto">
            <a:xfrm>
              <a:off x="7172727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2"/>
            <p:cNvSpPr>
              <a:spLocks noChangeArrowheads="1"/>
            </p:cNvSpPr>
            <p:nvPr/>
          </p:nvSpPr>
          <p:spPr bwMode="auto">
            <a:xfrm>
              <a:off x="7110739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3"/>
            <p:cNvSpPr>
              <a:spLocks noChangeArrowheads="1"/>
            </p:cNvSpPr>
            <p:nvPr/>
          </p:nvSpPr>
          <p:spPr bwMode="auto">
            <a:xfrm>
              <a:off x="7048751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4"/>
            <p:cNvSpPr>
              <a:spLocks noChangeArrowheads="1"/>
            </p:cNvSpPr>
            <p:nvPr/>
          </p:nvSpPr>
          <p:spPr bwMode="auto">
            <a:xfrm>
              <a:off x="6986763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5"/>
            <p:cNvSpPr>
              <a:spLocks noChangeArrowheads="1"/>
            </p:cNvSpPr>
            <p:nvPr/>
          </p:nvSpPr>
          <p:spPr bwMode="auto">
            <a:xfrm>
              <a:off x="6925686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6"/>
            <p:cNvSpPr>
              <a:spLocks noChangeArrowheads="1"/>
            </p:cNvSpPr>
            <p:nvPr/>
          </p:nvSpPr>
          <p:spPr bwMode="auto">
            <a:xfrm>
              <a:off x="5448913" y="3869692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7"/>
            <p:cNvSpPr>
              <a:spLocks noChangeArrowheads="1"/>
            </p:cNvSpPr>
            <p:nvPr/>
          </p:nvSpPr>
          <p:spPr bwMode="auto">
            <a:xfrm>
              <a:off x="5448913" y="4130373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8"/>
            <p:cNvSpPr>
              <a:spLocks noChangeArrowheads="1"/>
            </p:cNvSpPr>
            <p:nvPr/>
          </p:nvSpPr>
          <p:spPr bwMode="auto">
            <a:xfrm>
              <a:off x="7131705" y="3897874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9"/>
            <p:cNvSpPr>
              <a:spLocks noChangeArrowheads="1"/>
            </p:cNvSpPr>
            <p:nvPr/>
          </p:nvSpPr>
          <p:spPr bwMode="auto">
            <a:xfrm>
              <a:off x="7131705" y="3985061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1"/>
            <p:cNvSpPr>
              <a:spLocks noChangeArrowheads="1"/>
            </p:cNvSpPr>
            <p:nvPr/>
          </p:nvSpPr>
          <p:spPr bwMode="auto">
            <a:xfrm rot="5203622">
              <a:off x="6215884" y="456541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2"/>
            <p:cNvSpPr>
              <a:spLocks noChangeArrowheads="1"/>
            </p:cNvSpPr>
            <p:nvPr/>
          </p:nvSpPr>
          <p:spPr bwMode="auto">
            <a:xfrm rot="16168825">
              <a:off x="6183067" y="459095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3"/>
            <p:cNvSpPr>
              <a:spLocks noChangeArrowheads="1"/>
            </p:cNvSpPr>
            <p:nvPr/>
          </p:nvSpPr>
          <p:spPr bwMode="auto">
            <a:xfrm rot="5203622">
              <a:off x="6208592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4"/>
            <p:cNvSpPr>
              <a:spLocks noChangeArrowheads="1"/>
            </p:cNvSpPr>
            <p:nvPr/>
          </p:nvSpPr>
          <p:spPr bwMode="auto">
            <a:xfrm rot="16168825">
              <a:off x="6183067" y="4902714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5"/>
            <p:cNvSpPr>
              <a:spLocks noChangeArrowheads="1"/>
            </p:cNvSpPr>
            <p:nvPr/>
          </p:nvSpPr>
          <p:spPr bwMode="auto">
            <a:xfrm rot="5203622">
              <a:off x="6209032" y="4724376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6"/>
            <p:cNvSpPr>
              <a:spLocks noChangeArrowheads="1"/>
            </p:cNvSpPr>
            <p:nvPr/>
          </p:nvSpPr>
          <p:spPr bwMode="auto">
            <a:xfrm rot="16168825">
              <a:off x="6182627" y="4745512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7"/>
            <p:cNvSpPr>
              <a:spLocks noChangeArrowheads="1"/>
            </p:cNvSpPr>
            <p:nvPr/>
          </p:nvSpPr>
          <p:spPr bwMode="auto">
            <a:xfrm rot="5203622">
              <a:off x="6387734" y="4578183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8"/>
            <p:cNvSpPr>
              <a:spLocks noChangeArrowheads="1"/>
            </p:cNvSpPr>
            <p:nvPr/>
          </p:nvSpPr>
          <p:spPr bwMode="auto">
            <a:xfrm rot="16168825">
              <a:off x="6351255" y="4591409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9"/>
            <p:cNvSpPr>
              <a:spLocks noChangeArrowheads="1"/>
            </p:cNvSpPr>
            <p:nvPr/>
          </p:nvSpPr>
          <p:spPr bwMode="auto">
            <a:xfrm rot="5203622">
              <a:off x="6388174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0"/>
            <p:cNvSpPr>
              <a:spLocks noChangeArrowheads="1"/>
            </p:cNvSpPr>
            <p:nvPr/>
          </p:nvSpPr>
          <p:spPr bwMode="auto">
            <a:xfrm rot="16168825">
              <a:off x="6351255" y="4903170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1"/>
            <p:cNvSpPr>
              <a:spLocks noChangeArrowheads="1"/>
            </p:cNvSpPr>
            <p:nvPr/>
          </p:nvSpPr>
          <p:spPr bwMode="auto">
            <a:xfrm rot="5203622">
              <a:off x="6388615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2"/>
            <p:cNvSpPr>
              <a:spLocks noChangeArrowheads="1"/>
            </p:cNvSpPr>
            <p:nvPr/>
          </p:nvSpPr>
          <p:spPr bwMode="auto">
            <a:xfrm rot="16168825">
              <a:off x="6351695" y="5055087"/>
              <a:ext cx="695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3"/>
            <p:cNvSpPr>
              <a:spLocks noChangeArrowheads="1"/>
            </p:cNvSpPr>
            <p:nvPr/>
          </p:nvSpPr>
          <p:spPr bwMode="auto">
            <a:xfrm rot="5203622">
              <a:off x="6388174" y="4731862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4"/>
            <p:cNvSpPr>
              <a:spLocks noChangeArrowheads="1"/>
            </p:cNvSpPr>
            <p:nvPr/>
          </p:nvSpPr>
          <p:spPr bwMode="auto">
            <a:xfrm rot="16168825">
              <a:off x="6350814" y="4745968"/>
              <a:ext cx="71335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5"/>
            <p:cNvSpPr>
              <a:spLocks noChangeArrowheads="1"/>
            </p:cNvSpPr>
            <p:nvPr/>
          </p:nvSpPr>
          <p:spPr bwMode="auto">
            <a:xfrm rot="5203622">
              <a:off x="6209032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6"/>
            <p:cNvSpPr>
              <a:spLocks noChangeArrowheads="1"/>
            </p:cNvSpPr>
            <p:nvPr/>
          </p:nvSpPr>
          <p:spPr bwMode="auto">
            <a:xfrm rot="16168825">
              <a:off x="6183507" y="5054631"/>
              <a:ext cx="695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8"/>
            <p:cNvSpPr>
              <a:spLocks noChangeArrowheads="1"/>
            </p:cNvSpPr>
            <p:nvPr/>
          </p:nvSpPr>
          <p:spPr bwMode="auto">
            <a:xfrm>
              <a:off x="5871890" y="4416594"/>
              <a:ext cx="9936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Oval 1929"/>
            <p:cNvSpPr>
              <a:spLocks noChangeArrowheads="1"/>
            </p:cNvSpPr>
            <p:nvPr/>
          </p:nvSpPr>
          <p:spPr bwMode="auto">
            <a:xfrm>
              <a:off x="6662238" y="4420997"/>
              <a:ext cx="984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3" name="Group 1930"/>
            <p:cNvGrpSpPr>
              <a:grpSpLocks/>
            </p:cNvGrpSpPr>
            <p:nvPr/>
          </p:nvGrpSpPr>
          <p:grpSpPr bwMode="auto">
            <a:xfrm>
              <a:off x="5767782" y="4594542"/>
              <a:ext cx="5287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3"/>
            <p:cNvGrpSpPr>
              <a:grpSpLocks/>
            </p:cNvGrpSpPr>
            <p:nvPr/>
          </p:nvGrpSpPr>
          <p:grpSpPr bwMode="auto">
            <a:xfrm>
              <a:off x="5491758" y="4317077"/>
              <a:ext cx="1203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5" name="Group 1937"/>
            <p:cNvGrpSpPr>
              <a:grpSpLocks/>
            </p:cNvGrpSpPr>
            <p:nvPr/>
          </p:nvGrpSpPr>
          <p:grpSpPr bwMode="auto">
            <a:xfrm>
              <a:off x="6939361" y="4342617"/>
              <a:ext cx="123976" cy="80142"/>
              <a:chOff x="1584" y="5232"/>
              <a:chExt cx="240" cy="192"/>
            </a:xfrm>
          </p:grpSpPr>
          <p:sp>
            <p:nvSpPr>
              <p:cNvPr id="146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6" name="Rectangle 1941"/>
            <p:cNvSpPr>
              <a:spLocks noChangeArrowheads="1"/>
            </p:cNvSpPr>
            <p:nvPr/>
          </p:nvSpPr>
          <p:spPr bwMode="auto">
            <a:xfrm>
              <a:off x="6984940" y="3328074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2"/>
            <p:cNvSpPr>
              <a:spLocks noChangeArrowheads="1"/>
            </p:cNvSpPr>
            <p:nvPr/>
          </p:nvSpPr>
          <p:spPr bwMode="auto">
            <a:xfrm>
              <a:off x="6984940" y="3358017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3"/>
            <p:cNvSpPr>
              <a:spLocks noChangeArrowheads="1"/>
            </p:cNvSpPr>
            <p:nvPr/>
          </p:nvSpPr>
          <p:spPr bwMode="auto">
            <a:xfrm>
              <a:off x="6984940" y="3388841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4"/>
            <p:cNvSpPr>
              <a:spLocks noChangeArrowheads="1"/>
            </p:cNvSpPr>
            <p:nvPr/>
          </p:nvSpPr>
          <p:spPr bwMode="auto">
            <a:xfrm>
              <a:off x="6984940" y="3418784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5"/>
            <p:cNvSpPr>
              <a:spLocks noChangeArrowheads="1"/>
            </p:cNvSpPr>
            <p:nvPr/>
          </p:nvSpPr>
          <p:spPr bwMode="auto">
            <a:xfrm>
              <a:off x="6984940" y="3447846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6"/>
            <p:cNvSpPr>
              <a:spLocks noChangeArrowheads="1"/>
            </p:cNvSpPr>
            <p:nvPr/>
          </p:nvSpPr>
          <p:spPr bwMode="auto">
            <a:xfrm>
              <a:off x="6980382" y="3563215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7"/>
            <p:cNvSpPr>
              <a:spLocks noChangeArrowheads="1"/>
            </p:cNvSpPr>
            <p:nvPr/>
          </p:nvSpPr>
          <p:spPr bwMode="auto">
            <a:xfrm>
              <a:off x="6980382" y="3594039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8"/>
            <p:cNvSpPr>
              <a:spLocks noChangeArrowheads="1"/>
            </p:cNvSpPr>
            <p:nvPr/>
          </p:nvSpPr>
          <p:spPr bwMode="auto">
            <a:xfrm>
              <a:off x="6980382" y="362486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9"/>
            <p:cNvSpPr>
              <a:spLocks noChangeArrowheads="1"/>
            </p:cNvSpPr>
            <p:nvPr/>
          </p:nvSpPr>
          <p:spPr bwMode="auto">
            <a:xfrm>
              <a:off x="6980382" y="365568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0"/>
            <p:cNvSpPr>
              <a:spLocks noChangeArrowheads="1"/>
            </p:cNvSpPr>
            <p:nvPr/>
          </p:nvSpPr>
          <p:spPr bwMode="auto">
            <a:xfrm>
              <a:off x="6980382" y="3685630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8"/>
            <p:cNvSpPr>
              <a:spLocks noChangeArrowheads="1"/>
            </p:cNvSpPr>
            <p:nvPr/>
          </p:nvSpPr>
          <p:spPr bwMode="auto">
            <a:xfrm>
              <a:off x="6980382" y="244563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9"/>
            <p:cNvSpPr>
              <a:spLocks noChangeArrowheads="1"/>
            </p:cNvSpPr>
            <p:nvPr/>
          </p:nvSpPr>
          <p:spPr bwMode="auto">
            <a:xfrm>
              <a:off x="6980382" y="247821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0"/>
            <p:cNvSpPr>
              <a:spLocks noChangeArrowheads="1"/>
            </p:cNvSpPr>
            <p:nvPr/>
          </p:nvSpPr>
          <p:spPr bwMode="auto">
            <a:xfrm>
              <a:off x="6980382" y="2507280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1"/>
            <p:cNvSpPr>
              <a:spLocks noChangeArrowheads="1"/>
            </p:cNvSpPr>
            <p:nvPr/>
          </p:nvSpPr>
          <p:spPr bwMode="auto">
            <a:xfrm>
              <a:off x="6980382" y="2535462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2"/>
            <p:cNvSpPr>
              <a:spLocks noChangeArrowheads="1"/>
            </p:cNvSpPr>
            <p:nvPr/>
          </p:nvSpPr>
          <p:spPr bwMode="auto">
            <a:xfrm>
              <a:off x="6980382" y="2568928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2"/>
            <p:cNvSpPr>
              <a:spLocks noChangeArrowheads="1"/>
            </p:cNvSpPr>
            <p:nvPr/>
          </p:nvSpPr>
          <p:spPr bwMode="auto">
            <a:xfrm>
              <a:off x="6277547" y="2999580"/>
              <a:ext cx="5925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3"/>
            <p:cNvSpPr>
              <a:spLocks noChangeArrowheads="1"/>
            </p:cNvSpPr>
            <p:nvPr/>
          </p:nvSpPr>
          <p:spPr bwMode="auto">
            <a:xfrm>
              <a:off x="6277547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4"/>
            <p:cNvSpPr>
              <a:spLocks noChangeArrowheads="1"/>
            </p:cNvSpPr>
            <p:nvPr/>
          </p:nvSpPr>
          <p:spPr bwMode="auto">
            <a:xfrm>
              <a:off x="6424313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5"/>
            <p:cNvSpPr>
              <a:spLocks noChangeArrowheads="1"/>
            </p:cNvSpPr>
            <p:nvPr/>
          </p:nvSpPr>
          <p:spPr bwMode="auto">
            <a:xfrm>
              <a:off x="6424313" y="2999580"/>
              <a:ext cx="583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4"/>
            <p:cNvSpPr>
              <a:spLocks noChangeArrowheads="1"/>
            </p:cNvSpPr>
            <p:nvPr/>
          </p:nvSpPr>
          <p:spPr bwMode="auto">
            <a:xfrm rot="10800000">
              <a:off x="6493593" y="3352733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85"/>
            <p:cNvSpPr>
              <a:spLocks noChangeArrowheads="1"/>
            </p:cNvSpPr>
            <p:nvPr/>
          </p:nvSpPr>
          <p:spPr bwMode="auto">
            <a:xfrm rot="10800000">
              <a:off x="6493593" y="367153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083379" y="3608130"/>
              <a:ext cx="291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82293" y="3608130"/>
              <a:ext cx="2917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82293" y="3405574"/>
              <a:ext cx="2917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90497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083379" y="3405574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085202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90497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085202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74450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098876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444368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098876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32430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068793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32430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068793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3" name="AutoShape 2002"/>
            <p:cNvSpPr>
              <a:spLocks noChangeArrowheads="1"/>
            </p:cNvSpPr>
            <p:nvPr/>
          </p:nvSpPr>
          <p:spPr bwMode="auto">
            <a:xfrm rot="10800000">
              <a:off x="6524588" y="1753418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AutoShape 2003"/>
            <p:cNvSpPr>
              <a:spLocks noChangeArrowheads="1"/>
            </p:cNvSpPr>
            <p:nvPr/>
          </p:nvSpPr>
          <p:spPr bwMode="auto">
            <a:xfrm rot="10800000">
              <a:off x="6492682" y="1782480"/>
              <a:ext cx="5013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7"/>
            <p:cNvSpPr>
              <a:spLocks noChangeArrowheads="1"/>
            </p:cNvSpPr>
            <p:nvPr/>
          </p:nvSpPr>
          <p:spPr bwMode="auto">
            <a:xfrm>
              <a:off x="5241983" y="4188498"/>
              <a:ext cx="20693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8"/>
            <p:cNvSpPr>
              <a:spLocks noChangeArrowheads="1"/>
            </p:cNvSpPr>
            <p:nvPr/>
          </p:nvSpPr>
          <p:spPr bwMode="auto">
            <a:xfrm>
              <a:off x="7250212" y="4216680"/>
              <a:ext cx="20693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9"/>
            <p:cNvSpPr>
              <a:spLocks noChangeArrowheads="1"/>
            </p:cNvSpPr>
            <p:nvPr/>
          </p:nvSpPr>
          <p:spPr bwMode="auto">
            <a:xfrm>
              <a:off x="5035052" y="4188498"/>
              <a:ext cx="176848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0"/>
            <p:cNvSpPr>
              <a:spLocks noChangeArrowheads="1"/>
            </p:cNvSpPr>
            <p:nvPr/>
          </p:nvSpPr>
          <p:spPr bwMode="auto">
            <a:xfrm>
              <a:off x="7516396" y="4216680"/>
              <a:ext cx="176848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11"/>
            <p:cNvSpPr>
              <a:spLocks noChangeArrowheads="1"/>
            </p:cNvSpPr>
            <p:nvPr/>
          </p:nvSpPr>
          <p:spPr bwMode="auto">
            <a:xfrm>
              <a:off x="4975799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Rectangle 2012"/>
            <p:cNvSpPr>
              <a:spLocks noChangeArrowheads="1"/>
            </p:cNvSpPr>
            <p:nvPr/>
          </p:nvSpPr>
          <p:spPr bwMode="auto">
            <a:xfrm>
              <a:off x="7723327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1" name="Line 2020"/>
            <p:cNvSpPr>
              <a:spLocks noChangeShapeType="1"/>
            </p:cNvSpPr>
            <p:nvPr/>
          </p:nvSpPr>
          <p:spPr bwMode="auto">
            <a:xfrm>
              <a:off x="6009540" y="4643810"/>
              <a:ext cx="103009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2" name="AutoShape 2021"/>
            <p:cNvSpPr>
              <a:spLocks noChangeArrowheads="1"/>
            </p:cNvSpPr>
            <p:nvPr/>
          </p:nvSpPr>
          <p:spPr bwMode="auto">
            <a:xfrm>
              <a:off x="6009540" y="485429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AutoShape 2022"/>
            <p:cNvSpPr>
              <a:spLocks noChangeArrowheads="1"/>
            </p:cNvSpPr>
            <p:nvPr/>
          </p:nvSpPr>
          <p:spPr bwMode="auto">
            <a:xfrm>
              <a:off x="6009540" y="455662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31"/>
            <p:cNvSpPr>
              <a:spLocks noChangeArrowheads="1"/>
            </p:cNvSpPr>
            <p:nvPr/>
          </p:nvSpPr>
          <p:spPr bwMode="auto">
            <a:xfrm>
              <a:off x="5004970" y="1376487"/>
              <a:ext cx="177759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5" name="Rectangle 2032"/>
            <p:cNvSpPr>
              <a:spLocks noChangeArrowheads="1"/>
            </p:cNvSpPr>
            <p:nvPr/>
          </p:nvSpPr>
          <p:spPr bwMode="auto">
            <a:xfrm>
              <a:off x="5301236" y="1376487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6" name="Rectangle 2033"/>
            <p:cNvSpPr>
              <a:spLocks noChangeArrowheads="1"/>
            </p:cNvSpPr>
            <p:nvPr/>
          </p:nvSpPr>
          <p:spPr bwMode="auto">
            <a:xfrm>
              <a:off x="7545567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7" name="Rectangle 2034"/>
            <p:cNvSpPr>
              <a:spLocks noChangeArrowheads="1"/>
            </p:cNvSpPr>
            <p:nvPr/>
          </p:nvSpPr>
          <p:spPr bwMode="auto">
            <a:xfrm>
              <a:off x="7190959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12100" y="3671539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12100" y="3584351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12100" y="3468102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12100" y="3352733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52123" y="3202136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52123" y="3114949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714186" y="3232079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714186" y="3144892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9651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67345" y="2883330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52123" y="27098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25686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685015" y="268077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685015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78009" y="24773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09915" y="2302962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09915" y="2187593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81106" y="1782480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492682" y="1637168"/>
              <a:ext cx="474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987662" y="132100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44006" y="132100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993132" y="1201232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44006" y="1201232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993132" y="110083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44006" y="110083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905619" y="4356708"/>
              <a:ext cx="510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91408" y="4356708"/>
              <a:ext cx="5013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335889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48356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335889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483566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271154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094305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09465" y="4245742"/>
              <a:ext cx="783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5649" y="4245742"/>
              <a:ext cx="77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491758" y="4397219"/>
              <a:ext cx="8933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80382" y="4422759"/>
              <a:ext cx="902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861863" y="5010173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861863" y="4716025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18756" y="4711622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18756" y="4981110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33703" y="3841510"/>
              <a:ext cx="10574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70267" y="3202136"/>
              <a:ext cx="11850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15834" y="1492737"/>
              <a:ext cx="85689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04895" y="3939266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06718" y="1231175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4" name="Line 2103"/>
            <p:cNvSpPr>
              <a:spLocks noChangeShapeType="1"/>
            </p:cNvSpPr>
            <p:nvPr/>
          </p:nvSpPr>
          <p:spPr bwMode="auto">
            <a:xfrm>
              <a:off x="6306718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4"/>
            <p:cNvSpPr>
              <a:spLocks noChangeShapeType="1"/>
            </p:cNvSpPr>
            <p:nvPr/>
          </p:nvSpPr>
          <p:spPr bwMode="auto">
            <a:xfrm>
              <a:off x="6454395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5"/>
            <p:cNvSpPr>
              <a:spLocks noChangeShapeType="1"/>
            </p:cNvSpPr>
            <p:nvPr/>
          </p:nvSpPr>
          <p:spPr bwMode="auto">
            <a:xfrm>
              <a:off x="6306718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6"/>
            <p:cNvSpPr>
              <a:spLocks noChangeShapeType="1"/>
            </p:cNvSpPr>
            <p:nvPr/>
          </p:nvSpPr>
          <p:spPr bwMode="auto">
            <a:xfrm>
              <a:off x="6454395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AutoShape 2111"/>
            <p:cNvSpPr>
              <a:spLocks noChangeArrowheads="1"/>
            </p:cNvSpPr>
            <p:nvPr/>
          </p:nvSpPr>
          <p:spPr bwMode="auto">
            <a:xfrm>
              <a:off x="7131705" y="4071368"/>
              <a:ext cx="9298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2"/>
            <p:cNvSpPr>
              <a:spLocks noChangeArrowheads="1"/>
            </p:cNvSpPr>
            <p:nvPr/>
          </p:nvSpPr>
          <p:spPr bwMode="auto">
            <a:xfrm>
              <a:off x="7131705" y="4159436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3"/>
            <p:cNvSpPr>
              <a:spLocks noChangeArrowheads="1"/>
            </p:cNvSpPr>
            <p:nvPr/>
          </p:nvSpPr>
          <p:spPr bwMode="auto">
            <a:xfrm>
              <a:off x="5448913" y="3955998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4"/>
            <p:cNvSpPr>
              <a:spLocks noChangeArrowheads="1"/>
            </p:cNvSpPr>
            <p:nvPr/>
          </p:nvSpPr>
          <p:spPr bwMode="auto">
            <a:xfrm>
              <a:off x="5448913" y="4043186"/>
              <a:ext cx="9298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28334" y="2621769"/>
              <a:ext cx="118506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3" name="Rectangle 2117"/>
            <p:cNvSpPr>
              <a:spLocks noChangeArrowheads="1"/>
            </p:cNvSpPr>
            <p:nvPr/>
          </p:nvSpPr>
          <p:spPr bwMode="auto">
            <a:xfrm>
              <a:off x="8333179" y="2953785"/>
              <a:ext cx="44303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8"/>
            <p:cNvSpPr>
              <a:spLocks noChangeArrowheads="1"/>
            </p:cNvSpPr>
            <p:nvPr/>
          </p:nvSpPr>
          <p:spPr bwMode="auto">
            <a:xfrm>
              <a:off x="8333179" y="3677704"/>
              <a:ext cx="44303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Rectangle 2119"/>
            <p:cNvSpPr>
              <a:spLocks noChangeArrowheads="1"/>
            </p:cNvSpPr>
            <p:nvPr/>
          </p:nvSpPr>
          <p:spPr bwMode="auto">
            <a:xfrm>
              <a:off x="8333179" y="3504210"/>
              <a:ext cx="176848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69281" y="3098216"/>
              <a:ext cx="177759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69281" y="3823016"/>
              <a:ext cx="177759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8" name="Line 2123"/>
            <p:cNvSpPr>
              <a:spLocks noChangeShapeType="1"/>
            </p:cNvSpPr>
            <p:nvPr/>
          </p:nvSpPr>
          <p:spPr bwMode="auto">
            <a:xfrm>
              <a:off x="7919318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4"/>
            <p:cNvSpPr>
              <a:spLocks noChangeShapeType="1"/>
            </p:cNvSpPr>
            <p:nvPr/>
          </p:nvSpPr>
          <p:spPr bwMode="auto">
            <a:xfrm>
              <a:off x="8008654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5"/>
            <p:cNvSpPr>
              <a:spLocks noChangeShapeType="1"/>
            </p:cNvSpPr>
            <p:nvPr/>
          </p:nvSpPr>
          <p:spPr bwMode="auto">
            <a:xfrm flipH="1" flipV="1">
              <a:off x="7742470" y="3098216"/>
              <a:ext cx="176848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6"/>
            <p:cNvSpPr>
              <a:spLocks noChangeShapeType="1"/>
            </p:cNvSpPr>
            <p:nvPr/>
          </p:nvSpPr>
          <p:spPr bwMode="auto">
            <a:xfrm>
              <a:off x="7771641" y="3011029"/>
              <a:ext cx="561538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7"/>
            <p:cNvSpPr>
              <a:spLocks noChangeShapeType="1"/>
            </p:cNvSpPr>
            <p:nvPr/>
          </p:nvSpPr>
          <p:spPr bwMode="auto">
            <a:xfrm>
              <a:off x="8008654" y="3156341"/>
              <a:ext cx="26527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9"/>
            <p:cNvSpPr>
              <a:spLocks noChangeShapeType="1"/>
            </p:cNvSpPr>
            <p:nvPr/>
          </p:nvSpPr>
          <p:spPr bwMode="auto">
            <a:xfrm flipH="1" flipV="1">
              <a:off x="7712388" y="3764010"/>
              <a:ext cx="20693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0"/>
            <p:cNvSpPr>
              <a:spLocks noChangeShapeType="1"/>
            </p:cNvSpPr>
            <p:nvPr/>
          </p:nvSpPr>
          <p:spPr bwMode="auto">
            <a:xfrm>
              <a:off x="8008654" y="3823016"/>
              <a:ext cx="26527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1"/>
            <p:cNvSpPr>
              <a:spLocks noChangeShapeType="1"/>
            </p:cNvSpPr>
            <p:nvPr/>
          </p:nvSpPr>
          <p:spPr bwMode="auto">
            <a:xfrm>
              <a:off x="7623963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2"/>
            <p:cNvSpPr>
              <a:spLocks noChangeShapeType="1"/>
            </p:cNvSpPr>
            <p:nvPr/>
          </p:nvSpPr>
          <p:spPr bwMode="auto">
            <a:xfrm>
              <a:off x="7623963" y="3823016"/>
              <a:ext cx="64996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Rectangle 2209"/>
            <p:cNvSpPr>
              <a:spLocks noChangeArrowheads="1"/>
            </p:cNvSpPr>
            <p:nvPr/>
          </p:nvSpPr>
          <p:spPr bwMode="auto">
            <a:xfrm>
              <a:off x="8333179" y="4082816"/>
              <a:ext cx="2917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212"/>
            <p:cNvSpPr>
              <a:spLocks noChangeArrowheads="1"/>
            </p:cNvSpPr>
            <p:nvPr/>
          </p:nvSpPr>
          <p:spPr bwMode="auto">
            <a:xfrm>
              <a:off x="7771641" y="3591397"/>
              <a:ext cx="2917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0"/>
            <p:cNvSpPr>
              <a:spLocks noChangeArrowheads="1"/>
            </p:cNvSpPr>
            <p:nvPr/>
          </p:nvSpPr>
          <p:spPr bwMode="auto">
            <a:xfrm rot="591949">
              <a:off x="7801723" y="3040091"/>
              <a:ext cx="44303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33"/>
            <p:cNvSpPr>
              <a:spLocks noChangeArrowheads="1"/>
            </p:cNvSpPr>
            <p:nvPr/>
          </p:nvSpPr>
          <p:spPr bwMode="auto">
            <a:xfrm rot="885259">
              <a:off x="7771641" y="3910203"/>
              <a:ext cx="41386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1" name="Rectangle 2336"/>
            <p:cNvSpPr>
              <a:spLocks noChangeArrowheads="1"/>
            </p:cNvSpPr>
            <p:nvPr/>
          </p:nvSpPr>
          <p:spPr bwMode="auto">
            <a:xfrm rot="591949">
              <a:off x="8156331" y="3126398"/>
              <a:ext cx="5834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7"/>
            <p:cNvSpPr>
              <a:spLocks noChangeArrowheads="1"/>
            </p:cNvSpPr>
            <p:nvPr/>
          </p:nvSpPr>
          <p:spPr bwMode="auto">
            <a:xfrm rot="591949">
              <a:off x="8037824" y="3098216"/>
              <a:ext cx="5834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8"/>
            <p:cNvSpPr>
              <a:spLocks noChangeArrowheads="1"/>
            </p:cNvSpPr>
            <p:nvPr/>
          </p:nvSpPr>
          <p:spPr bwMode="auto">
            <a:xfrm rot="591949">
              <a:off x="7890147" y="3098216"/>
              <a:ext cx="5925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1"/>
            <p:cNvSpPr>
              <a:spLocks noChangeArrowheads="1"/>
            </p:cNvSpPr>
            <p:nvPr/>
          </p:nvSpPr>
          <p:spPr bwMode="auto">
            <a:xfrm rot="591949">
              <a:off x="8156331" y="3881141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2"/>
            <p:cNvSpPr>
              <a:spLocks noChangeArrowheads="1"/>
            </p:cNvSpPr>
            <p:nvPr/>
          </p:nvSpPr>
          <p:spPr bwMode="auto">
            <a:xfrm rot="591949">
              <a:off x="8037824" y="3851198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3"/>
            <p:cNvSpPr>
              <a:spLocks noChangeArrowheads="1"/>
            </p:cNvSpPr>
            <p:nvPr/>
          </p:nvSpPr>
          <p:spPr bwMode="auto">
            <a:xfrm rot="591949">
              <a:off x="7890147" y="3851198"/>
              <a:ext cx="5925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Text Box 2365"/>
            <p:cNvSpPr txBox="1">
              <a:spLocks noChangeArrowheads="1"/>
            </p:cNvSpPr>
            <p:nvPr/>
          </p:nvSpPr>
          <p:spPr bwMode="auto">
            <a:xfrm>
              <a:off x="8362350" y="4111879"/>
              <a:ext cx="20693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8" name="Text Box 2367"/>
            <p:cNvSpPr txBox="1">
              <a:spLocks noChangeArrowheads="1"/>
            </p:cNvSpPr>
            <p:nvPr/>
          </p:nvSpPr>
          <p:spPr bwMode="auto">
            <a:xfrm>
              <a:off x="7978571" y="2981086"/>
              <a:ext cx="20693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9" name="Text Box 2390"/>
            <p:cNvSpPr txBox="1">
              <a:spLocks noChangeArrowheads="1"/>
            </p:cNvSpPr>
            <p:nvPr/>
          </p:nvSpPr>
          <p:spPr bwMode="auto">
            <a:xfrm>
              <a:off x="7978571" y="3764010"/>
              <a:ext cx="237013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Text Box 2419"/>
            <p:cNvSpPr txBox="1">
              <a:spLocks noChangeArrowheads="1"/>
            </p:cNvSpPr>
            <p:nvPr/>
          </p:nvSpPr>
          <p:spPr bwMode="auto">
            <a:xfrm>
              <a:off x="7919318" y="3586113"/>
              <a:ext cx="89336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509"/>
            <p:cNvSpPr>
              <a:spLocks noChangeArrowheads="1"/>
            </p:cNvSpPr>
            <p:nvPr/>
          </p:nvSpPr>
          <p:spPr bwMode="auto">
            <a:xfrm>
              <a:off x="7771641" y="3127279"/>
              <a:ext cx="30083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1"/>
            <p:cNvSpPr>
              <a:spLocks noChangeArrowheads="1"/>
            </p:cNvSpPr>
            <p:nvPr/>
          </p:nvSpPr>
          <p:spPr bwMode="auto">
            <a:xfrm>
              <a:off x="5802609" y="360284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2"/>
            <p:cNvSpPr>
              <a:spLocks noChangeArrowheads="1"/>
            </p:cNvSpPr>
            <p:nvPr/>
          </p:nvSpPr>
          <p:spPr bwMode="auto">
            <a:xfrm>
              <a:off x="5802609" y="348747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3"/>
            <p:cNvSpPr>
              <a:spLocks noChangeArrowheads="1"/>
            </p:cNvSpPr>
            <p:nvPr/>
          </p:nvSpPr>
          <p:spPr bwMode="auto">
            <a:xfrm>
              <a:off x="5802609" y="2993415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4"/>
            <p:cNvSpPr>
              <a:spLocks noChangeArrowheads="1"/>
            </p:cNvSpPr>
            <p:nvPr/>
          </p:nvSpPr>
          <p:spPr bwMode="auto">
            <a:xfrm>
              <a:off x="5802609" y="287716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5"/>
            <p:cNvSpPr>
              <a:spLocks noChangeArrowheads="1"/>
            </p:cNvSpPr>
            <p:nvPr/>
          </p:nvSpPr>
          <p:spPr bwMode="auto">
            <a:xfrm>
              <a:off x="5802609" y="2413928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6"/>
            <p:cNvSpPr>
              <a:spLocks noChangeArrowheads="1"/>
            </p:cNvSpPr>
            <p:nvPr/>
          </p:nvSpPr>
          <p:spPr bwMode="auto">
            <a:xfrm>
              <a:off x="5802609" y="2327621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8" name="Group 2576"/>
            <p:cNvGrpSpPr>
              <a:grpSpLocks/>
            </p:cNvGrpSpPr>
            <p:nvPr/>
          </p:nvGrpSpPr>
          <p:grpSpPr bwMode="auto">
            <a:xfrm>
              <a:off x="7766171" y="3957760"/>
              <a:ext cx="82955" cy="199034"/>
              <a:chOff x="3203" y="3606"/>
              <a:chExt cx="91" cy="273"/>
            </a:xfrm>
          </p:grpSpPr>
          <p:sp>
            <p:nvSpPr>
              <p:cNvPr id="145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77"/>
            <p:cNvGrpSpPr>
              <a:grpSpLocks/>
            </p:cNvGrpSpPr>
            <p:nvPr/>
          </p:nvGrpSpPr>
          <p:grpSpPr bwMode="auto">
            <a:xfrm>
              <a:off x="8180032" y="4037021"/>
              <a:ext cx="82955" cy="199915"/>
              <a:chOff x="3203" y="3606"/>
              <a:chExt cx="91" cy="273"/>
            </a:xfrm>
          </p:grpSpPr>
          <p:sp>
            <p:nvSpPr>
              <p:cNvPr id="145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84"/>
            <p:cNvGrpSpPr>
              <a:grpSpLocks/>
            </p:cNvGrpSpPr>
            <p:nvPr/>
          </p:nvGrpSpPr>
          <p:grpSpPr bwMode="auto">
            <a:xfrm>
              <a:off x="7849126" y="3158102"/>
              <a:ext cx="82043" cy="199915"/>
              <a:chOff x="3203" y="3606"/>
              <a:chExt cx="91" cy="273"/>
            </a:xfrm>
          </p:grpSpPr>
          <p:sp>
            <p:nvSpPr>
              <p:cNvPr id="144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91"/>
            <p:cNvGrpSpPr>
              <a:grpSpLocks/>
            </p:cNvGrpSpPr>
            <p:nvPr/>
          </p:nvGrpSpPr>
          <p:grpSpPr bwMode="auto">
            <a:xfrm>
              <a:off x="8180032" y="3198614"/>
              <a:ext cx="82955" cy="199034"/>
              <a:chOff x="3203" y="3606"/>
              <a:chExt cx="91" cy="273"/>
            </a:xfrm>
          </p:grpSpPr>
          <p:sp>
            <p:nvSpPr>
              <p:cNvPr id="144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2" name="AutoShape 2604"/>
            <p:cNvSpPr>
              <a:spLocks noChangeArrowheads="1"/>
            </p:cNvSpPr>
            <p:nvPr/>
          </p:nvSpPr>
          <p:spPr bwMode="auto">
            <a:xfrm>
              <a:off x="5782554" y="179128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5"/>
            <p:cNvSpPr>
              <a:spLocks noChangeArrowheads="1"/>
            </p:cNvSpPr>
            <p:nvPr/>
          </p:nvSpPr>
          <p:spPr bwMode="auto">
            <a:xfrm>
              <a:off x="5782554" y="182211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6"/>
            <p:cNvSpPr>
              <a:spLocks noChangeArrowheads="1"/>
            </p:cNvSpPr>
            <p:nvPr/>
          </p:nvSpPr>
          <p:spPr bwMode="auto">
            <a:xfrm>
              <a:off x="5782554" y="185293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7"/>
            <p:cNvSpPr>
              <a:spLocks noChangeArrowheads="1"/>
            </p:cNvSpPr>
            <p:nvPr/>
          </p:nvSpPr>
          <p:spPr bwMode="auto">
            <a:xfrm>
              <a:off x="5782554" y="1882878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8"/>
            <p:cNvSpPr>
              <a:spLocks noChangeArrowheads="1"/>
            </p:cNvSpPr>
            <p:nvPr/>
          </p:nvSpPr>
          <p:spPr bwMode="auto">
            <a:xfrm>
              <a:off x="5782554" y="1915463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9"/>
            <p:cNvSpPr>
              <a:spLocks noChangeArrowheads="1"/>
            </p:cNvSpPr>
            <p:nvPr/>
          </p:nvSpPr>
          <p:spPr bwMode="auto">
            <a:xfrm>
              <a:off x="5782554" y="176046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Line 2673"/>
            <p:cNvSpPr>
              <a:spLocks noChangeShapeType="1"/>
            </p:cNvSpPr>
            <p:nvPr/>
          </p:nvSpPr>
          <p:spPr bwMode="auto">
            <a:xfrm>
              <a:off x="6566521" y="4643810"/>
              <a:ext cx="10301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9" name="AutoShape 2674"/>
            <p:cNvSpPr>
              <a:spLocks noChangeArrowheads="1"/>
            </p:cNvSpPr>
            <p:nvPr/>
          </p:nvSpPr>
          <p:spPr bwMode="auto">
            <a:xfrm>
              <a:off x="6566521" y="485429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AutoShape 2675"/>
            <p:cNvSpPr>
              <a:spLocks noChangeArrowheads="1"/>
            </p:cNvSpPr>
            <p:nvPr/>
          </p:nvSpPr>
          <p:spPr bwMode="auto">
            <a:xfrm>
              <a:off x="6566521" y="455662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4 Elipse"/>
            <p:cNvSpPr>
              <a:spLocks noChangeArrowheads="1"/>
            </p:cNvSpPr>
            <p:nvPr/>
          </p:nvSpPr>
          <p:spPr bwMode="auto">
            <a:xfrm>
              <a:off x="6312188" y="1590492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749 Elipse"/>
            <p:cNvSpPr>
              <a:spLocks noChangeArrowheads="1"/>
            </p:cNvSpPr>
            <p:nvPr/>
          </p:nvSpPr>
          <p:spPr bwMode="auto">
            <a:xfrm>
              <a:off x="6054208" y="3764010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3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3757846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4" name="751 Elipse"/>
            <p:cNvSpPr>
              <a:spLocks noChangeArrowheads="1"/>
            </p:cNvSpPr>
            <p:nvPr/>
          </p:nvSpPr>
          <p:spPr bwMode="auto">
            <a:xfrm>
              <a:off x="6003159" y="4340856"/>
              <a:ext cx="57430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5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8372" y="4339094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4712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9580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8" name="755 Elipse"/>
            <p:cNvSpPr>
              <a:spLocks noChangeArrowheads="1"/>
            </p:cNvSpPr>
            <p:nvPr/>
          </p:nvSpPr>
          <p:spPr bwMode="auto">
            <a:xfrm>
              <a:off x="5830869" y="3314863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9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4707" y="353063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45401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52710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7839" y="284017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8751" y="294850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6503" y="2928245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2664" y="269926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8564" y="274330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235932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3576" y="260855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1034" y="2142679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278" y="220961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3836" y="230472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195333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829" y="168032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0217" y="169969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4565" y="132100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132452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7" name="Line 2526"/>
            <p:cNvSpPr>
              <a:spLocks noChangeShapeType="1"/>
            </p:cNvSpPr>
            <p:nvPr/>
          </p:nvSpPr>
          <p:spPr bwMode="auto">
            <a:xfrm>
              <a:off x="6392407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7"/>
            <p:cNvSpPr>
              <a:spLocks noChangeShapeType="1"/>
            </p:cNvSpPr>
            <p:nvPr/>
          </p:nvSpPr>
          <p:spPr bwMode="auto">
            <a:xfrm>
              <a:off x="5234690" y="5731449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29"/>
            <p:cNvSpPr>
              <a:spLocks noChangeShapeType="1"/>
            </p:cNvSpPr>
            <p:nvPr/>
          </p:nvSpPr>
          <p:spPr bwMode="auto">
            <a:xfrm>
              <a:off x="4986738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0"/>
            <p:cNvSpPr>
              <a:spLocks noChangeShapeType="1"/>
            </p:cNvSpPr>
            <p:nvPr/>
          </p:nvSpPr>
          <p:spPr bwMode="auto">
            <a:xfrm flipH="1">
              <a:off x="4986738" y="5291990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31"/>
            <p:cNvSpPr>
              <a:spLocks noChangeShapeType="1"/>
            </p:cNvSpPr>
            <p:nvPr/>
          </p:nvSpPr>
          <p:spPr bwMode="auto">
            <a:xfrm flipH="1" flipV="1">
              <a:off x="4986738" y="5451393"/>
              <a:ext cx="24795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Rectangle 3271"/>
            <p:cNvSpPr>
              <a:spLocks noChangeArrowheads="1"/>
            </p:cNvSpPr>
            <p:nvPr/>
          </p:nvSpPr>
          <p:spPr bwMode="auto">
            <a:xfrm>
              <a:off x="6102522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3" name="Rectangle 3272"/>
            <p:cNvSpPr>
              <a:spLocks noChangeArrowheads="1"/>
            </p:cNvSpPr>
            <p:nvPr/>
          </p:nvSpPr>
          <p:spPr bwMode="auto">
            <a:xfrm>
              <a:off x="5813549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4" name="Rectangle 3273"/>
            <p:cNvSpPr>
              <a:spLocks noChangeArrowheads="1"/>
            </p:cNvSpPr>
            <p:nvPr/>
          </p:nvSpPr>
          <p:spPr bwMode="auto">
            <a:xfrm>
              <a:off x="5523663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5" name="Text Box 3276"/>
            <p:cNvSpPr txBox="1">
              <a:spLocks noChangeArrowheads="1"/>
            </p:cNvSpPr>
            <p:nvPr/>
          </p:nvSpPr>
          <p:spPr bwMode="auto">
            <a:xfrm>
              <a:off x="5813549" y="5742898"/>
              <a:ext cx="19416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6" name="Text Box 3277"/>
            <p:cNvSpPr txBox="1">
              <a:spLocks noChangeArrowheads="1"/>
            </p:cNvSpPr>
            <p:nvPr/>
          </p:nvSpPr>
          <p:spPr bwMode="auto">
            <a:xfrm>
              <a:off x="6093406" y="5745540"/>
              <a:ext cx="194168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7" name="Rectangle 3279"/>
            <p:cNvSpPr>
              <a:spLocks noChangeArrowheads="1"/>
            </p:cNvSpPr>
            <p:nvPr/>
          </p:nvSpPr>
          <p:spPr bwMode="auto">
            <a:xfrm rot="18686630">
              <a:off x="6338887" y="5705708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8" name="Text Box 3280"/>
            <p:cNvSpPr txBox="1">
              <a:spLocks noChangeArrowheads="1"/>
            </p:cNvSpPr>
            <p:nvPr/>
          </p:nvSpPr>
          <p:spPr bwMode="auto">
            <a:xfrm rot="18746806">
              <a:off x="6332799" y="5682687"/>
              <a:ext cx="187585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9" name="Group 3338"/>
            <p:cNvGrpSpPr>
              <a:grpSpLocks/>
            </p:cNvGrpSpPr>
            <p:nvPr/>
          </p:nvGrpSpPr>
          <p:grpSpPr bwMode="auto">
            <a:xfrm>
              <a:off x="5282093" y="5332501"/>
              <a:ext cx="30994" cy="163806"/>
              <a:chOff x="1344" y="5904"/>
              <a:chExt cx="48" cy="240"/>
            </a:xfrm>
          </p:grpSpPr>
          <p:sp>
            <p:nvSpPr>
              <p:cNvPr id="143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0" name="Group 3342"/>
            <p:cNvGrpSpPr>
              <a:grpSpLocks/>
            </p:cNvGrpSpPr>
            <p:nvPr/>
          </p:nvGrpSpPr>
          <p:grpSpPr bwMode="auto">
            <a:xfrm>
              <a:off x="5279358" y="5532416"/>
              <a:ext cx="30994" cy="163806"/>
              <a:chOff x="1344" y="5904"/>
              <a:chExt cx="48" cy="240"/>
            </a:xfrm>
          </p:grpSpPr>
          <p:sp>
            <p:nvSpPr>
              <p:cNvPr id="143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1" name="Text Box 3346"/>
            <p:cNvSpPr txBox="1">
              <a:spLocks noChangeArrowheads="1"/>
            </p:cNvSpPr>
            <p:nvPr/>
          </p:nvSpPr>
          <p:spPr bwMode="auto">
            <a:xfrm>
              <a:off x="5113449" y="5332501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2" name="Text Box 3347"/>
            <p:cNvSpPr txBox="1">
              <a:spLocks noChangeArrowheads="1"/>
            </p:cNvSpPr>
            <p:nvPr/>
          </p:nvSpPr>
          <p:spPr bwMode="auto">
            <a:xfrm>
              <a:off x="5110714" y="5532416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3" name="Text Box 3363"/>
            <p:cNvSpPr txBox="1">
              <a:spLocks noChangeArrowheads="1"/>
            </p:cNvSpPr>
            <p:nvPr/>
          </p:nvSpPr>
          <p:spPr bwMode="auto">
            <a:xfrm>
              <a:off x="5317644" y="5103037"/>
              <a:ext cx="8769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4" name="AutoShape 3398"/>
            <p:cNvSpPr>
              <a:spLocks noChangeArrowheads="1"/>
            </p:cNvSpPr>
            <p:nvPr/>
          </p:nvSpPr>
          <p:spPr bwMode="auto">
            <a:xfrm>
              <a:off x="5483553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399"/>
            <p:cNvSpPr txBox="1">
              <a:spLocks noChangeArrowheads="1"/>
            </p:cNvSpPr>
            <p:nvPr/>
          </p:nvSpPr>
          <p:spPr bwMode="auto">
            <a:xfrm>
              <a:off x="548264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6" name="AutoShape 3400"/>
            <p:cNvSpPr>
              <a:spLocks noChangeArrowheads="1"/>
            </p:cNvSpPr>
            <p:nvPr/>
          </p:nvSpPr>
          <p:spPr bwMode="auto">
            <a:xfrm>
              <a:off x="5483553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1"/>
            <p:cNvSpPr txBox="1">
              <a:spLocks noChangeArrowheads="1"/>
            </p:cNvSpPr>
            <p:nvPr/>
          </p:nvSpPr>
          <p:spPr bwMode="auto">
            <a:xfrm>
              <a:off x="548264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8" name="AutoShape 3402"/>
            <p:cNvSpPr>
              <a:spLocks noChangeArrowheads="1"/>
            </p:cNvSpPr>
            <p:nvPr/>
          </p:nvSpPr>
          <p:spPr bwMode="auto">
            <a:xfrm>
              <a:off x="5689572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03"/>
            <p:cNvSpPr txBox="1">
              <a:spLocks noChangeArrowheads="1"/>
            </p:cNvSpPr>
            <p:nvPr/>
          </p:nvSpPr>
          <p:spPr bwMode="auto">
            <a:xfrm>
              <a:off x="568957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0" name="AutoShape 3404"/>
            <p:cNvSpPr>
              <a:spLocks noChangeArrowheads="1"/>
            </p:cNvSpPr>
            <p:nvPr/>
          </p:nvSpPr>
          <p:spPr bwMode="auto">
            <a:xfrm>
              <a:off x="5690484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05"/>
            <p:cNvSpPr txBox="1">
              <a:spLocks noChangeArrowheads="1"/>
            </p:cNvSpPr>
            <p:nvPr/>
          </p:nvSpPr>
          <p:spPr bwMode="auto">
            <a:xfrm>
              <a:off x="568957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2" name="AutoShape 3406"/>
            <p:cNvSpPr>
              <a:spLocks noChangeArrowheads="1"/>
            </p:cNvSpPr>
            <p:nvPr/>
          </p:nvSpPr>
          <p:spPr bwMode="auto">
            <a:xfrm>
              <a:off x="5897415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Text Box 3407"/>
            <p:cNvSpPr txBox="1">
              <a:spLocks noChangeArrowheads="1"/>
            </p:cNvSpPr>
            <p:nvPr/>
          </p:nvSpPr>
          <p:spPr bwMode="auto">
            <a:xfrm>
              <a:off x="5896503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4" name="AutoShape 3408"/>
            <p:cNvSpPr>
              <a:spLocks noChangeArrowheads="1"/>
            </p:cNvSpPr>
            <p:nvPr/>
          </p:nvSpPr>
          <p:spPr bwMode="auto">
            <a:xfrm>
              <a:off x="5897415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Text Box 3409"/>
            <p:cNvSpPr txBox="1">
              <a:spLocks noChangeArrowheads="1"/>
            </p:cNvSpPr>
            <p:nvPr/>
          </p:nvSpPr>
          <p:spPr bwMode="auto">
            <a:xfrm>
              <a:off x="5896503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6" name="AutoShape 3410"/>
            <p:cNvSpPr>
              <a:spLocks noChangeArrowheads="1"/>
            </p:cNvSpPr>
            <p:nvPr/>
          </p:nvSpPr>
          <p:spPr bwMode="auto">
            <a:xfrm>
              <a:off x="6145367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Text Box 3411"/>
            <p:cNvSpPr txBox="1">
              <a:spLocks noChangeArrowheads="1"/>
            </p:cNvSpPr>
            <p:nvPr/>
          </p:nvSpPr>
          <p:spPr bwMode="auto">
            <a:xfrm>
              <a:off x="6144455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8" name="AutoShape 3412"/>
            <p:cNvSpPr>
              <a:spLocks noChangeArrowheads="1"/>
            </p:cNvSpPr>
            <p:nvPr/>
          </p:nvSpPr>
          <p:spPr bwMode="auto">
            <a:xfrm>
              <a:off x="6145367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Text Box 3413"/>
            <p:cNvSpPr txBox="1">
              <a:spLocks noChangeArrowheads="1"/>
            </p:cNvSpPr>
            <p:nvPr/>
          </p:nvSpPr>
          <p:spPr bwMode="auto">
            <a:xfrm>
              <a:off x="6144455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0" name="Line 2134"/>
            <p:cNvSpPr>
              <a:spLocks noChangeShapeType="1"/>
            </p:cNvSpPr>
            <p:nvPr/>
          </p:nvSpPr>
          <p:spPr bwMode="auto">
            <a:xfrm>
              <a:off x="8213761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5"/>
            <p:cNvSpPr>
              <a:spLocks noChangeShapeType="1"/>
            </p:cNvSpPr>
            <p:nvPr/>
          </p:nvSpPr>
          <p:spPr bwMode="auto">
            <a:xfrm>
              <a:off x="6766159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6"/>
            <p:cNvSpPr>
              <a:spLocks noChangeShapeType="1"/>
            </p:cNvSpPr>
            <p:nvPr/>
          </p:nvSpPr>
          <p:spPr bwMode="auto">
            <a:xfrm>
              <a:off x="6766159" y="5757870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7"/>
            <p:cNvSpPr>
              <a:spLocks noChangeShapeType="1"/>
            </p:cNvSpPr>
            <p:nvPr/>
          </p:nvSpPr>
          <p:spPr bwMode="auto">
            <a:xfrm flipV="1">
              <a:off x="7918407" y="5498069"/>
              <a:ext cx="2953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8"/>
            <p:cNvSpPr>
              <a:spLocks noChangeShapeType="1"/>
            </p:cNvSpPr>
            <p:nvPr/>
          </p:nvSpPr>
          <p:spPr bwMode="auto">
            <a:xfrm>
              <a:off x="6766159" y="5323695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Rectangle 2140"/>
            <p:cNvSpPr>
              <a:spLocks noChangeArrowheads="1"/>
            </p:cNvSpPr>
            <p:nvPr/>
          </p:nvSpPr>
          <p:spPr bwMode="auto">
            <a:xfrm>
              <a:off x="6766159" y="5178382"/>
              <a:ext cx="14767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1"/>
            <p:cNvSpPr>
              <a:spLocks noChangeArrowheads="1"/>
            </p:cNvSpPr>
            <p:nvPr/>
          </p:nvSpPr>
          <p:spPr bwMode="auto">
            <a:xfrm>
              <a:off x="6974001" y="5178382"/>
              <a:ext cx="35369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2"/>
            <p:cNvSpPr>
              <a:spLocks noChangeArrowheads="1"/>
            </p:cNvSpPr>
            <p:nvPr/>
          </p:nvSpPr>
          <p:spPr bwMode="auto">
            <a:xfrm>
              <a:off x="7386039" y="5178382"/>
              <a:ext cx="17867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3"/>
            <p:cNvSpPr>
              <a:spLocks noChangeArrowheads="1"/>
            </p:cNvSpPr>
            <p:nvPr/>
          </p:nvSpPr>
          <p:spPr bwMode="auto">
            <a:xfrm>
              <a:off x="7623052" y="5178382"/>
              <a:ext cx="176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4"/>
            <p:cNvSpPr>
              <a:spLocks noChangeArrowheads="1"/>
            </p:cNvSpPr>
            <p:nvPr/>
          </p:nvSpPr>
          <p:spPr bwMode="auto">
            <a:xfrm>
              <a:off x="7860065" y="5178382"/>
              <a:ext cx="3245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5"/>
            <p:cNvSpPr>
              <a:spLocks noChangeArrowheads="1"/>
            </p:cNvSpPr>
            <p:nvPr/>
          </p:nvSpPr>
          <p:spPr bwMode="auto">
            <a:xfrm>
              <a:off x="691383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0"/>
            <p:cNvSpPr>
              <a:spLocks noChangeArrowheads="1"/>
            </p:cNvSpPr>
            <p:nvPr/>
          </p:nvSpPr>
          <p:spPr bwMode="auto">
            <a:xfrm>
              <a:off x="691383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1"/>
            <p:cNvSpPr>
              <a:spLocks noChangeArrowheads="1"/>
            </p:cNvSpPr>
            <p:nvPr/>
          </p:nvSpPr>
          <p:spPr bwMode="auto">
            <a:xfrm>
              <a:off x="691383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2"/>
            <p:cNvSpPr>
              <a:spLocks noChangeArrowheads="1"/>
            </p:cNvSpPr>
            <p:nvPr/>
          </p:nvSpPr>
          <p:spPr bwMode="auto">
            <a:xfrm>
              <a:off x="803691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3"/>
            <p:cNvSpPr>
              <a:spLocks noChangeArrowheads="1"/>
            </p:cNvSpPr>
            <p:nvPr/>
          </p:nvSpPr>
          <p:spPr bwMode="auto">
            <a:xfrm>
              <a:off x="803691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4"/>
            <p:cNvSpPr>
              <a:spLocks noChangeArrowheads="1"/>
            </p:cNvSpPr>
            <p:nvPr/>
          </p:nvSpPr>
          <p:spPr bwMode="auto">
            <a:xfrm rot="19251360">
              <a:off x="8001361" y="5638978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5"/>
            <p:cNvSpPr>
              <a:spLocks noChangeArrowheads="1"/>
            </p:cNvSpPr>
            <p:nvPr/>
          </p:nvSpPr>
          <p:spPr bwMode="auto">
            <a:xfrm>
              <a:off x="726935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7"/>
            <p:cNvSpPr>
              <a:spLocks noChangeArrowheads="1"/>
            </p:cNvSpPr>
            <p:nvPr/>
          </p:nvSpPr>
          <p:spPr bwMode="auto">
            <a:xfrm>
              <a:off x="726935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0"/>
            <p:cNvSpPr>
              <a:spLocks noChangeArrowheads="1"/>
            </p:cNvSpPr>
            <p:nvPr/>
          </p:nvSpPr>
          <p:spPr bwMode="auto">
            <a:xfrm>
              <a:off x="726935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3"/>
            <p:cNvSpPr>
              <a:spLocks noChangeArrowheads="1"/>
            </p:cNvSpPr>
            <p:nvPr/>
          </p:nvSpPr>
          <p:spPr bwMode="auto">
            <a:xfrm>
              <a:off x="709250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4"/>
            <p:cNvSpPr>
              <a:spLocks noChangeArrowheads="1"/>
            </p:cNvSpPr>
            <p:nvPr/>
          </p:nvSpPr>
          <p:spPr bwMode="auto">
            <a:xfrm>
              <a:off x="709250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5"/>
            <p:cNvSpPr>
              <a:spLocks noChangeArrowheads="1"/>
            </p:cNvSpPr>
            <p:nvPr/>
          </p:nvSpPr>
          <p:spPr bwMode="auto">
            <a:xfrm>
              <a:off x="709250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6"/>
            <p:cNvSpPr>
              <a:spLocks noChangeArrowheads="1"/>
            </p:cNvSpPr>
            <p:nvPr/>
          </p:nvSpPr>
          <p:spPr bwMode="auto">
            <a:xfrm>
              <a:off x="747537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7"/>
            <p:cNvSpPr>
              <a:spLocks noChangeArrowheads="1"/>
            </p:cNvSpPr>
            <p:nvPr/>
          </p:nvSpPr>
          <p:spPr bwMode="auto">
            <a:xfrm>
              <a:off x="7475375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8"/>
            <p:cNvSpPr>
              <a:spLocks noChangeArrowheads="1"/>
            </p:cNvSpPr>
            <p:nvPr/>
          </p:nvSpPr>
          <p:spPr bwMode="auto">
            <a:xfrm>
              <a:off x="747537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9"/>
            <p:cNvSpPr>
              <a:spLocks noChangeArrowheads="1"/>
            </p:cNvSpPr>
            <p:nvPr/>
          </p:nvSpPr>
          <p:spPr bwMode="auto">
            <a:xfrm>
              <a:off x="768321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0"/>
            <p:cNvSpPr>
              <a:spLocks noChangeArrowheads="1"/>
            </p:cNvSpPr>
            <p:nvPr/>
          </p:nvSpPr>
          <p:spPr bwMode="auto">
            <a:xfrm>
              <a:off x="768321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1"/>
            <p:cNvSpPr>
              <a:spLocks noChangeArrowheads="1"/>
            </p:cNvSpPr>
            <p:nvPr/>
          </p:nvSpPr>
          <p:spPr bwMode="auto">
            <a:xfrm>
              <a:off x="768321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2"/>
            <p:cNvSpPr>
              <a:spLocks noChangeArrowheads="1"/>
            </p:cNvSpPr>
            <p:nvPr/>
          </p:nvSpPr>
          <p:spPr bwMode="auto">
            <a:xfrm>
              <a:off x="786006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3"/>
            <p:cNvSpPr>
              <a:spLocks noChangeArrowheads="1"/>
            </p:cNvSpPr>
            <p:nvPr/>
          </p:nvSpPr>
          <p:spPr bwMode="auto">
            <a:xfrm>
              <a:off x="7860065" y="5729688"/>
              <a:ext cx="2917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4"/>
            <p:cNvSpPr>
              <a:spLocks noChangeArrowheads="1"/>
            </p:cNvSpPr>
            <p:nvPr/>
          </p:nvSpPr>
          <p:spPr bwMode="auto">
            <a:xfrm>
              <a:off x="786006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5"/>
            <p:cNvSpPr>
              <a:spLocks noChangeArrowheads="1"/>
            </p:cNvSpPr>
            <p:nvPr/>
          </p:nvSpPr>
          <p:spPr bwMode="auto">
            <a:xfrm rot="5400000">
              <a:off x="685700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6"/>
            <p:cNvSpPr>
              <a:spLocks noChangeArrowheads="1"/>
            </p:cNvSpPr>
            <p:nvPr/>
          </p:nvSpPr>
          <p:spPr bwMode="auto">
            <a:xfrm rot="5400000">
              <a:off x="682692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7"/>
            <p:cNvSpPr>
              <a:spLocks noChangeArrowheads="1"/>
            </p:cNvSpPr>
            <p:nvPr/>
          </p:nvSpPr>
          <p:spPr bwMode="auto">
            <a:xfrm rot="5400000">
              <a:off x="67977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8"/>
            <p:cNvSpPr>
              <a:spLocks noChangeArrowheads="1"/>
            </p:cNvSpPr>
            <p:nvPr/>
          </p:nvSpPr>
          <p:spPr bwMode="auto">
            <a:xfrm rot="5400000">
              <a:off x="676858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9"/>
            <p:cNvSpPr>
              <a:spLocks noChangeArrowheads="1"/>
            </p:cNvSpPr>
            <p:nvPr/>
          </p:nvSpPr>
          <p:spPr bwMode="auto">
            <a:xfrm rot="5400000">
              <a:off x="6738502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0"/>
            <p:cNvSpPr>
              <a:spLocks noChangeArrowheads="1"/>
            </p:cNvSpPr>
            <p:nvPr/>
          </p:nvSpPr>
          <p:spPr bwMode="auto">
            <a:xfrm rot="5400000">
              <a:off x="706393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1"/>
            <p:cNvSpPr>
              <a:spLocks noChangeArrowheads="1"/>
            </p:cNvSpPr>
            <p:nvPr/>
          </p:nvSpPr>
          <p:spPr bwMode="auto">
            <a:xfrm rot="5400000">
              <a:off x="70329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2"/>
            <p:cNvSpPr>
              <a:spLocks noChangeArrowheads="1"/>
            </p:cNvSpPr>
            <p:nvPr/>
          </p:nvSpPr>
          <p:spPr bwMode="auto">
            <a:xfrm rot="5400000">
              <a:off x="700377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3"/>
            <p:cNvSpPr>
              <a:spLocks noChangeArrowheads="1"/>
            </p:cNvSpPr>
            <p:nvPr/>
          </p:nvSpPr>
          <p:spPr bwMode="auto">
            <a:xfrm rot="5400000">
              <a:off x="697460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4"/>
            <p:cNvSpPr>
              <a:spLocks noChangeArrowheads="1"/>
            </p:cNvSpPr>
            <p:nvPr/>
          </p:nvSpPr>
          <p:spPr bwMode="auto">
            <a:xfrm rot="5400000">
              <a:off x="694543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5"/>
            <p:cNvSpPr>
              <a:spLocks noChangeArrowheads="1"/>
            </p:cNvSpPr>
            <p:nvPr/>
          </p:nvSpPr>
          <p:spPr bwMode="auto">
            <a:xfrm rot="5400000">
              <a:off x="721161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6"/>
            <p:cNvSpPr>
              <a:spLocks noChangeArrowheads="1"/>
            </p:cNvSpPr>
            <p:nvPr/>
          </p:nvSpPr>
          <p:spPr bwMode="auto">
            <a:xfrm rot="5400000">
              <a:off x="718062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7"/>
            <p:cNvSpPr>
              <a:spLocks noChangeArrowheads="1"/>
            </p:cNvSpPr>
            <p:nvPr/>
          </p:nvSpPr>
          <p:spPr bwMode="auto">
            <a:xfrm rot="5400000">
              <a:off x="715145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8"/>
            <p:cNvSpPr>
              <a:spLocks noChangeArrowheads="1"/>
            </p:cNvSpPr>
            <p:nvPr/>
          </p:nvSpPr>
          <p:spPr bwMode="auto">
            <a:xfrm rot="5400000">
              <a:off x="712228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9"/>
            <p:cNvSpPr>
              <a:spLocks noChangeArrowheads="1"/>
            </p:cNvSpPr>
            <p:nvPr/>
          </p:nvSpPr>
          <p:spPr bwMode="auto">
            <a:xfrm rot="5400000">
              <a:off x="709311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0"/>
            <p:cNvSpPr>
              <a:spLocks noChangeArrowheads="1"/>
            </p:cNvSpPr>
            <p:nvPr/>
          </p:nvSpPr>
          <p:spPr bwMode="auto">
            <a:xfrm rot="5400000">
              <a:off x="72407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1"/>
            <p:cNvSpPr>
              <a:spLocks noChangeArrowheads="1"/>
            </p:cNvSpPr>
            <p:nvPr/>
          </p:nvSpPr>
          <p:spPr bwMode="auto">
            <a:xfrm rot="5400000">
              <a:off x="744680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2"/>
            <p:cNvSpPr>
              <a:spLocks noChangeArrowheads="1"/>
            </p:cNvSpPr>
            <p:nvPr/>
          </p:nvSpPr>
          <p:spPr bwMode="auto">
            <a:xfrm rot="5400000">
              <a:off x="741763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3"/>
            <p:cNvSpPr>
              <a:spLocks noChangeArrowheads="1"/>
            </p:cNvSpPr>
            <p:nvPr/>
          </p:nvSpPr>
          <p:spPr bwMode="auto">
            <a:xfrm rot="5400000">
              <a:off x="738846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4"/>
            <p:cNvSpPr>
              <a:spLocks noChangeArrowheads="1"/>
            </p:cNvSpPr>
            <p:nvPr/>
          </p:nvSpPr>
          <p:spPr bwMode="auto">
            <a:xfrm rot="5400000">
              <a:off x="735838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5"/>
            <p:cNvSpPr>
              <a:spLocks noChangeArrowheads="1"/>
            </p:cNvSpPr>
            <p:nvPr/>
          </p:nvSpPr>
          <p:spPr bwMode="auto">
            <a:xfrm rot="5400000">
              <a:off x="747597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6"/>
            <p:cNvSpPr>
              <a:spLocks noChangeArrowheads="1"/>
            </p:cNvSpPr>
            <p:nvPr/>
          </p:nvSpPr>
          <p:spPr bwMode="auto">
            <a:xfrm rot="5400000">
              <a:off x="771299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7"/>
            <p:cNvSpPr>
              <a:spLocks noChangeArrowheads="1"/>
            </p:cNvSpPr>
            <p:nvPr/>
          </p:nvSpPr>
          <p:spPr bwMode="auto">
            <a:xfrm rot="5400000">
              <a:off x="768199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8"/>
            <p:cNvSpPr>
              <a:spLocks noChangeArrowheads="1"/>
            </p:cNvSpPr>
            <p:nvPr/>
          </p:nvSpPr>
          <p:spPr bwMode="auto">
            <a:xfrm rot="5400000">
              <a:off x="765282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9"/>
            <p:cNvSpPr>
              <a:spLocks noChangeArrowheads="1"/>
            </p:cNvSpPr>
            <p:nvPr/>
          </p:nvSpPr>
          <p:spPr bwMode="auto">
            <a:xfrm rot="5400000">
              <a:off x="76236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0"/>
            <p:cNvSpPr>
              <a:spLocks noChangeArrowheads="1"/>
            </p:cNvSpPr>
            <p:nvPr/>
          </p:nvSpPr>
          <p:spPr bwMode="auto">
            <a:xfrm rot="5400000">
              <a:off x="7760393" y="5250104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1"/>
            <p:cNvSpPr>
              <a:spLocks noChangeArrowheads="1"/>
            </p:cNvSpPr>
            <p:nvPr/>
          </p:nvSpPr>
          <p:spPr bwMode="auto">
            <a:xfrm rot="5400000">
              <a:off x="791900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2"/>
            <p:cNvSpPr>
              <a:spLocks noChangeArrowheads="1"/>
            </p:cNvSpPr>
            <p:nvPr/>
          </p:nvSpPr>
          <p:spPr bwMode="auto">
            <a:xfrm rot="5400000">
              <a:off x="788983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3"/>
            <p:cNvSpPr>
              <a:spLocks noChangeArrowheads="1"/>
            </p:cNvSpPr>
            <p:nvPr/>
          </p:nvSpPr>
          <p:spPr bwMode="auto">
            <a:xfrm rot="5400000">
              <a:off x="786066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4"/>
            <p:cNvSpPr>
              <a:spLocks noChangeArrowheads="1"/>
            </p:cNvSpPr>
            <p:nvPr/>
          </p:nvSpPr>
          <p:spPr bwMode="auto">
            <a:xfrm rot="5400000">
              <a:off x="783149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5"/>
            <p:cNvSpPr>
              <a:spLocks noChangeArrowheads="1"/>
            </p:cNvSpPr>
            <p:nvPr/>
          </p:nvSpPr>
          <p:spPr bwMode="auto">
            <a:xfrm rot="5400000">
              <a:off x="794818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6"/>
            <p:cNvSpPr>
              <a:spLocks noChangeArrowheads="1"/>
            </p:cNvSpPr>
            <p:nvPr/>
          </p:nvSpPr>
          <p:spPr bwMode="auto">
            <a:xfrm rot="5400000">
              <a:off x="80666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7"/>
            <p:cNvSpPr>
              <a:spLocks noChangeArrowheads="1"/>
            </p:cNvSpPr>
            <p:nvPr/>
          </p:nvSpPr>
          <p:spPr bwMode="auto">
            <a:xfrm rot="5400000">
              <a:off x="803751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8"/>
            <p:cNvSpPr>
              <a:spLocks noChangeArrowheads="1"/>
            </p:cNvSpPr>
            <p:nvPr/>
          </p:nvSpPr>
          <p:spPr bwMode="auto">
            <a:xfrm rot="5400000">
              <a:off x="80083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9"/>
            <p:cNvSpPr>
              <a:spLocks noChangeArrowheads="1"/>
            </p:cNvSpPr>
            <p:nvPr/>
          </p:nvSpPr>
          <p:spPr bwMode="auto">
            <a:xfrm rot="5400000">
              <a:off x="797826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50"/>
            <p:cNvSpPr>
              <a:spLocks noChangeArrowheads="1"/>
            </p:cNvSpPr>
            <p:nvPr/>
          </p:nvSpPr>
          <p:spPr bwMode="auto">
            <a:xfrm rot="5400000">
              <a:off x="8090388" y="5249223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8"/>
            <p:cNvSpPr>
              <a:spLocks noChangeArrowheads="1"/>
            </p:cNvSpPr>
            <p:nvPr/>
          </p:nvSpPr>
          <p:spPr bwMode="auto">
            <a:xfrm>
              <a:off x="691383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09"/>
            <p:cNvSpPr>
              <a:spLocks noChangeArrowheads="1"/>
            </p:cNvSpPr>
            <p:nvPr/>
          </p:nvSpPr>
          <p:spPr bwMode="auto">
            <a:xfrm>
              <a:off x="726935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0"/>
            <p:cNvSpPr>
              <a:spLocks noChangeArrowheads="1"/>
            </p:cNvSpPr>
            <p:nvPr/>
          </p:nvSpPr>
          <p:spPr bwMode="auto">
            <a:xfrm>
              <a:off x="709250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1"/>
            <p:cNvSpPr>
              <a:spLocks noChangeArrowheads="1"/>
            </p:cNvSpPr>
            <p:nvPr/>
          </p:nvSpPr>
          <p:spPr bwMode="auto">
            <a:xfrm>
              <a:off x="7475375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2"/>
            <p:cNvSpPr>
              <a:spLocks noChangeArrowheads="1"/>
            </p:cNvSpPr>
            <p:nvPr/>
          </p:nvSpPr>
          <p:spPr bwMode="auto">
            <a:xfrm>
              <a:off x="768321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3"/>
            <p:cNvSpPr>
              <a:spLocks noChangeArrowheads="1"/>
            </p:cNvSpPr>
            <p:nvPr/>
          </p:nvSpPr>
          <p:spPr bwMode="auto">
            <a:xfrm>
              <a:off x="7860065" y="5700626"/>
              <a:ext cx="2917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4"/>
            <p:cNvSpPr>
              <a:spLocks noChangeArrowheads="1"/>
            </p:cNvSpPr>
            <p:nvPr/>
          </p:nvSpPr>
          <p:spPr bwMode="auto">
            <a:xfrm>
              <a:off x="691383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5"/>
            <p:cNvSpPr>
              <a:spLocks noChangeArrowheads="1"/>
            </p:cNvSpPr>
            <p:nvPr/>
          </p:nvSpPr>
          <p:spPr bwMode="auto">
            <a:xfrm>
              <a:off x="726935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6"/>
            <p:cNvSpPr>
              <a:spLocks noChangeArrowheads="1"/>
            </p:cNvSpPr>
            <p:nvPr/>
          </p:nvSpPr>
          <p:spPr bwMode="auto">
            <a:xfrm>
              <a:off x="709250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7"/>
            <p:cNvSpPr>
              <a:spLocks noChangeArrowheads="1"/>
            </p:cNvSpPr>
            <p:nvPr/>
          </p:nvSpPr>
          <p:spPr bwMode="auto">
            <a:xfrm>
              <a:off x="747537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8"/>
            <p:cNvSpPr>
              <a:spLocks noChangeArrowheads="1"/>
            </p:cNvSpPr>
            <p:nvPr/>
          </p:nvSpPr>
          <p:spPr bwMode="auto">
            <a:xfrm>
              <a:off x="768321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9"/>
            <p:cNvSpPr>
              <a:spLocks noChangeArrowheads="1"/>
            </p:cNvSpPr>
            <p:nvPr/>
          </p:nvSpPr>
          <p:spPr bwMode="auto">
            <a:xfrm>
              <a:off x="786006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0"/>
            <p:cNvSpPr>
              <a:spLocks noChangeArrowheads="1"/>
            </p:cNvSpPr>
            <p:nvPr/>
          </p:nvSpPr>
          <p:spPr bwMode="auto">
            <a:xfrm>
              <a:off x="691383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1"/>
            <p:cNvSpPr>
              <a:spLocks noChangeArrowheads="1"/>
            </p:cNvSpPr>
            <p:nvPr/>
          </p:nvSpPr>
          <p:spPr bwMode="auto">
            <a:xfrm>
              <a:off x="726935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2"/>
            <p:cNvSpPr>
              <a:spLocks noChangeArrowheads="1"/>
            </p:cNvSpPr>
            <p:nvPr/>
          </p:nvSpPr>
          <p:spPr bwMode="auto">
            <a:xfrm>
              <a:off x="709250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3"/>
            <p:cNvSpPr>
              <a:spLocks noChangeArrowheads="1"/>
            </p:cNvSpPr>
            <p:nvPr/>
          </p:nvSpPr>
          <p:spPr bwMode="auto">
            <a:xfrm>
              <a:off x="747537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4"/>
            <p:cNvSpPr>
              <a:spLocks noChangeArrowheads="1"/>
            </p:cNvSpPr>
            <p:nvPr/>
          </p:nvSpPr>
          <p:spPr bwMode="auto">
            <a:xfrm>
              <a:off x="768321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5"/>
            <p:cNvSpPr>
              <a:spLocks noChangeArrowheads="1"/>
            </p:cNvSpPr>
            <p:nvPr/>
          </p:nvSpPr>
          <p:spPr bwMode="auto">
            <a:xfrm>
              <a:off x="786006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7"/>
            <p:cNvSpPr>
              <a:spLocks noChangeArrowheads="1"/>
            </p:cNvSpPr>
            <p:nvPr/>
          </p:nvSpPr>
          <p:spPr bwMode="auto">
            <a:xfrm>
              <a:off x="803691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8"/>
            <p:cNvSpPr>
              <a:spLocks noChangeArrowheads="1"/>
            </p:cNvSpPr>
            <p:nvPr/>
          </p:nvSpPr>
          <p:spPr bwMode="auto">
            <a:xfrm>
              <a:off x="803691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9"/>
            <p:cNvSpPr>
              <a:spLocks noChangeArrowheads="1"/>
            </p:cNvSpPr>
            <p:nvPr/>
          </p:nvSpPr>
          <p:spPr bwMode="auto">
            <a:xfrm rot="19251360">
              <a:off x="7983129" y="5617842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4"/>
            <p:cNvSpPr>
              <a:spLocks noChangeArrowheads="1"/>
            </p:cNvSpPr>
            <p:nvPr/>
          </p:nvSpPr>
          <p:spPr bwMode="auto">
            <a:xfrm rot="5400000">
              <a:off x="81268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5"/>
            <p:cNvSpPr>
              <a:spLocks noChangeArrowheads="1"/>
            </p:cNvSpPr>
            <p:nvPr/>
          </p:nvSpPr>
          <p:spPr bwMode="auto">
            <a:xfrm rot="5400000">
              <a:off x="759448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6"/>
            <p:cNvSpPr>
              <a:spLocks noChangeArrowheads="1"/>
            </p:cNvSpPr>
            <p:nvPr/>
          </p:nvSpPr>
          <p:spPr bwMode="auto">
            <a:xfrm rot="5400000">
              <a:off x="750514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7"/>
            <p:cNvSpPr>
              <a:spLocks noChangeArrowheads="1"/>
            </p:cNvSpPr>
            <p:nvPr/>
          </p:nvSpPr>
          <p:spPr bwMode="auto">
            <a:xfrm rot="5400000">
              <a:off x="726995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Text Box 2356"/>
            <p:cNvSpPr txBox="1">
              <a:spLocks noChangeArrowheads="1"/>
            </p:cNvSpPr>
            <p:nvPr/>
          </p:nvSpPr>
          <p:spPr bwMode="auto">
            <a:xfrm>
              <a:off x="6736988" y="5556194"/>
              <a:ext cx="176848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3" name="Rectangle 3268"/>
            <p:cNvSpPr>
              <a:spLocks noChangeArrowheads="1"/>
            </p:cNvSpPr>
            <p:nvPr/>
          </p:nvSpPr>
          <p:spPr bwMode="auto">
            <a:xfrm rot="2770149">
              <a:off x="6924127" y="577968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4" name="Rectangle 3269"/>
            <p:cNvSpPr>
              <a:spLocks noChangeArrowheads="1"/>
            </p:cNvSpPr>
            <p:nvPr/>
          </p:nvSpPr>
          <p:spPr bwMode="auto">
            <a:xfrm>
              <a:off x="7229246" y="5780767"/>
              <a:ext cx="21695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3270"/>
            <p:cNvSpPr>
              <a:spLocks noChangeArrowheads="1"/>
            </p:cNvSpPr>
            <p:nvPr/>
          </p:nvSpPr>
          <p:spPr bwMode="auto">
            <a:xfrm>
              <a:off x="7581119" y="5780767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6" name="Text Box 3282"/>
            <p:cNvSpPr txBox="1">
              <a:spLocks noChangeArrowheads="1"/>
            </p:cNvSpPr>
            <p:nvPr/>
          </p:nvSpPr>
          <p:spPr bwMode="auto">
            <a:xfrm>
              <a:off x="7234715" y="5751705"/>
              <a:ext cx="19508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7" name="Text Box 3283"/>
            <p:cNvSpPr txBox="1">
              <a:spLocks noChangeArrowheads="1"/>
            </p:cNvSpPr>
            <p:nvPr/>
          </p:nvSpPr>
          <p:spPr bwMode="auto">
            <a:xfrm>
              <a:off x="7570180" y="5751705"/>
              <a:ext cx="1941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8" name="Rectangle 3284"/>
            <p:cNvSpPr>
              <a:spLocks noChangeArrowheads="1"/>
            </p:cNvSpPr>
            <p:nvPr/>
          </p:nvSpPr>
          <p:spPr bwMode="auto">
            <a:xfrm rot="3224420">
              <a:off x="6619656" y="571451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Text Box 3285"/>
            <p:cNvSpPr txBox="1">
              <a:spLocks noChangeArrowheads="1"/>
            </p:cNvSpPr>
            <p:nvPr/>
          </p:nvSpPr>
          <p:spPr bwMode="auto">
            <a:xfrm rot="3349338">
              <a:off x="6619494" y="5683993"/>
              <a:ext cx="187585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0" name="Text Box 3366"/>
            <p:cNvSpPr txBox="1">
              <a:spLocks noChangeArrowheads="1"/>
            </p:cNvSpPr>
            <p:nvPr/>
          </p:nvSpPr>
          <p:spPr bwMode="auto">
            <a:xfrm>
              <a:off x="7048964" y="4955198"/>
              <a:ext cx="79581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1" name="AutoShape 3414"/>
            <p:cNvSpPr>
              <a:spLocks noChangeArrowheads="1"/>
            </p:cNvSpPr>
            <p:nvPr/>
          </p:nvSpPr>
          <p:spPr bwMode="auto">
            <a:xfrm>
              <a:off x="7003172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Text Box 3415"/>
            <p:cNvSpPr txBox="1">
              <a:spLocks noChangeArrowheads="1"/>
            </p:cNvSpPr>
            <p:nvPr/>
          </p:nvSpPr>
          <p:spPr bwMode="auto">
            <a:xfrm>
              <a:off x="7003172" y="5580853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3" name="AutoShape 3416"/>
            <p:cNvSpPr>
              <a:spLocks noChangeArrowheads="1"/>
            </p:cNvSpPr>
            <p:nvPr/>
          </p:nvSpPr>
          <p:spPr bwMode="auto">
            <a:xfrm>
              <a:off x="7128971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Text Box 3417"/>
            <p:cNvSpPr txBox="1">
              <a:spLocks noChangeArrowheads="1"/>
            </p:cNvSpPr>
            <p:nvPr/>
          </p:nvSpPr>
          <p:spPr bwMode="auto">
            <a:xfrm>
              <a:off x="7127148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5" name="AutoShape 3418"/>
            <p:cNvSpPr>
              <a:spLocks noChangeArrowheads="1"/>
            </p:cNvSpPr>
            <p:nvPr/>
          </p:nvSpPr>
          <p:spPr bwMode="auto">
            <a:xfrm>
              <a:off x="7334990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Text Box 3419"/>
            <p:cNvSpPr txBox="1">
              <a:spLocks noChangeArrowheads="1"/>
            </p:cNvSpPr>
            <p:nvPr/>
          </p:nvSpPr>
          <p:spPr bwMode="auto">
            <a:xfrm>
              <a:off x="7334990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7" name="AutoShape 3420"/>
            <p:cNvSpPr>
              <a:spLocks noChangeArrowheads="1"/>
            </p:cNvSpPr>
            <p:nvPr/>
          </p:nvSpPr>
          <p:spPr bwMode="auto">
            <a:xfrm>
              <a:off x="7541009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Text Box 3421"/>
            <p:cNvSpPr txBox="1">
              <a:spLocks noChangeArrowheads="1"/>
            </p:cNvSpPr>
            <p:nvPr/>
          </p:nvSpPr>
          <p:spPr bwMode="auto">
            <a:xfrm>
              <a:off x="7535539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9" name="Rectangle 2343"/>
            <p:cNvSpPr>
              <a:spLocks noChangeArrowheads="1"/>
            </p:cNvSpPr>
            <p:nvPr/>
          </p:nvSpPr>
          <p:spPr bwMode="auto">
            <a:xfrm>
              <a:off x="7128971" y="4525799"/>
              <a:ext cx="6563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336195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584147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838024" y="4598548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8 Bisel"/>
            <p:cNvSpPr>
              <a:spLocks noChangeArrowheads="1"/>
            </p:cNvSpPr>
            <p:nvPr/>
          </p:nvSpPr>
          <p:spPr bwMode="auto">
            <a:xfrm>
              <a:off x="7922053" y="4310032"/>
              <a:ext cx="8386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807168" y="3259381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807168" y="3286682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805344" y="3156341"/>
              <a:ext cx="10054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805344" y="3185404"/>
              <a:ext cx="10054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891034" y="2686058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891034" y="2713359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889211" y="2585660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889211" y="2612962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994955" y="2111855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994955" y="2139156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993132" y="2011457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5993132" y="2038758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538542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39451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85304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692145" y="4507837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591121" y="4113659"/>
              <a:ext cx="78061" cy="68680"/>
              <a:chOff x="240" y="5040"/>
              <a:chExt cx="288" cy="576"/>
            </a:xfrm>
            <a:noFill/>
          </p:grpSpPr>
          <p:sp>
            <p:nvSpPr>
              <p:cNvPr id="14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591120" y="3912845"/>
              <a:ext cx="78061" cy="68680"/>
              <a:chOff x="240" y="5040"/>
              <a:chExt cx="288" cy="576"/>
            </a:xfrm>
            <a:noFill/>
          </p:grpSpPr>
          <p:sp>
            <p:nvSpPr>
              <p:cNvPr id="14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891334" y="3618258"/>
              <a:ext cx="78061" cy="68680"/>
              <a:chOff x="240" y="5040"/>
              <a:chExt cx="288" cy="576"/>
            </a:xfrm>
            <a:noFill/>
          </p:grpSpPr>
          <p:sp>
            <p:nvSpPr>
              <p:cNvPr id="14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891334" y="3370347"/>
              <a:ext cx="78061" cy="68680"/>
              <a:chOff x="240" y="5040"/>
              <a:chExt cx="288" cy="576"/>
            </a:xfrm>
            <a:noFill/>
          </p:grpSpPr>
          <p:sp>
            <p:nvSpPr>
              <p:cNvPr id="14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7009934" y="4125096"/>
              <a:ext cx="78061" cy="68680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7009933" y="3915461"/>
              <a:ext cx="78061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731854" y="3599851"/>
              <a:ext cx="78061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731853" y="3395052"/>
              <a:ext cx="78061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990305" y="3611846"/>
              <a:ext cx="78061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990304" y="3407046"/>
              <a:ext cx="78061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661649" y="3628973"/>
              <a:ext cx="78061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657667" y="3368550"/>
              <a:ext cx="78061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053644" y="3046269"/>
              <a:ext cx="78061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7053644" y="2755348"/>
              <a:ext cx="78061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727128" y="3044501"/>
              <a:ext cx="78061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732849" y="2819928"/>
              <a:ext cx="78061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988062" y="3043531"/>
              <a:ext cx="78061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993783" y="2818958"/>
              <a:ext cx="78061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616875" y="3009027"/>
              <a:ext cx="78061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622597" y="2801427"/>
              <a:ext cx="78061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527679" y="2468365"/>
              <a:ext cx="78061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524588" y="2260696"/>
              <a:ext cx="78061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985936" y="2348074"/>
              <a:ext cx="78061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986763" y="2187593"/>
              <a:ext cx="78061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000592" y="2458849"/>
              <a:ext cx="78061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6001503" y="2264036"/>
              <a:ext cx="78061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624729" y="2437043"/>
              <a:ext cx="78061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626179" y="2237724"/>
              <a:ext cx="78061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972500" y="1882119"/>
              <a:ext cx="78061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976070" y="1627487"/>
              <a:ext cx="78061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637407" y="1839055"/>
              <a:ext cx="78061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633919" y="1605396"/>
              <a:ext cx="78061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7003962" y="1852935"/>
              <a:ext cx="78061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7007532" y="1598303"/>
              <a:ext cx="78061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10152" y="1878487"/>
              <a:ext cx="78061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806604" y="1622209"/>
              <a:ext cx="78061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1536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10" dirty="0"/>
              <a:t>VERTICAL ARCO FRONTERA </a:t>
            </a:r>
            <a:r>
              <a:rPr dirty="0"/>
              <a:t>(2 X</a:t>
            </a:r>
            <a:r>
              <a:rPr spc="60" dirty="0"/>
              <a:t> </a:t>
            </a:r>
            <a:r>
              <a:rPr dirty="0" smtClean="0"/>
              <a:t>3,80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467994" y="1378458"/>
            <a:ext cx="4464050" cy="3873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59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5076056" y="1074182"/>
            <a:ext cx="3589893" cy="5163129"/>
            <a:chOff x="5076056" y="1074182"/>
            <a:chExt cx="3589893" cy="5163129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205809" y="1464782"/>
              <a:ext cx="334104" cy="1241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797651" y="1074182"/>
              <a:ext cx="1210696" cy="3906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5103611" y="1464782"/>
              <a:ext cx="486517" cy="59348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5103611" y="2182463"/>
              <a:ext cx="486517" cy="52901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5159582" y="2775000"/>
              <a:ext cx="419352" cy="52617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5103611" y="3398823"/>
              <a:ext cx="490823" cy="4958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5132027" y="4054880"/>
              <a:ext cx="406436" cy="35647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914760" y="4106075"/>
              <a:ext cx="937729" cy="4398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207259" y="4085218"/>
              <a:ext cx="435713" cy="35647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140955" y="3398823"/>
              <a:ext cx="555404" cy="52712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24481" y="2775000"/>
              <a:ext cx="481351" cy="5612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140955" y="2182463"/>
              <a:ext cx="557988" cy="52901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140955" y="1496069"/>
              <a:ext cx="557988" cy="59348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192031" y="4256817"/>
              <a:ext cx="347881" cy="1507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187998" y="4085218"/>
              <a:ext cx="123997" cy="28157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19949" y="4116504"/>
              <a:ext cx="123136" cy="28157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274968" y="3508798"/>
              <a:ext cx="123136" cy="27967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295952" y="3508798"/>
              <a:ext cx="123997" cy="27967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271524" y="2868858"/>
              <a:ext cx="124859" cy="2806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19949" y="2931430"/>
              <a:ext cx="123997" cy="2806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303384" y="2322776"/>
              <a:ext cx="124858" cy="2796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25229" y="2322776"/>
              <a:ext cx="123997" cy="2796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274968" y="1635433"/>
              <a:ext cx="123136" cy="2806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391533" y="1620264"/>
              <a:ext cx="248856" cy="27967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211836" y="4461598"/>
              <a:ext cx="314299" cy="606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52421" y="1401263"/>
              <a:ext cx="426240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305696" y="1182261"/>
              <a:ext cx="146386" cy="12609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588134" y="1277067"/>
              <a:ext cx="45638" cy="66364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558857" y="1308353"/>
              <a:ext cx="45638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594009" y="1176385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564302" y="1209050"/>
              <a:ext cx="50247" cy="611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588843" y="1068306"/>
              <a:ext cx="50247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565249" y="1100023"/>
              <a:ext cx="48351" cy="611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144519" y="1068306"/>
              <a:ext cx="50247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115759" y="1099162"/>
              <a:ext cx="48351" cy="628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144519" y="1176385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114812" y="1208188"/>
              <a:ext cx="50247" cy="628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601372" y="1644252"/>
              <a:ext cx="49299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570760" y="1676013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732645" y="2237264"/>
              <a:ext cx="50247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702507" y="2269498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733119" y="2361933"/>
              <a:ext cx="49299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702507" y="2393693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952698" y="2924132"/>
              <a:ext cx="49299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922516" y="2955462"/>
              <a:ext cx="50247" cy="628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952698" y="3049276"/>
              <a:ext cx="49299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922516" y="3080606"/>
              <a:ext cx="50247" cy="628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546262" y="3710073"/>
              <a:ext cx="49299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515650" y="3741833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545788" y="3584455"/>
              <a:ext cx="50247" cy="619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515650" y="3616689"/>
              <a:ext cx="50247" cy="619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6109367" y="1277067"/>
              <a:ext cx="46499" cy="6636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6091283" y="1308353"/>
              <a:ext cx="45638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724186" y="2525661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694048" y="2555999"/>
              <a:ext cx="47360" cy="6636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864544" y="2650805"/>
              <a:ext cx="45638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834406" y="2682090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861961" y="2775000"/>
              <a:ext cx="45638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831823" y="2806286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539913" y="3898450"/>
              <a:ext cx="117109" cy="146001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086706" y="2649856"/>
              <a:ext cx="117970" cy="146949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861961" y="3243341"/>
              <a:ext cx="45638" cy="6636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831823" y="3274628"/>
              <a:ext cx="46499" cy="66364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539913" y="3467083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537329" y="3810281"/>
              <a:ext cx="46499" cy="6636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563162" y="4461598"/>
              <a:ext cx="46499" cy="65416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124005" y="4461598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690014" y="3368485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690014" y="3274628"/>
              <a:ext cx="46499" cy="6636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690014" y="2775000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690014" y="2682090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303973" y="4106075"/>
              <a:ext cx="146386" cy="12514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861961" y="3368485"/>
              <a:ext cx="45638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831823" y="3398823"/>
              <a:ext cx="46499" cy="6636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26316" y="3288848"/>
              <a:ext cx="117109" cy="146949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550518" y="2806286"/>
              <a:ext cx="8783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857066" y="2523765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857066" y="2555999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857066" y="2589180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857066" y="2622363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857066" y="2261152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857066" y="2294334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857066" y="2327516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857066" y="2359750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857066" y="2054475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857066" y="2088605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857066" y="2121788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857066" y="2154022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857066" y="3146639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857066" y="3180769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857066" y="3213003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857066" y="3246186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857066" y="2859378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857066" y="2888767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857066" y="2921001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857066" y="2954184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857066" y="3512590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857066" y="3545772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857066" y="3578954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857066" y="3611188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857066" y="3802696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857066" y="3835879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857066" y="3869060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857066" y="3902243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550518" y="2868858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550518" y="2931430"/>
              <a:ext cx="8783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550518" y="2993054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550518" y="3055626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550518" y="3118197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550518" y="3180769"/>
              <a:ext cx="8783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550518" y="3242394"/>
              <a:ext cx="87831" cy="540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578934" y="3430109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578934" y="3492681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578934" y="3555253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578934" y="3616877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578934" y="3679448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578934" y="3742020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578934" y="3803645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578934" y="3867164"/>
              <a:ext cx="8783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578934" y="2212801"/>
              <a:ext cx="87831" cy="540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578934" y="2276321"/>
              <a:ext cx="8783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578934" y="2338893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578934" y="2400517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578934" y="2463089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578934" y="2525661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578934" y="2587284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578934" y="2650805"/>
              <a:ext cx="8783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68510" y="2806286"/>
              <a:ext cx="8783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68510" y="2868858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68510" y="2931430"/>
              <a:ext cx="8783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68510" y="2993054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68510" y="3055626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68510" y="3118197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68510" y="3180769"/>
              <a:ext cx="8783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68510" y="3242394"/>
              <a:ext cx="87831" cy="540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084984" y="3492681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084984" y="3555253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084984" y="3616877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084984" y="3679448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084984" y="3742020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084984" y="3803645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084984" y="3867164"/>
              <a:ext cx="8783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578934" y="1525458"/>
              <a:ext cx="87831" cy="540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578934" y="1589926"/>
              <a:ext cx="8783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578934" y="1652498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578934" y="1714122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578934" y="1776694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578934" y="1839266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578934" y="1900890"/>
              <a:ext cx="8783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578934" y="1964410"/>
              <a:ext cx="8783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084984" y="1525458"/>
              <a:ext cx="86971" cy="5404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084984" y="1588978"/>
              <a:ext cx="8697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084984" y="1651550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084984" y="1714122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084984" y="1775746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084984" y="1839266"/>
              <a:ext cx="8697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084984" y="1899942"/>
              <a:ext cx="86971" cy="540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084984" y="1963461"/>
              <a:ext cx="8697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084984" y="2182463"/>
              <a:ext cx="8697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084984" y="2244087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084984" y="2307607"/>
              <a:ext cx="86971" cy="521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084984" y="2368283"/>
              <a:ext cx="86971" cy="540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084984" y="2431803"/>
              <a:ext cx="86971" cy="521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084984" y="2494375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084984" y="2556946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084984" y="2618571"/>
              <a:ext cx="86971" cy="530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832956" y="3960074"/>
              <a:ext cx="235078" cy="312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657021" y="3960074"/>
              <a:ext cx="234217" cy="312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774401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716709" y="3960074"/>
              <a:ext cx="29277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657293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598739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540184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151288" y="3960074"/>
              <a:ext cx="29277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092734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034180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975625" y="3960074"/>
              <a:ext cx="30138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917932" y="3960074"/>
              <a:ext cx="29277" cy="9385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522963" y="4054880"/>
              <a:ext cx="87831" cy="929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522963" y="4335505"/>
              <a:ext cx="87831" cy="929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112539" y="4085218"/>
              <a:ext cx="87831" cy="93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112539" y="4179076"/>
              <a:ext cx="87831" cy="929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242802" y="4807316"/>
              <a:ext cx="75845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211803" y="4834810"/>
              <a:ext cx="75845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235913" y="5156202"/>
              <a:ext cx="75845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211803" y="5170423"/>
              <a:ext cx="75845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236387" y="4978441"/>
              <a:ext cx="74896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211328" y="5001195"/>
              <a:ext cx="76793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405074" y="4821063"/>
              <a:ext cx="76793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370674" y="4835241"/>
              <a:ext cx="75845" cy="490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405548" y="5156202"/>
              <a:ext cx="75845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370674" y="5170854"/>
              <a:ext cx="75845" cy="490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406022" y="5319743"/>
              <a:ext cx="74896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371147" y="5334394"/>
              <a:ext cx="74897" cy="490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405548" y="4986500"/>
              <a:ext cx="75845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370199" y="5001625"/>
              <a:ext cx="76793" cy="490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236387" y="5319743"/>
              <a:ext cx="74896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212276" y="5333964"/>
              <a:ext cx="74897" cy="499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922509" y="4643625"/>
              <a:ext cx="93859" cy="5119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669077" y="4648365"/>
              <a:ext cx="92998" cy="5119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824168" y="4835187"/>
              <a:ext cx="49943" cy="131780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563434" y="4536494"/>
              <a:ext cx="113664" cy="98598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930849" y="4563988"/>
              <a:ext cx="117109" cy="86273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973903" y="3471824"/>
              <a:ext cx="92998" cy="322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973903" y="3504058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973903" y="3537240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973903" y="3569474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973903" y="3600760"/>
              <a:ext cx="92998" cy="322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969597" y="3724955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969597" y="3758138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969597" y="3791319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969597" y="3824502"/>
              <a:ext cx="92998" cy="322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969597" y="3856736"/>
              <a:ext cx="92998" cy="34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969597" y="2521869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969597" y="2556946"/>
              <a:ext cx="92998" cy="322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969597" y="2588233"/>
              <a:ext cx="92998" cy="331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969597" y="2618571"/>
              <a:ext cx="92998" cy="3413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969597" y="2654597"/>
              <a:ext cx="92998" cy="322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305696" y="3118197"/>
              <a:ext cx="55971" cy="108079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305696" y="2931430"/>
              <a:ext cx="55110" cy="109027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444331" y="2931430"/>
              <a:ext cx="55110" cy="109027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444331" y="3118197"/>
              <a:ext cx="55110" cy="108079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509774" y="3498369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509774" y="3841567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122283" y="3773307"/>
              <a:ext cx="27555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88021" y="3773307"/>
              <a:ext cx="27555" cy="606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88021" y="3555253"/>
              <a:ext cx="27555" cy="59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95770" y="3180769"/>
              <a:ext cx="25833" cy="606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122283" y="3555253"/>
              <a:ext cx="25833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124005" y="3180769"/>
              <a:ext cx="25833" cy="606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95770" y="2931430"/>
              <a:ext cx="25833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124005" y="2931430"/>
              <a:ext cx="25833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91692" y="2555999"/>
              <a:ext cx="25833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136922" y="2555999"/>
              <a:ext cx="25833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463275" y="2337945"/>
              <a:ext cx="51666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136922" y="2337945"/>
              <a:ext cx="51666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35380" y="1932176"/>
              <a:ext cx="51666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108505" y="1932176"/>
              <a:ext cx="51666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35380" y="1651550"/>
              <a:ext cx="51666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108505" y="1651550"/>
              <a:ext cx="51666" cy="616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539051" y="1776694"/>
              <a:ext cx="46499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508913" y="1807980"/>
              <a:ext cx="47360" cy="6541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327495" y="4398077"/>
              <a:ext cx="195468" cy="938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224481" y="4428415"/>
              <a:ext cx="195468" cy="94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5132027" y="4398077"/>
              <a:ext cx="167052" cy="1241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475920" y="4428415"/>
              <a:ext cx="167052" cy="12609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5076056" y="2275373"/>
              <a:ext cx="55971" cy="34319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671388" y="2275373"/>
              <a:ext cx="55971" cy="34319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6052535" y="4888224"/>
              <a:ext cx="97303" cy="9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6052535" y="5114810"/>
              <a:ext cx="97303" cy="281574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6052535" y="4794366"/>
              <a:ext cx="97303" cy="281574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5103611" y="1370925"/>
              <a:ext cx="167913" cy="1251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383466" y="1370925"/>
              <a:ext cx="167052" cy="1251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503475" y="1401263"/>
              <a:ext cx="167052" cy="1251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68510" y="1401263"/>
              <a:ext cx="167052" cy="1251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21716" y="3841567"/>
              <a:ext cx="21528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21716" y="3747709"/>
              <a:ext cx="2152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21716" y="3622565"/>
              <a:ext cx="2152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21716" y="3498369"/>
              <a:ext cx="21528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42904" y="3336251"/>
              <a:ext cx="2238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42904" y="3242394"/>
              <a:ext cx="22388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773541" y="3368485"/>
              <a:ext cx="2238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773541" y="3274628"/>
              <a:ext cx="22388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90377" y="3085963"/>
              <a:ext cx="2238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62822" y="2993054"/>
              <a:ext cx="43916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42904" y="2806286"/>
              <a:ext cx="43915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17932" y="2682090"/>
              <a:ext cx="43916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745986" y="2775000"/>
              <a:ext cx="43915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745986" y="2682090"/>
              <a:ext cx="43915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78435" y="2555999"/>
              <a:ext cx="43916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08573" y="2368283"/>
              <a:ext cx="43915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08573" y="2244087"/>
              <a:ext cx="43915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92439" y="1807980"/>
              <a:ext cx="44777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508913" y="1651550"/>
              <a:ext cx="44777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031868" y="1311197"/>
              <a:ext cx="44777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51855" y="1311197"/>
              <a:ext cx="43915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037035" y="1182261"/>
              <a:ext cx="44777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51855" y="1182261"/>
              <a:ext cx="43915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037035" y="1074182"/>
              <a:ext cx="43915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51855" y="1074182"/>
              <a:ext cx="44777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954370" y="4579157"/>
              <a:ext cx="48221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96631" y="4579157"/>
              <a:ext cx="47360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360806" y="3085963"/>
              <a:ext cx="2238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500302" y="3085963"/>
              <a:ext cx="2238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360806" y="2899196"/>
              <a:ext cx="22388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500302" y="2899196"/>
              <a:ext cx="22388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355050" y="4428415"/>
              <a:ext cx="74054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187998" y="4428415"/>
              <a:ext cx="74054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280452" y="4459701"/>
              <a:ext cx="74054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31891" y="4459701"/>
              <a:ext cx="73193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563434" y="4622768"/>
              <a:ext cx="84387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69597" y="4650261"/>
              <a:ext cx="85248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913038" y="5282617"/>
              <a:ext cx="96442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913038" y="4965965"/>
              <a:ext cx="96442" cy="578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22464" y="4961224"/>
              <a:ext cx="95581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22464" y="5251331"/>
              <a:ext cx="95581" cy="578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47662" y="4024542"/>
              <a:ext cx="99887" cy="52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43425" y="3336251"/>
              <a:ext cx="111942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41861" y="1496069"/>
              <a:ext cx="80943" cy="568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31528" y="4129777"/>
              <a:ext cx="103331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33251" y="1214495"/>
              <a:ext cx="103331" cy="625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333251" y="2899196"/>
              <a:ext cx="0" cy="1564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472748" y="2899196"/>
              <a:ext cx="0" cy="1564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333251" y="3085963"/>
              <a:ext cx="0" cy="1564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472748" y="3085963"/>
              <a:ext cx="0" cy="1564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112539" y="4271986"/>
              <a:ext cx="87831" cy="948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112539" y="4366792"/>
              <a:ext cx="87831" cy="929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522963" y="4147790"/>
              <a:ext cx="87831" cy="93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522963" y="4241648"/>
              <a:ext cx="87831" cy="93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03814" y="2711480"/>
              <a:ext cx="111942" cy="635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247458" y="3068898"/>
              <a:ext cx="418491" cy="58779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247458" y="3848203"/>
              <a:ext cx="418491" cy="5887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247458" y="3661436"/>
              <a:ext cx="167052" cy="1867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70481" y="3224380"/>
              <a:ext cx="167913" cy="2493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70481" y="4004633"/>
              <a:ext cx="167913" cy="2502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856522" y="3286952"/>
              <a:ext cx="0" cy="7167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940909" y="3286952"/>
              <a:ext cx="0" cy="7167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689470" y="3224380"/>
              <a:ext cx="167052" cy="625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17025" y="3130523"/>
              <a:ext cx="530433" cy="938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940909" y="3286952"/>
              <a:ext cx="250578" cy="616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661055" y="3941113"/>
              <a:ext cx="195468" cy="63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940909" y="4004633"/>
              <a:ext cx="250578" cy="303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577528" y="3910775"/>
              <a:ext cx="0" cy="938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577528" y="4004633"/>
              <a:ext cx="613959" cy="18676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247458" y="4284310"/>
              <a:ext cx="27555" cy="15737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17025" y="3755293"/>
              <a:ext cx="27555" cy="9291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745442" y="3161808"/>
              <a:ext cx="418491" cy="3128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17025" y="4098491"/>
              <a:ext cx="390936" cy="3033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080406" y="3254718"/>
              <a:ext cx="55110" cy="3128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968464" y="3224380"/>
              <a:ext cx="55110" cy="3033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28967" y="3224380"/>
              <a:ext cx="55971" cy="3033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080406" y="4067205"/>
              <a:ext cx="55110" cy="3128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968464" y="4034971"/>
              <a:ext cx="55110" cy="3128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28967" y="4034971"/>
              <a:ext cx="55971" cy="3128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275013" y="4315596"/>
              <a:ext cx="195468" cy="105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12494" y="3098289"/>
              <a:ext cx="195468" cy="105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12494" y="3941113"/>
              <a:ext cx="223884" cy="1052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856522" y="3749605"/>
              <a:ext cx="84387" cy="2967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17025" y="3255666"/>
              <a:ext cx="28416" cy="6257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857066" y="3767618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857066" y="3643422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857066" y="3111561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857066" y="2986418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857066" y="2487738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857066" y="2394829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11859" y="4149686"/>
              <a:ext cx="78360" cy="214261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02795" y="4235011"/>
              <a:ext cx="78360" cy="215210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790219" y="3288848"/>
              <a:ext cx="77498" cy="215210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02795" y="3332459"/>
              <a:ext cx="78360" cy="214261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838122" y="1817460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838122" y="1850643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838122" y="1883824"/>
              <a:ext cx="154997" cy="322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838122" y="1916059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838122" y="1951137"/>
              <a:ext cx="154997" cy="3413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838122" y="1784279"/>
              <a:ext cx="154997" cy="3318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578662" y="4888224"/>
              <a:ext cx="97304" cy="9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578662" y="5114810"/>
              <a:ext cx="97304" cy="281574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578662" y="4794366"/>
              <a:ext cx="97304" cy="281574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338417" y="1601303"/>
              <a:ext cx="55110" cy="59728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6094728" y="3941113"/>
              <a:ext cx="55110" cy="59728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1553" y="3934477"/>
              <a:ext cx="62860" cy="69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6046507" y="4562092"/>
              <a:ext cx="54249" cy="59727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9856" y="4560196"/>
              <a:ext cx="62859" cy="692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793" y="4218894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625" y="4218894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883760" y="3457603"/>
              <a:ext cx="55110" cy="59728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3509" y="3689877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3740" y="3607396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3740" y="3686085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33318" y="2946599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34180" y="3063210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45759" y="3041405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76010" y="2794910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6160" y="2842313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9731" y="2428959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76872" y="2697259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40593" y="2195736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2432" y="2267789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6738" y="2370179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9731" y="1991903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2842" y="1698005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2765" y="1718862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7864" y="1311197"/>
              <a:ext cx="62859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1553" y="1314989"/>
              <a:ext cx="62860" cy="654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414193" y="5585996"/>
              <a:ext cx="0" cy="4673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320606" y="6059077"/>
              <a:ext cx="10884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5086389" y="5585996"/>
              <a:ext cx="0" cy="1877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5086389" y="5585996"/>
              <a:ext cx="132780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5086389" y="5757594"/>
              <a:ext cx="234217" cy="30148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6140366" y="6102688"/>
              <a:ext cx="167052" cy="6636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867399" y="6102688"/>
              <a:ext cx="167052" cy="6636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593572" y="6102688"/>
              <a:ext cx="167052" cy="6636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867399" y="6071402"/>
              <a:ext cx="183413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6131755" y="6074246"/>
              <a:ext cx="183412" cy="127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352370" y="6035575"/>
              <a:ext cx="183923" cy="6027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345516" y="6014700"/>
              <a:ext cx="201937" cy="11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365383" y="5629606"/>
              <a:ext cx="29277" cy="176339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362799" y="5844816"/>
              <a:ext cx="29277" cy="176339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5206081" y="5629606"/>
              <a:ext cx="177385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5203498" y="5844816"/>
              <a:ext cx="177385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398965" y="5382586"/>
              <a:ext cx="828371" cy="1640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555684" y="5887478"/>
              <a:ext cx="39610" cy="8627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554823" y="584481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555684" y="5672269"/>
              <a:ext cx="39610" cy="86274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554823" y="562960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750291" y="5887478"/>
              <a:ext cx="39610" cy="8627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750291" y="584481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751152" y="5672269"/>
              <a:ext cx="39610" cy="86274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750291" y="562960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946620" y="5887478"/>
              <a:ext cx="39610" cy="8627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945759" y="584481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946620" y="5672269"/>
              <a:ext cx="39610" cy="86274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945759" y="562960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180837" y="5887478"/>
              <a:ext cx="39610" cy="8627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179976" y="584481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180837" y="5672269"/>
              <a:ext cx="39610" cy="86274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179976" y="5629606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134655" y="5620126"/>
              <a:ext cx="0" cy="1877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767241" y="5620126"/>
              <a:ext cx="0" cy="4673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767241" y="6087519"/>
              <a:ext cx="10884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855662" y="5807842"/>
              <a:ext cx="278994" cy="2796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767241" y="5620126"/>
              <a:ext cx="136741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767241" y="5463696"/>
              <a:ext cx="139497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963570" y="5463696"/>
              <a:ext cx="334104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352784" y="5463696"/>
              <a:ext cx="168774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576668" y="5463696"/>
              <a:ext cx="167052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00552" y="5463696"/>
              <a:ext cx="306549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906738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906738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906738" y="6057181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967604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967604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934021" y="5959531"/>
              <a:ext cx="27555" cy="312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242564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242564" y="6057181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242564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075512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075512" y="6057181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075512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37171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37171" y="6057181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37171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33500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33500" y="6057181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33500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00552" y="5682698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00552" y="6057181"/>
              <a:ext cx="27555" cy="3033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00552" y="5838179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847367" y="5559032"/>
              <a:ext cx="92910" cy="2927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818950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791395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763840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735425" y="5559032"/>
              <a:ext cx="92910" cy="2927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7042834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7013557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986002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958447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930892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182331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153054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125499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097944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070389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209886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404493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376938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349383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320967" y="5559032"/>
              <a:ext cx="92910" cy="2927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32048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655932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26655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599100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571545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00709" y="5542829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850539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22984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795429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767874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878094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990036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962481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934926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06510" y="5559032"/>
              <a:ext cx="92910" cy="2927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12424" y="5541880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906738" y="6025895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242564" y="6025895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075512" y="6025895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37171" y="6025895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33500" y="6025895"/>
              <a:ext cx="27555" cy="312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00552" y="6025895"/>
              <a:ext cx="27555" cy="3128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906738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242564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075512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37171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33500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00552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906738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242564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075512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37171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33500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00552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967604" y="587041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967604" y="5713983"/>
              <a:ext cx="27555" cy="303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16799" y="5936778"/>
              <a:ext cx="27555" cy="312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046868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43990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459603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237441" y="5559894"/>
              <a:ext cx="92910" cy="275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739686" y="5870413"/>
              <a:ext cx="167052" cy="1052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905191" y="6115212"/>
              <a:ext cx="183923" cy="6027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204676" y="6112168"/>
              <a:ext cx="204940" cy="6636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37057" y="6112168"/>
              <a:ext cx="167052" cy="6636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209842" y="6080883"/>
              <a:ext cx="184274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26724" y="6080883"/>
              <a:ext cx="183412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617586" y="6045056"/>
              <a:ext cx="183923" cy="6027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616329" y="6016166"/>
              <a:ext cx="201937" cy="1171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7034381" y="5223436"/>
              <a:ext cx="751734" cy="1640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991125" y="5939621"/>
              <a:ext cx="39610" cy="86274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991125" y="5896959"/>
              <a:ext cx="130886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109956" y="5939621"/>
              <a:ext cx="39610" cy="86274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108234" y="5896959"/>
              <a:ext cx="161885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304563" y="5939621"/>
              <a:ext cx="39610" cy="86274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304563" y="5896959"/>
              <a:ext cx="161885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499169" y="5939621"/>
              <a:ext cx="39610" cy="86274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494003" y="5896959"/>
              <a:ext cx="161885" cy="1279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109956" y="4761184"/>
              <a:ext cx="61999" cy="17444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301170" y="4842135"/>
              <a:ext cx="73949" cy="447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35387" y="4842135"/>
              <a:ext cx="73949" cy="447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775202" y="4842565"/>
              <a:ext cx="73949" cy="439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859106" y="4528909"/>
              <a:ext cx="79220" cy="112819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861372" y="3397875"/>
              <a:ext cx="949784" cy="265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861372" y="3427265"/>
              <a:ext cx="949784" cy="265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859650" y="3286952"/>
              <a:ext cx="949784" cy="293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859650" y="3318238"/>
              <a:ext cx="949784" cy="274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940593" y="2780688"/>
              <a:ext cx="883481" cy="274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940593" y="2810079"/>
              <a:ext cx="883481" cy="274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938870" y="2672610"/>
              <a:ext cx="883481" cy="274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938870" y="2702000"/>
              <a:ext cx="883481" cy="274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6038757" y="2162554"/>
              <a:ext cx="883481" cy="274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6038757" y="2191944"/>
              <a:ext cx="883481" cy="274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6037035" y="2054475"/>
              <a:ext cx="883481" cy="274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6037035" y="2083865"/>
              <a:ext cx="883481" cy="2749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603097" y="4744484"/>
              <a:ext cx="73949" cy="447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467044" y="4744484"/>
              <a:ext cx="73949" cy="447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900174" y="4744484"/>
              <a:ext cx="73949" cy="447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748191" y="4744915"/>
              <a:ext cx="73949" cy="439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657293" y="4317513"/>
              <a:ext cx="73737" cy="73935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657292" y="4101334"/>
              <a:ext cx="73737" cy="73935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885483" y="3784209"/>
              <a:ext cx="73737" cy="73935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885482" y="3517331"/>
              <a:ext cx="73737" cy="73935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997513" y="4329824"/>
              <a:ext cx="73737" cy="73935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997512" y="4104151"/>
              <a:ext cx="73737" cy="73935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734836" y="3764395"/>
              <a:ext cx="73737" cy="73935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734836" y="3543926"/>
              <a:ext cx="73737" cy="73935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034365" y="3777307"/>
              <a:ext cx="73737" cy="73935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034364" y="3556838"/>
              <a:ext cx="73737" cy="73935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723914" y="3795744"/>
              <a:ext cx="73737" cy="73935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720153" y="3515396"/>
              <a:ext cx="73737" cy="73935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7038802" y="3168459"/>
              <a:ext cx="73737" cy="73935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038802" y="2855280"/>
              <a:ext cx="73737" cy="73935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730372" y="3166555"/>
              <a:ext cx="73737" cy="73935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735777" y="2924801"/>
              <a:ext cx="73737" cy="73935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032246" y="3165511"/>
              <a:ext cx="73737" cy="73935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6037651" y="2923756"/>
              <a:ext cx="73737" cy="73935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681620" y="3128367"/>
              <a:ext cx="73737" cy="73935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687025" y="2904884"/>
              <a:ext cx="73737" cy="73935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541971" y="2546341"/>
              <a:ext cx="73737" cy="73935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539051" y="2322783"/>
              <a:ext cx="73737" cy="73935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974844" y="2416846"/>
              <a:ext cx="73737" cy="73935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975625" y="2244087"/>
              <a:ext cx="73737" cy="73935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044081" y="2536096"/>
              <a:ext cx="73737" cy="73935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044943" y="2326378"/>
              <a:ext cx="73737" cy="73935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689040" y="2512621"/>
              <a:ext cx="73737" cy="73935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690409" y="2298053"/>
              <a:ext cx="73737" cy="73935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6017546" y="1915242"/>
              <a:ext cx="73737" cy="73935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6020918" y="1641129"/>
              <a:ext cx="73737" cy="73935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701015" y="1868883"/>
              <a:ext cx="73737" cy="73935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697720" y="1617347"/>
              <a:ext cx="73737" cy="73935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991872" y="1883824"/>
              <a:ext cx="73737" cy="73935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995244" y="1609711"/>
              <a:ext cx="73737" cy="73935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08797" y="1911332"/>
              <a:ext cx="73737" cy="73935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05446" y="1635447"/>
              <a:ext cx="73737" cy="73935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2463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25" dirty="0"/>
              <a:t>PASARELA  </a:t>
            </a:r>
            <a:r>
              <a:rPr dirty="0"/>
              <a:t>( 8 X</a:t>
            </a:r>
            <a:r>
              <a:rPr spc="65" dirty="0"/>
              <a:t> </a:t>
            </a:r>
            <a:r>
              <a:rPr dirty="0" smtClean="0"/>
              <a:t>1,65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r>
              <a:rPr lang="es-ES" dirty="0" smtClean="0"/>
              <a:t> </a:t>
            </a:r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434898" y="1372869"/>
            <a:ext cx="4469257" cy="354291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41943" y="6414846"/>
            <a:ext cx="318770" cy="248920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177800" algn="l" fontAlgn="auto">
              <a:spcBef>
                <a:spcPts val="610"/>
              </a:spcBef>
              <a:spcAft>
                <a:spcPts val="0"/>
              </a:spcAft>
            </a:pPr>
            <a:fld id="{81D60167-4931-47E6-BA6A-407CBD079E47}" type="slidenum"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pPr marL="177800" algn="l" fontAlgn="auto">
                <a:spcBef>
                  <a:spcPts val="610"/>
                </a:spcBef>
                <a:spcAft>
                  <a:spcPts val="0"/>
                </a:spcAft>
              </a:pPr>
              <a:t>60</a:t>
            </a:fld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pSp>
        <p:nvGrpSpPr>
          <p:cNvPr id="740" name="739 Grupo"/>
          <p:cNvGrpSpPr/>
          <p:nvPr/>
        </p:nvGrpSpPr>
        <p:grpSpPr>
          <a:xfrm>
            <a:off x="5130893" y="1045363"/>
            <a:ext cx="3478326" cy="5208486"/>
            <a:chOff x="5186376" y="1100834"/>
            <a:chExt cx="3478326" cy="5013367"/>
          </a:xfrm>
        </p:grpSpPr>
        <p:sp>
          <p:nvSpPr>
            <p:cNvPr id="1471" name="Rectangle 1465"/>
            <p:cNvSpPr>
              <a:spLocks noChangeArrowheads="1"/>
            </p:cNvSpPr>
            <p:nvPr/>
          </p:nvSpPr>
          <p:spPr bwMode="auto">
            <a:xfrm>
              <a:off x="6281018" y="1480105"/>
              <a:ext cx="323720" cy="1205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2" name="Rectangle 1466"/>
            <p:cNvSpPr>
              <a:spLocks noChangeArrowheads="1"/>
            </p:cNvSpPr>
            <p:nvPr/>
          </p:nvSpPr>
          <p:spPr bwMode="auto">
            <a:xfrm>
              <a:off x="5885545" y="1100834"/>
              <a:ext cx="1173069" cy="37927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3" name="Rectangle 1468"/>
            <p:cNvSpPr>
              <a:spLocks noChangeArrowheads="1"/>
            </p:cNvSpPr>
            <p:nvPr/>
          </p:nvSpPr>
          <p:spPr bwMode="auto">
            <a:xfrm>
              <a:off x="5213075" y="1480105"/>
              <a:ext cx="471397" cy="57627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Rectangle 1469"/>
            <p:cNvSpPr>
              <a:spLocks noChangeArrowheads="1"/>
            </p:cNvSpPr>
            <p:nvPr/>
          </p:nvSpPr>
          <p:spPr bwMode="auto">
            <a:xfrm>
              <a:off x="5213075" y="2176968"/>
              <a:ext cx="471397" cy="51367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Rectangle 1470"/>
            <p:cNvSpPr>
              <a:spLocks noChangeArrowheads="1"/>
            </p:cNvSpPr>
            <p:nvPr/>
          </p:nvSpPr>
          <p:spPr bwMode="auto">
            <a:xfrm>
              <a:off x="5267306" y="2752318"/>
              <a:ext cx="406319" cy="5109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Rectangle 1471"/>
            <p:cNvSpPr>
              <a:spLocks noChangeArrowheads="1"/>
            </p:cNvSpPr>
            <p:nvPr/>
          </p:nvSpPr>
          <p:spPr bwMode="auto">
            <a:xfrm>
              <a:off x="5213075" y="3358046"/>
              <a:ext cx="475569" cy="48145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Rectangle 1472"/>
            <p:cNvSpPr>
              <a:spLocks noChangeArrowheads="1"/>
            </p:cNvSpPr>
            <p:nvPr/>
          </p:nvSpPr>
          <p:spPr bwMode="auto">
            <a:xfrm>
              <a:off x="5240607" y="3995073"/>
              <a:ext cx="393804" cy="3461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Rectangle 1473"/>
            <p:cNvSpPr>
              <a:spLocks noChangeArrowheads="1"/>
            </p:cNvSpPr>
            <p:nvPr/>
          </p:nvSpPr>
          <p:spPr bwMode="auto">
            <a:xfrm>
              <a:off x="5999014" y="4044783"/>
              <a:ext cx="908586" cy="42714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Rectangle 1474"/>
            <p:cNvSpPr>
              <a:spLocks noChangeArrowheads="1"/>
            </p:cNvSpPr>
            <p:nvPr/>
          </p:nvSpPr>
          <p:spPr bwMode="auto">
            <a:xfrm>
              <a:off x="7251345" y="4024531"/>
              <a:ext cx="422172" cy="3461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Rectangle 1475"/>
            <p:cNvSpPr>
              <a:spLocks noChangeArrowheads="1"/>
            </p:cNvSpPr>
            <p:nvPr/>
          </p:nvSpPr>
          <p:spPr bwMode="auto">
            <a:xfrm>
              <a:off x="7187102" y="3358046"/>
              <a:ext cx="538143" cy="51183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Rectangle 1476"/>
            <p:cNvSpPr>
              <a:spLocks noChangeArrowheads="1"/>
            </p:cNvSpPr>
            <p:nvPr/>
          </p:nvSpPr>
          <p:spPr bwMode="auto">
            <a:xfrm>
              <a:off x="7268032" y="2752318"/>
              <a:ext cx="466391" cy="54497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Rectangle 1477"/>
            <p:cNvSpPr>
              <a:spLocks noChangeArrowheads="1"/>
            </p:cNvSpPr>
            <p:nvPr/>
          </p:nvSpPr>
          <p:spPr bwMode="auto">
            <a:xfrm>
              <a:off x="7187102" y="2176968"/>
              <a:ext cx="540647" cy="51367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Rectangle 1478"/>
            <p:cNvSpPr>
              <a:spLocks noChangeArrowheads="1"/>
            </p:cNvSpPr>
            <p:nvPr/>
          </p:nvSpPr>
          <p:spPr bwMode="auto">
            <a:xfrm>
              <a:off x="7187102" y="1510483"/>
              <a:ext cx="540647" cy="57627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Oval 1479"/>
            <p:cNvSpPr>
              <a:spLocks noChangeArrowheads="1"/>
            </p:cNvSpPr>
            <p:nvPr/>
          </p:nvSpPr>
          <p:spPr bwMode="auto">
            <a:xfrm flipV="1">
              <a:off x="6267669" y="4191153"/>
              <a:ext cx="337070" cy="146369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5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294839" y="4024531"/>
              <a:ext cx="120144" cy="273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86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57425" y="4054910"/>
              <a:ext cx="119309" cy="273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87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379106" y="3464831"/>
              <a:ext cx="119310" cy="27156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88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37282" y="3464831"/>
              <a:ext cx="120144" cy="27156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89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375769" y="2843453"/>
              <a:ext cx="120978" cy="2724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90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57425" y="2904210"/>
              <a:ext cx="120144" cy="2724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91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406639" y="2313211"/>
              <a:ext cx="120978" cy="27156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92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65649" y="2313211"/>
              <a:ext cx="120144" cy="27156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93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379106" y="1645805"/>
              <a:ext cx="119310" cy="2724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94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29892" y="1631076"/>
              <a:ext cx="241122" cy="27156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95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286858" y="4389993"/>
              <a:ext cx="304531" cy="589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96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229290" y="1418427"/>
              <a:ext cx="412994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97" name="Oval 1492"/>
            <p:cNvSpPr>
              <a:spLocks noChangeArrowheads="1"/>
            </p:cNvSpPr>
            <p:nvPr/>
          </p:nvSpPr>
          <p:spPr bwMode="auto">
            <a:xfrm>
              <a:off x="6377801" y="1205778"/>
              <a:ext cx="141836" cy="122435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8" name="AutoShape 1493"/>
            <p:cNvSpPr>
              <a:spLocks noChangeArrowheads="1"/>
            </p:cNvSpPr>
            <p:nvPr/>
          </p:nvSpPr>
          <p:spPr bwMode="auto">
            <a:xfrm rot="10800000">
              <a:off x="6651461" y="1297834"/>
              <a:ext cx="44219" cy="64439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9" name="AutoShape 1494"/>
            <p:cNvSpPr>
              <a:spLocks noChangeArrowheads="1"/>
            </p:cNvSpPr>
            <p:nvPr/>
          </p:nvSpPr>
          <p:spPr bwMode="auto">
            <a:xfrm rot="10800000">
              <a:off x="6623094" y="1328212"/>
              <a:ext cx="44219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0" name="AutoShape 1495"/>
            <p:cNvSpPr>
              <a:spLocks noChangeArrowheads="1"/>
            </p:cNvSpPr>
            <p:nvPr/>
          </p:nvSpPr>
          <p:spPr bwMode="auto">
            <a:xfrm rot="16200000">
              <a:off x="6657102" y="1200137"/>
              <a:ext cx="48790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496"/>
            <p:cNvSpPr>
              <a:spLocks noChangeArrowheads="1"/>
            </p:cNvSpPr>
            <p:nvPr/>
          </p:nvSpPr>
          <p:spPr bwMode="auto">
            <a:xfrm rot="16200000">
              <a:off x="6628318" y="1231853"/>
              <a:ext cx="48790" cy="592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2" name="AutoShape 1501"/>
            <p:cNvSpPr>
              <a:spLocks noChangeArrowheads="1"/>
            </p:cNvSpPr>
            <p:nvPr/>
          </p:nvSpPr>
          <p:spPr bwMode="auto">
            <a:xfrm rot="16200000">
              <a:off x="6652096" y="1095193"/>
              <a:ext cx="48790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502"/>
            <p:cNvSpPr>
              <a:spLocks noChangeArrowheads="1"/>
            </p:cNvSpPr>
            <p:nvPr/>
          </p:nvSpPr>
          <p:spPr bwMode="auto">
            <a:xfrm rot="16200000">
              <a:off x="6629238" y="1125989"/>
              <a:ext cx="46949" cy="592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03"/>
            <p:cNvSpPr>
              <a:spLocks noChangeArrowheads="1"/>
            </p:cNvSpPr>
            <p:nvPr/>
          </p:nvSpPr>
          <p:spPr bwMode="auto">
            <a:xfrm rot="16200000">
              <a:off x="6221581" y="1095193"/>
              <a:ext cx="48790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04"/>
            <p:cNvSpPr>
              <a:spLocks noChangeArrowheads="1"/>
            </p:cNvSpPr>
            <p:nvPr/>
          </p:nvSpPr>
          <p:spPr bwMode="auto">
            <a:xfrm rot="16200000">
              <a:off x="6193717" y="1125155"/>
              <a:ext cx="46949" cy="6090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05"/>
            <p:cNvSpPr>
              <a:spLocks noChangeArrowheads="1"/>
            </p:cNvSpPr>
            <p:nvPr/>
          </p:nvSpPr>
          <p:spPr bwMode="auto">
            <a:xfrm rot="16200000">
              <a:off x="6221581" y="1200137"/>
              <a:ext cx="48790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06"/>
            <p:cNvSpPr>
              <a:spLocks noChangeArrowheads="1"/>
            </p:cNvSpPr>
            <p:nvPr/>
          </p:nvSpPr>
          <p:spPr bwMode="auto">
            <a:xfrm rot="16200000">
              <a:off x="6192797" y="1231019"/>
              <a:ext cx="48790" cy="6090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07"/>
            <p:cNvSpPr>
              <a:spLocks noChangeArrowheads="1"/>
            </p:cNvSpPr>
            <p:nvPr/>
          </p:nvSpPr>
          <p:spPr bwMode="auto">
            <a:xfrm rot="16200000">
              <a:off x="6664237" y="1654433"/>
              <a:ext cx="47869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08"/>
            <p:cNvSpPr>
              <a:spLocks noChangeArrowheads="1"/>
            </p:cNvSpPr>
            <p:nvPr/>
          </p:nvSpPr>
          <p:spPr bwMode="auto">
            <a:xfrm rot="16200000">
              <a:off x="6634575" y="1685272"/>
              <a:ext cx="48789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09"/>
            <p:cNvSpPr>
              <a:spLocks noChangeArrowheads="1"/>
            </p:cNvSpPr>
            <p:nvPr/>
          </p:nvSpPr>
          <p:spPr bwMode="auto">
            <a:xfrm rot="16200000">
              <a:off x="6791429" y="2230243"/>
              <a:ext cx="48789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10"/>
            <p:cNvSpPr>
              <a:spLocks noChangeArrowheads="1"/>
            </p:cNvSpPr>
            <p:nvPr/>
          </p:nvSpPr>
          <p:spPr bwMode="auto">
            <a:xfrm rot="16200000">
              <a:off x="6762228" y="2261542"/>
              <a:ext cx="48789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11"/>
            <p:cNvSpPr>
              <a:spLocks noChangeArrowheads="1"/>
            </p:cNvSpPr>
            <p:nvPr/>
          </p:nvSpPr>
          <p:spPr bwMode="auto">
            <a:xfrm rot="16200000">
              <a:off x="6791890" y="2351297"/>
              <a:ext cx="47869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12"/>
            <p:cNvSpPr>
              <a:spLocks noChangeArrowheads="1"/>
            </p:cNvSpPr>
            <p:nvPr/>
          </p:nvSpPr>
          <p:spPr bwMode="auto">
            <a:xfrm rot="16200000">
              <a:off x="6762228" y="2382135"/>
              <a:ext cx="48790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13"/>
            <p:cNvSpPr>
              <a:spLocks noChangeArrowheads="1"/>
            </p:cNvSpPr>
            <p:nvPr/>
          </p:nvSpPr>
          <p:spPr bwMode="auto">
            <a:xfrm rot="16200000">
              <a:off x="7004644" y="2897188"/>
              <a:ext cx="47869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14"/>
            <p:cNvSpPr>
              <a:spLocks noChangeArrowheads="1"/>
            </p:cNvSpPr>
            <p:nvPr/>
          </p:nvSpPr>
          <p:spPr bwMode="auto">
            <a:xfrm rot="16200000">
              <a:off x="6975400" y="2927610"/>
              <a:ext cx="48789" cy="6090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15"/>
            <p:cNvSpPr>
              <a:spLocks noChangeArrowheads="1"/>
            </p:cNvSpPr>
            <p:nvPr/>
          </p:nvSpPr>
          <p:spPr bwMode="auto">
            <a:xfrm rot="16200000">
              <a:off x="7004644" y="3018702"/>
              <a:ext cx="47869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16"/>
            <p:cNvSpPr>
              <a:spLocks noChangeArrowheads="1"/>
            </p:cNvSpPr>
            <p:nvPr/>
          </p:nvSpPr>
          <p:spPr bwMode="auto">
            <a:xfrm rot="16200000">
              <a:off x="6975400" y="3049124"/>
              <a:ext cx="48789" cy="6090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17"/>
            <p:cNvSpPr>
              <a:spLocks noChangeArrowheads="1"/>
            </p:cNvSpPr>
            <p:nvPr/>
          </p:nvSpPr>
          <p:spPr bwMode="auto">
            <a:xfrm rot="16200000">
              <a:off x="6610840" y="3660332"/>
              <a:ext cx="47869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18"/>
            <p:cNvSpPr>
              <a:spLocks noChangeArrowheads="1"/>
            </p:cNvSpPr>
            <p:nvPr/>
          </p:nvSpPr>
          <p:spPr bwMode="auto">
            <a:xfrm rot="16200000">
              <a:off x="6581178" y="3691171"/>
              <a:ext cx="48790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19"/>
            <p:cNvSpPr>
              <a:spLocks noChangeArrowheads="1"/>
            </p:cNvSpPr>
            <p:nvPr/>
          </p:nvSpPr>
          <p:spPr bwMode="auto">
            <a:xfrm rot="16200000">
              <a:off x="6610380" y="3538358"/>
              <a:ext cx="48790" cy="6007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20"/>
            <p:cNvSpPr>
              <a:spLocks noChangeArrowheads="1"/>
            </p:cNvSpPr>
            <p:nvPr/>
          </p:nvSpPr>
          <p:spPr bwMode="auto">
            <a:xfrm rot="16200000">
              <a:off x="6581178" y="3569657"/>
              <a:ext cx="48790" cy="600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21"/>
            <p:cNvSpPr>
              <a:spLocks noChangeArrowheads="1"/>
            </p:cNvSpPr>
            <p:nvPr/>
          </p:nvSpPr>
          <p:spPr bwMode="auto">
            <a:xfrm rot="10800000">
              <a:off x="6187573" y="1297834"/>
              <a:ext cx="45054" cy="644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22"/>
            <p:cNvSpPr>
              <a:spLocks noChangeArrowheads="1"/>
            </p:cNvSpPr>
            <p:nvPr/>
          </p:nvSpPr>
          <p:spPr bwMode="auto">
            <a:xfrm rot="10800000">
              <a:off x="6170052" y="1328212"/>
              <a:ext cx="44220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27"/>
            <p:cNvSpPr>
              <a:spLocks noChangeArrowheads="1"/>
            </p:cNvSpPr>
            <p:nvPr/>
          </p:nvSpPr>
          <p:spPr bwMode="auto">
            <a:xfrm rot="10800000">
              <a:off x="6783286" y="2510211"/>
              <a:ext cx="45054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28"/>
            <p:cNvSpPr>
              <a:spLocks noChangeArrowheads="1"/>
            </p:cNvSpPr>
            <p:nvPr/>
          </p:nvSpPr>
          <p:spPr bwMode="auto">
            <a:xfrm rot="10800000">
              <a:off x="6754084" y="2539669"/>
              <a:ext cx="45888" cy="644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29"/>
            <p:cNvSpPr>
              <a:spLocks noChangeArrowheads="1"/>
            </p:cNvSpPr>
            <p:nvPr/>
          </p:nvSpPr>
          <p:spPr bwMode="auto">
            <a:xfrm rot="10800000">
              <a:off x="6919281" y="2631725"/>
              <a:ext cx="44220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30"/>
            <p:cNvSpPr>
              <a:spLocks noChangeArrowheads="1"/>
            </p:cNvSpPr>
            <p:nvPr/>
          </p:nvSpPr>
          <p:spPr bwMode="auto">
            <a:xfrm rot="10800000">
              <a:off x="6890080" y="2662103"/>
              <a:ext cx="45054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31"/>
            <p:cNvSpPr>
              <a:spLocks noChangeArrowheads="1"/>
            </p:cNvSpPr>
            <p:nvPr/>
          </p:nvSpPr>
          <p:spPr bwMode="auto">
            <a:xfrm rot="10800000">
              <a:off x="6916779" y="2752318"/>
              <a:ext cx="44219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532"/>
            <p:cNvSpPr>
              <a:spLocks noChangeArrowheads="1"/>
            </p:cNvSpPr>
            <p:nvPr/>
          </p:nvSpPr>
          <p:spPr bwMode="auto">
            <a:xfrm rot="10800000">
              <a:off x="6887577" y="2782696"/>
              <a:ext cx="45054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533"/>
            <p:cNvSpPr>
              <a:spLocks noChangeArrowheads="1"/>
            </p:cNvSpPr>
            <p:nvPr/>
          </p:nvSpPr>
          <p:spPr bwMode="auto">
            <a:xfrm>
              <a:off x="6604739" y="3843181"/>
              <a:ext cx="113469" cy="14176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1" name="AutoShape 1534"/>
            <p:cNvSpPr>
              <a:spLocks noChangeArrowheads="1"/>
            </p:cNvSpPr>
            <p:nvPr/>
          </p:nvSpPr>
          <p:spPr bwMode="auto">
            <a:xfrm>
              <a:off x="7134539" y="2630804"/>
              <a:ext cx="114304" cy="142687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2" name="AutoShape 1535"/>
            <p:cNvSpPr>
              <a:spLocks noChangeArrowheads="1"/>
            </p:cNvSpPr>
            <p:nvPr/>
          </p:nvSpPr>
          <p:spPr bwMode="auto">
            <a:xfrm rot="10800000">
              <a:off x="6916779" y="3207074"/>
              <a:ext cx="44219" cy="644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3" name="AutoShape 1536"/>
            <p:cNvSpPr>
              <a:spLocks noChangeArrowheads="1"/>
            </p:cNvSpPr>
            <p:nvPr/>
          </p:nvSpPr>
          <p:spPr bwMode="auto">
            <a:xfrm rot="10800000">
              <a:off x="6887577" y="3237453"/>
              <a:ext cx="45054" cy="64439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4" name="AutoShape 1537"/>
            <p:cNvSpPr>
              <a:spLocks noChangeArrowheads="1"/>
            </p:cNvSpPr>
            <p:nvPr/>
          </p:nvSpPr>
          <p:spPr bwMode="auto">
            <a:xfrm rot="10800000">
              <a:off x="6604739" y="3424326"/>
              <a:ext cx="45054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538"/>
            <p:cNvSpPr>
              <a:spLocks noChangeArrowheads="1"/>
            </p:cNvSpPr>
            <p:nvPr/>
          </p:nvSpPr>
          <p:spPr bwMode="auto">
            <a:xfrm rot="10800000">
              <a:off x="6602236" y="3757569"/>
              <a:ext cx="45054" cy="644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539"/>
            <p:cNvSpPr>
              <a:spLocks noChangeArrowheads="1"/>
            </p:cNvSpPr>
            <p:nvPr/>
          </p:nvSpPr>
          <p:spPr bwMode="auto">
            <a:xfrm rot="10800000">
              <a:off x="6627266" y="4389993"/>
              <a:ext cx="45054" cy="6351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540"/>
            <p:cNvSpPr>
              <a:spLocks noChangeArrowheads="1"/>
            </p:cNvSpPr>
            <p:nvPr/>
          </p:nvSpPr>
          <p:spPr bwMode="auto">
            <a:xfrm rot="10800000">
              <a:off x="6201757" y="4389993"/>
              <a:ext cx="45054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541"/>
            <p:cNvSpPr>
              <a:spLocks noChangeArrowheads="1"/>
            </p:cNvSpPr>
            <p:nvPr/>
          </p:nvSpPr>
          <p:spPr bwMode="auto">
            <a:xfrm rot="10800000">
              <a:off x="5781254" y="3328588"/>
              <a:ext cx="45054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542"/>
            <p:cNvSpPr>
              <a:spLocks noChangeArrowheads="1"/>
            </p:cNvSpPr>
            <p:nvPr/>
          </p:nvSpPr>
          <p:spPr bwMode="auto">
            <a:xfrm rot="10800000">
              <a:off x="5781254" y="3237453"/>
              <a:ext cx="45054" cy="644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543"/>
            <p:cNvSpPr>
              <a:spLocks noChangeArrowheads="1"/>
            </p:cNvSpPr>
            <p:nvPr/>
          </p:nvSpPr>
          <p:spPr bwMode="auto">
            <a:xfrm rot="10800000">
              <a:off x="5781254" y="2752318"/>
              <a:ext cx="45054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544"/>
            <p:cNvSpPr>
              <a:spLocks noChangeArrowheads="1"/>
            </p:cNvSpPr>
            <p:nvPr/>
          </p:nvSpPr>
          <p:spPr bwMode="auto">
            <a:xfrm rot="10800000">
              <a:off x="5781254" y="2662103"/>
              <a:ext cx="45054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542" name="Oval 1545"/>
            <p:cNvSpPr>
              <a:spLocks noChangeArrowheads="1"/>
            </p:cNvSpPr>
            <p:nvPr/>
          </p:nvSpPr>
          <p:spPr bwMode="auto">
            <a:xfrm>
              <a:off x="6376132" y="4044783"/>
              <a:ext cx="141836" cy="12151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546"/>
            <p:cNvSpPr>
              <a:spLocks noChangeArrowheads="1"/>
            </p:cNvSpPr>
            <p:nvPr/>
          </p:nvSpPr>
          <p:spPr bwMode="auto">
            <a:xfrm rot="10800000">
              <a:off x="6916779" y="3328588"/>
              <a:ext cx="44219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4" name="AutoShape 1547"/>
            <p:cNvSpPr>
              <a:spLocks noChangeArrowheads="1"/>
            </p:cNvSpPr>
            <p:nvPr/>
          </p:nvSpPr>
          <p:spPr bwMode="auto">
            <a:xfrm rot="10800000">
              <a:off x="6887577" y="3358046"/>
              <a:ext cx="45054" cy="644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548"/>
            <p:cNvSpPr>
              <a:spLocks noChangeArrowheads="1"/>
            </p:cNvSpPr>
            <p:nvPr/>
          </p:nvSpPr>
          <p:spPr bwMode="auto">
            <a:xfrm>
              <a:off x="7172918" y="3251261"/>
              <a:ext cx="113469" cy="142687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6" name="AutoShape 1549"/>
            <p:cNvSpPr>
              <a:spLocks noChangeArrowheads="1"/>
            </p:cNvSpPr>
            <p:nvPr/>
          </p:nvSpPr>
          <p:spPr bwMode="auto">
            <a:xfrm>
              <a:off x="5646092" y="2782696"/>
              <a:ext cx="85102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550"/>
            <p:cNvSpPr>
              <a:spLocks noChangeArrowheads="1"/>
            </p:cNvSpPr>
            <p:nvPr/>
          </p:nvSpPr>
          <p:spPr bwMode="auto">
            <a:xfrm>
              <a:off x="5943114" y="2508370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8" name="AutoShape 1551"/>
            <p:cNvSpPr>
              <a:spLocks noChangeArrowheads="1"/>
            </p:cNvSpPr>
            <p:nvPr/>
          </p:nvSpPr>
          <p:spPr bwMode="auto">
            <a:xfrm>
              <a:off x="5943114" y="2539669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552"/>
            <p:cNvSpPr>
              <a:spLocks noChangeArrowheads="1"/>
            </p:cNvSpPr>
            <p:nvPr/>
          </p:nvSpPr>
          <p:spPr bwMode="auto">
            <a:xfrm>
              <a:off x="5943114" y="2571888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553"/>
            <p:cNvSpPr>
              <a:spLocks noChangeArrowheads="1"/>
            </p:cNvSpPr>
            <p:nvPr/>
          </p:nvSpPr>
          <p:spPr bwMode="auto">
            <a:xfrm>
              <a:off x="5943114" y="2604108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554"/>
            <p:cNvSpPr>
              <a:spLocks noChangeArrowheads="1"/>
            </p:cNvSpPr>
            <p:nvPr/>
          </p:nvSpPr>
          <p:spPr bwMode="auto">
            <a:xfrm>
              <a:off x="5943114" y="2253374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555"/>
            <p:cNvSpPr>
              <a:spLocks noChangeArrowheads="1"/>
            </p:cNvSpPr>
            <p:nvPr/>
          </p:nvSpPr>
          <p:spPr bwMode="auto">
            <a:xfrm>
              <a:off x="5943114" y="2285594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556"/>
            <p:cNvSpPr>
              <a:spLocks noChangeArrowheads="1"/>
            </p:cNvSpPr>
            <p:nvPr/>
          </p:nvSpPr>
          <p:spPr bwMode="auto">
            <a:xfrm>
              <a:off x="5943114" y="2317814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557"/>
            <p:cNvSpPr>
              <a:spLocks noChangeArrowheads="1"/>
            </p:cNvSpPr>
            <p:nvPr/>
          </p:nvSpPr>
          <p:spPr bwMode="auto">
            <a:xfrm>
              <a:off x="5943114" y="2349113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558"/>
            <p:cNvSpPr>
              <a:spLocks noChangeArrowheads="1"/>
            </p:cNvSpPr>
            <p:nvPr/>
          </p:nvSpPr>
          <p:spPr bwMode="auto">
            <a:xfrm>
              <a:off x="5943114" y="2052693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559"/>
            <p:cNvSpPr>
              <a:spLocks noChangeArrowheads="1"/>
            </p:cNvSpPr>
            <p:nvPr/>
          </p:nvSpPr>
          <p:spPr bwMode="auto">
            <a:xfrm>
              <a:off x="5943114" y="2085833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560"/>
            <p:cNvSpPr>
              <a:spLocks noChangeArrowheads="1"/>
            </p:cNvSpPr>
            <p:nvPr/>
          </p:nvSpPr>
          <p:spPr bwMode="auto">
            <a:xfrm>
              <a:off x="5943114" y="2118053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561"/>
            <p:cNvSpPr>
              <a:spLocks noChangeArrowheads="1"/>
            </p:cNvSpPr>
            <p:nvPr/>
          </p:nvSpPr>
          <p:spPr bwMode="auto">
            <a:xfrm>
              <a:off x="5943114" y="2149352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562"/>
            <p:cNvSpPr>
              <a:spLocks noChangeArrowheads="1"/>
            </p:cNvSpPr>
            <p:nvPr/>
          </p:nvSpPr>
          <p:spPr bwMode="auto">
            <a:xfrm>
              <a:off x="5943114" y="3113177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563"/>
            <p:cNvSpPr>
              <a:spLocks noChangeArrowheads="1"/>
            </p:cNvSpPr>
            <p:nvPr/>
          </p:nvSpPr>
          <p:spPr bwMode="auto">
            <a:xfrm>
              <a:off x="5943114" y="3146317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564"/>
            <p:cNvSpPr>
              <a:spLocks noChangeArrowheads="1"/>
            </p:cNvSpPr>
            <p:nvPr/>
          </p:nvSpPr>
          <p:spPr bwMode="auto">
            <a:xfrm>
              <a:off x="5943114" y="3177616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565"/>
            <p:cNvSpPr>
              <a:spLocks noChangeArrowheads="1"/>
            </p:cNvSpPr>
            <p:nvPr/>
          </p:nvSpPr>
          <p:spPr bwMode="auto">
            <a:xfrm>
              <a:off x="5943114" y="3209836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566"/>
            <p:cNvSpPr>
              <a:spLocks noChangeArrowheads="1"/>
            </p:cNvSpPr>
            <p:nvPr/>
          </p:nvSpPr>
          <p:spPr bwMode="auto">
            <a:xfrm>
              <a:off x="5943114" y="2834248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567"/>
            <p:cNvSpPr>
              <a:spLocks noChangeArrowheads="1"/>
            </p:cNvSpPr>
            <p:nvPr/>
          </p:nvSpPr>
          <p:spPr bwMode="auto">
            <a:xfrm>
              <a:off x="5943114" y="2862785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568"/>
            <p:cNvSpPr>
              <a:spLocks noChangeArrowheads="1"/>
            </p:cNvSpPr>
            <p:nvPr/>
          </p:nvSpPr>
          <p:spPr bwMode="auto">
            <a:xfrm>
              <a:off x="5943114" y="2894084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569"/>
            <p:cNvSpPr>
              <a:spLocks noChangeArrowheads="1"/>
            </p:cNvSpPr>
            <p:nvPr/>
          </p:nvSpPr>
          <p:spPr bwMode="auto">
            <a:xfrm>
              <a:off x="5943114" y="2926304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570"/>
            <p:cNvSpPr>
              <a:spLocks noChangeArrowheads="1"/>
            </p:cNvSpPr>
            <p:nvPr/>
          </p:nvSpPr>
          <p:spPr bwMode="auto">
            <a:xfrm>
              <a:off x="5943114" y="3468513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571"/>
            <p:cNvSpPr>
              <a:spLocks noChangeArrowheads="1"/>
            </p:cNvSpPr>
            <p:nvPr/>
          </p:nvSpPr>
          <p:spPr bwMode="auto">
            <a:xfrm>
              <a:off x="5943114" y="3500733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572"/>
            <p:cNvSpPr>
              <a:spLocks noChangeArrowheads="1"/>
            </p:cNvSpPr>
            <p:nvPr/>
          </p:nvSpPr>
          <p:spPr bwMode="auto">
            <a:xfrm>
              <a:off x="5943114" y="3532952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573"/>
            <p:cNvSpPr>
              <a:spLocks noChangeArrowheads="1"/>
            </p:cNvSpPr>
            <p:nvPr/>
          </p:nvSpPr>
          <p:spPr bwMode="auto">
            <a:xfrm>
              <a:off x="5943114" y="3564251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574"/>
            <p:cNvSpPr>
              <a:spLocks noChangeArrowheads="1"/>
            </p:cNvSpPr>
            <p:nvPr/>
          </p:nvSpPr>
          <p:spPr bwMode="auto">
            <a:xfrm>
              <a:off x="5943114" y="3750204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575"/>
            <p:cNvSpPr>
              <a:spLocks noChangeArrowheads="1"/>
            </p:cNvSpPr>
            <p:nvPr/>
          </p:nvSpPr>
          <p:spPr bwMode="auto">
            <a:xfrm>
              <a:off x="5943114" y="3782424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576"/>
            <p:cNvSpPr>
              <a:spLocks noChangeArrowheads="1"/>
            </p:cNvSpPr>
            <p:nvPr/>
          </p:nvSpPr>
          <p:spPr bwMode="auto">
            <a:xfrm>
              <a:off x="5943114" y="3814643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577"/>
            <p:cNvSpPr>
              <a:spLocks noChangeArrowheads="1"/>
            </p:cNvSpPr>
            <p:nvPr/>
          </p:nvSpPr>
          <p:spPr bwMode="auto">
            <a:xfrm>
              <a:off x="5943114" y="3846863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801"/>
            <p:cNvSpPr>
              <a:spLocks noChangeArrowheads="1"/>
            </p:cNvSpPr>
            <p:nvPr/>
          </p:nvSpPr>
          <p:spPr bwMode="auto">
            <a:xfrm>
              <a:off x="5646092" y="2843453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802"/>
            <p:cNvSpPr>
              <a:spLocks noChangeArrowheads="1"/>
            </p:cNvSpPr>
            <p:nvPr/>
          </p:nvSpPr>
          <p:spPr bwMode="auto">
            <a:xfrm>
              <a:off x="5646092" y="2904210"/>
              <a:ext cx="85102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03"/>
            <p:cNvSpPr>
              <a:spLocks noChangeArrowheads="1"/>
            </p:cNvSpPr>
            <p:nvPr/>
          </p:nvSpPr>
          <p:spPr bwMode="auto">
            <a:xfrm>
              <a:off x="5646092" y="2964046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04"/>
            <p:cNvSpPr>
              <a:spLocks noChangeArrowheads="1"/>
            </p:cNvSpPr>
            <p:nvPr/>
          </p:nvSpPr>
          <p:spPr bwMode="auto">
            <a:xfrm>
              <a:off x="5646092" y="3024803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05"/>
            <p:cNvSpPr>
              <a:spLocks noChangeArrowheads="1"/>
            </p:cNvSpPr>
            <p:nvPr/>
          </p:nvSpPr>
          <p:spPr bwMode="auto">
            <a:xfrm>
              <a:off x="5646092" y="3085560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06"/>
            <p:cNvSpPr>
              <a:spLocks noChangeArrowheads="1"/>
            </p:cNvSpPr>
            <p:nvPr/>
          </p:nvSpPr>
          <p:spPr bwMode="auto">
            <a:xfrm>
              <a:off x="5646092" y="3146317"/>
              <a:ext cx="85102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07"/>
            <p:cNvSpPr>
              <a:spLocks noChangeArrowheads="1"/>
            </p:cNvSpPr>
            <p:nvPr/>
          </p:nvSpPr>
          <p:spPr bwMode="auto">
            <a:xfrm>
              <a:off x="5646092" y="3206154"/>
              <a:ext cx="85102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08"/>
            <p:cNvSpPr>
              <a:spLocks noChangeArrowheads="1"/>
            </p:cNvSpPr>
            <p:nvPr/>
          </p:nvSpPr>
          <p:spPr bwMode="auto">
            <a:xfrm>
              <a:off x="5673625" y="3388425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09"/>
            <p:cNvSpPr>
              <a:spLocks noChangeArrowheads="1"/>
            </p:cNvSpPr>
            <p:nvPr/>
          </p:nvSpPr>
          <p:spPr bwMode="auto">
            <a:xfrm>
              <a:off x="5673625" y="3449182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10"/>
            <p:cNvSpPr>
              <a:spLocks noChangeArrowheads="1"/>
            </p:cNvSpPr>
            <p:nvPr/>
          </p:nvSpPr>
          <p:spPr bwMode="auto">
            <a:xfrm>
              <a:off x="5673625" y="3509938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11"/>
            <p:cNvSpPr>
              <a:spLocks noChangeArrowheads="1"/>
            </p:cNvSpPr>
            <p:nvPr/>
          </p:nvSpPr>
          <p:spPr bwMode="auto">
            <a:xfrm>
              <a:off x="5673625" y="3569775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12"/>
            <p:cNvSpPr>
              <a:spLocks noChangeArrowheads="1"/>
            </p:cNvSpPr>
            <p:nvPr/>
          </p:nvSpPr>
          <p:spPr bwMode="auto">
            <a:xfrm>
              <a:off x="5673625" y="3630531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13"/>
            <p:cNvSpPr>
              <a:spLocks noChangeArrowheads="1"/>
            </p:cNvSpPr>
            <p:nvPr/>
          </p:nvSpPr>
          <p:spPr bwMode="auto">
            <a:xfrm>
              <a:off x="5673625" y="3691288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14"/>
            <p:cNvSpPr>
              <a:spLocks noChangeArrowheads="1"/>
            </p:cNvSpPr>
            <p:nvPr/>
          </p:nvSpPr>
          <p:spPr bwMode="auto">
            <a:xfrm>
              <a:off x="5673625" y="3751125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15"/>
            <p:cNvSpPr>
              <a:spLocks noChangeArrowheads="1"/>
            </p:cNvSpPr>
            <p:nvPr/>
          </p:nvSpPr>
          <p:spPr bwMode="auto">
            <a:xfrm>
              <a:off x="5673625" y="3812802"/>
              <a:ext cx="85102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16"/>
            <p:cNvSpPr>
              <a:spLocks noChangeArrowheads="1"/>
            </p:cNvSpPr>
            <p:nvPr/>
          </p:nvSpPr>
          <p:spPr bwMode="auto">
            <a:xfrm>
              <a:off x="5673625" y="2206426"/>
              <a:ext cx="85102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AutoShape 1817"/>
            <p:cNvSpPr>
              <a:spLocks noChangeArrowheads="1"/>
            </p:cNvSpPr>
            <p:nvPr/>
          </p:nvSpPr>
          <p:spPr bwMode="auto">
            <a:xfrm>
              <a:off x="5673625" y="2268103"/>
              <a:ext cx="85102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AutoShape 1818"/>
            <p:cNvSpPr>
              <a:spLocks noChangeArrowheads="1"/>
            </p:cNvSpPr>
            <p:nvPr/>
          </p:nvSpPr>
          <p:spPr bwMode="auto">
            <a:xfrm>
              <a:off x="5673625" y="2328860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AutoShape 1819"/>
            <p:cNvSpPr>
              <a:spLocks noChangeArrowheads="1"/>
            </p:cNvSpPr>
            <p:nvPr/>
          </p:nvSpPr>
          <p:spPr bwMode="auto">
            <a:xfrm>
              <a:off x="5673625" y="2388697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AutoShape 1820"/>
            <p:cNvSpPr>
              <a:spLocks noChangeArrowheads="1"/>
            </p:cNvSpPr>
            <p:nvPr/>
          </p:nvSpPr>
          <p:spPr bwMode="auto">
            <a:xfrm>
              <a:off x="5673625" y="2449454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AutoShape 1821"/>
            <p:cNvSpPr>
              <a:spLocks noChangeArrowheads="1"/>
            </p:cNvSpPr>
            <p:nvPr/>
          </p:nvSpPr>
          <p:spPr bwMode="auto">
            <a:xfrm>
              <a:off x="5673625" y="2510211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AutoShape 1822"/>
            <p:cNvSpPr>
              <a:spLocks noChangeArrowheads="1"/>
            </p:cNvSpPr>
            <p:nvPr/>
          </p:nvSpPr>
          <p:spPr bwMode="auto">
            <a:xfrm>
              <a:off x="5673625" y="2570047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AutoShape 1823"/>
            <p:cNvSpPr>
              <a:spLocks noChangeArrowheads="1"/>
            </p:cNvSpPr>
            <p:nvPr/>
          </p:nvSpPr>
          <p:spPr bwMode="auto">
            <a:xfrm>
              <a:off x="5673625" y="2631725"/>
              <a:ext cx="85102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AutoShape 1824"/>
            <p:cNvSpPr>
              <a:spLocks noChangeArrowheads="1"/>
            </p:cNvSpPr>
            <p:nvPr/>
          </p:nvSpPr>
          <p:spPr bwMode="auto">
            <a:xfrm>
              <a:off x="7213801" y="2782696"/>
              <a:ext cx="85102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AutoShape 1825"/>
            <p:cNvSpPr>
              <a:spLocks noChangeArrowheads="1"/>
            </p:cNvSpPr>
            <p:nvPr/>
          </p:nvSpPr>
          <p:spPr bwMode="auto">
            <a:xfrm>
              <a:off x="7213801" y="2843453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AutoShape 1826"/>
            <p:cNvSpPr>
              <a:spLocks noChangeArrowheads="1"/>
            </p:cNvSpPr>
            <p:nvPr/>
          </p:nvSpPr>
          <p:spPr bwMode="auto">
            <a:xfrm>
              <a:off x="7213801" y="2904210"/>
              <a:ext cx="85102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AutoShape 1827"/>
            <p:cNvSpPr>
              <a:spLocks noChangeArrowheads="1"/>
            </p:cNvSpPr>
            <p:nvPr/>
          </p:nvSpPr>
          <p:spPr bwMode="auto">
            <a:xfrm>
              <a:off x="7213801" y="2964046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AutoShape 1828"/>
            <p:cNvSpPr>
              <a:spLocks noChangeArrowheads="1"/>
            </p:cNvSpPr>
            <p:nvPr/>
          </p:nvSpPr>
          <p:spPr bwMode="auto">
            <a:xfrm>
              <a:off x="7213801" y="3024803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AutoShape 1829"/>
            <p:cNvSpPr>
              <a:spLocks noChangeArrowheads="1"/>
            </p:cNvSpPr>
            <p:nvPr/>
          </p:nvSpPr>
          <p:spPr bwMode="auto">
            <a:xfrm>
              <a:off x="7213801" y="3085560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AutoShape 1830"/>
            <p:cNvSpPr>
              <a:spLocks noChangeArrowheads="1"/>
            </p:cNvSpPr>
            <p:nvPr/>
          </p:nvSpPr>
          <p:spPr bwMode="auto">
            <a:xfrm>
              <a:off x="7213801" y="3146317"/>
              <a:ext cx="85102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31"/>
            <p:cNvSpPr>
              <a:spLocks noChangeArrowheads="1"/>
            </p:cNvSpPr>
            <p:nvPr/>
          </p:nvSpPr>
          <p:spPr bwMode="auto">
            <a:xfrm>
              <a:off x="7213801" y="3206154"/>
              <a:ext cx="85102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33"/>
            <p:cNvSpPr>
              <a:spLocks noChangeArrowheads="1"/>
            </p:cNvSpPr>
            <p:nvPr/>
          </p:nvSpPr>
          <p:spPr bwMode="auto">
            <a:xfrm>
              <a:off x="7132870" y="3449182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834"/>
            <p:cNvSpPr>
              <a:spLocks noChangeArrowheads="1"/>
            </p:cNvSpPr>
            <p:nvPr/>
          </p:nvSpPr>
          <p:spPr bwMode="auto">
            <a:xfrm>
              <a:off x="7132870" y="3509938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835"/>
            <p:cNvSpPr>
              <a:spLocks noChangeArrowheads="1"/>
            </p:cNvSpPr>
            <p:nvPr/>
          </p:nvSpPr>
          <p:spPr bwMode="auto">
            <a:xfrm>
              <a:off x="7132870" y="3569775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836"/>
            <p:cNvSpPr>
              <a:spLocks noChangeArrowheads="1"/>
            </p:cNvSpPr>
            <p:nvPr/>
          </p:nvSpPr>
          <p:spPr bwMode="auto">
            <a:xfrm>
              <a:off x="7132870" y="3630531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837"/>
            <p:cNvSpPr>
              <a:spLocks noChangeArrowheads="1"/>
            </p:cNvSpPr>
            <p:nvPr/>
          </p:nvSpPr>
          <p:spPr bwMode="auto">
            <a:xfrm>
              <a:off x="7132870" y="3691288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838"/>
            <p:cNvSpPr>
              <a:spLocks noChangeArrowheads="1"/>
            </p:cNvSpPr>
            <p:nvPr/>
          </p:nvSpPr>
          <p:spPr bwMode="auto">
            <a:xfrm>
              <a:off x="7132870" y="3751125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839"/>
            <p:cNvSpPr>
              <a:spLocks noChangeArrowheads="1"/>
            </p:cNvSpPr>
            <p:nvPr/>
          </p:nvSpPr>
          <p:spPr bwMode="auto">
            <a:xfrm>
              <a:off x="7132870" y="3812802"/>
              <a:ext cx="85102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840"/>
            <p:cNvSpPr>
              <a:spLocks noChangeArrowheads="1"/>
            </p:cNvSpPr>
            <p:nvPr/>
          </p:nvSpPr>
          <p:spPr bwMode="auto">
            <a:xfrm>
              <a:off x="5673625" y="1539020"/>
              <a:ext cx="85102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841"/>
            <p:cNvSpPr>
              <a:spLocks noChangeArrowheads="1"/>
            </p:cNvSpPr>
            <p:nvPr/>
          </p:nvSpPr>
          <p:spPr bwMode="auto">
            <a:xfrm>
              <a:off x="5673625" y="1601618"/>
              <a:ext cx="85102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842"/>
            <p:cNvSpPr>
              <a:spLocks noChangeArrowheads="1"/>
            </p:cNvSpPr>
            <p:nvPr/>
          </p:nvSpPr>
          <p:spPr bwMode="auto">
            <a:xfrm>
              <a:off x="5673625" y="1662375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843"/>
            <p:cNvSpPr>
              <a:spLocks noChangeArrowheads="1"/>
            </p:cNvSpPr>
            <p:nvPr/>
          </p:nvSpPr>
          <p:spPr bwMode="auto">
            <a:xfrm>
              <a:off x="5673625" y="1722212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844"/>
            <p:cNvSpPr>
              <a:spLocks noChangeArrowheads="1"/>
            </p:cNvSpPr>
            <p:nvPr/>
          </p:nvSpPr>
          <p:spPr bwMode="auto">
            <a:xfrm>
              <a:off x="5673625" y="1782969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845"/>
            <p:cNvSpPr>
              <a:spLocks noChangeArrowheads="1"/>
            </p:cNvSpPr>
            <p:nvPr/>
          </p:nvSpPr>
          <p:spPr bwMode="auto">
            <a:xfrm>
              <a:off x="5673625" y="1843726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846"/>
            <p:cNvSpPr>
              <a:spLocks noChangeArrowheads="1"/>
            </p:cNvSpPr>
            <p:nvPr/>
          </p:nvSpPr>
          <p:spPr bwMode="auto">
            <a:xfrm>
              <a:off x="5673625" y="1903562"/>
              <a:ext cx="85102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847"/>
            <p:cNvSpPr>
              <a:spLocks noChangeArrowheads="1"/>
            </p:cNvSpPr>
            <p:nvPr/>
          </p:nvSpPr>
          <p:spPr bwMode="auto">
            <a:xfrm>
              <a:off x="5673625" y="1965240"/>
              <a:ext cx="85102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848"/>
            <p:cNvSpPr>
              <a:spLocks noChangeArrowheads="1"/>
            </p:cNvSpPr>
            <p:nvPr/>
          </p:nvSpPr>
          <p:spPr bwMode="auto">
            <a:xfrm>
              <a:off x="7132870" y="1539020"/>
              <a:ext cx="84268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849"/>
            <p:cNvSpPr>
              <a:spLocks noChangeArrowheads="1"/>
            </p:cNvSpPr>
            <p:nvPr/>
          </p:nvSpPr>
          <p:spPr bwMode="auto">
            <a:xfrm>
              <a:off x="7132870" y="1600698"/>
              <a:ext cx="84268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AutoShape 1850"/>
            <p:cNvSpPr>
              <a:spLocks noChangeArrowheads="1"/>
            </p:cNvSpPr>
            <p:nvPr/>
          </p:nvSpPr>
          <p:spPr bwMode="auto">
            <a:xfrm>
              <a:off x="7132870" y="1661455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AutoShape 1851"/>
            <p:cNvSpPr>
              <a:spLocks noChangeArrowheads="1"/>
            </p:cNvSpPr>
            <p:nvPr/>
          </p:nvSpPr>
          <p:spPr bwMode="auto">
            <a:xfrm>
              <a:off x="7132870" y="1722212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5" name="AutoShape 1852"/>
            <p:cNvSpPr>
              <a:spLocks noChangeArrowheads="1"/>
            </p:cNvSpPr>
            <p:nvPr/>
          </p:nvSpPr>
          <p:spPr bwMode="auto">
            <a:xfrm>
              <a:off x="7132870" y="1782048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6" name="AutoShape 1853"/>
            <p:cNvSpPr>
              <a:spLocks noChangeArrowheads="1"/>
            </p:cNvSpPr>
            <p:nvPr/>
          </p:nvSpPr>
          <p:spPr bwMode="auto">
            <a:xfrm>
              <a:off x="7132870" y="1843726"/>
              <a:ext cx="84268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7" name="AutoShape 1854"/>
            <p:cNvSpPr>
              <a:spLocks noChangeArrowheads="1"/>
            </p:cNvSpPr>
            <p:nvPr/>
          </p:nvSpPr>
          <p:spPr bwMode="auto">
            <a:xfrm>
              <a:off x="7132870" y="1902642"/>
              <a:ext cx="84268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8" name="AutoShape 1855"/>
            <p:cNvSpPr>
              <a:spLocks noChangeArrowheads="1"/>
            </p:cNvSpPr>
            <p:nvPr/>
          </p:nvSpPr>
          <p:spPr bwMode="auto">
            <a:xfrm>
              <a:off x="7132870" y="1964319"/>
              <a:ext cx="84268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9" name="AutoShape 1856"/>
            <p:cNvSpPr>
              <a:spLocks noChangeArrowheads="1"/>
            </p:cNvSpPr>
            <p:nvPr/>
          </p:nvSpPr>
          <p:spPr bwMode="auto">
            <a:xfrm rot="21336077">
              <a:off x="7132870" y="2176968"/>
              <a:ext cx="84268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0" name="AutoShape 1857"/>
            <p:cNvSpPr>
              <a:spLocks noChangeArrowheads="1"/>
            </p:cNvSpPr>
            <p:nvPr/>
          </p:nvSpPr>
          <p:spPr bwMode="auto">
            <a:xfrm rot="21336077">
              <a:off x="7132870" y="2236804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AutoShape 1858"/>
            <p:cNvSpPr>
              <a:spLocks noChangeArrowheads="1"/>
            </p:cNvSpPr>
            <p:nvPr/>
          </p:nvSpPr>
          <p:spPr bwMode="auto">
            <a:xfrm rot="21336077">
              <a:off x="7132870" y="2298482"/>
              <a:ext cx="84268" cy="506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AutoShape 1859"/>
            <p:cNvSpPr>
              <a:spLocks noChangeArrowheads="1"/>
            </p:cNvSpPr>
            <p:nvPr/>
          </p:nvSpPr>
          <p:spPr bwMode="auto">
            <a:xfrm rot="21336077">
              <a:off x="7132870" y="2357398"/>
              <a:ext cx="84268" cy="524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AutoShape 1860"/>
            <p:cNvSpPr>
              <a:spLocks noChangeArrowheads="1"/>
            </p:cNvSpPr>
            <p:nvPr/>
          </p:nvSpPr>
          <p:spPr bwMode="auto">
            <a:xfrm rot="21336077">
              <a:off x="7132870" y="2419075"/>
              <a:ext cx="84268" cy="5063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AutoShape 1861"/>
            <p:cNvSpPr>
              <a:spLocks noChangeArrowheads="1"/>
            </p:cNvSpPr>
            <p:nvPr/>
          </p:nvSpPr>
          <p:spPr bwMode="auto">
            <a:xfrm rot="21336077">
              <a:off x="7132870" y="2479832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AutoShape 1862"/>
            <p:cNvSpPr>
              <a:spLocks noChangeArrowheads="1"/>
            </p:cNvSpPr>
            <p:nvPr/>
          </p:nvSpPr>
          <p:spPr bwMode="auto">
            <a:xfrm rot="21336077">
              <a:off x="7132870" y="2540589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AutoShape 1863"/>
            <p:cNvSpPr>
              <a:spLocks noChangeArrowheads="1"/>
            </p:cNvSpPr>
            <p:nvPr/>
          </p:nvSpPr>
          <p:spPr bwMode="auto">
            <a:xfrm rot="21336077">
              <a:off x="7132870" y="2600426"/>
              <a:ext cx="84268" cy="51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Rectangle 1864"/>
            <p:cNvSpPr>
              <a:spLocks noChangeArrowheads="1"/>
            </p:cNvSpPr>
            <p:nvPr/>
          </p:nvSpPr>
          <p:spPr bwMode="auto">
            <a:xfrm>
              <a:off x="5919753" y="3903017"/>
              <a:ext cx="227773" cy="3037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Rectangle 1865"/>
            <p:cNvSpPr>
              <a:spLocks noChangeArrowheads="1"/>
            </p:cNvSpPr>
            <p:nvPr/>
          </p:nvSpPr>
          <p:spPr bwMode="auto">
            <a:xfrm>
              <a:off x="6718208" y="3903017"/>
              <a:ext cx="226938" cy="3037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866"/>
            <p:cNvSpPr>
              <a:spLocks noChangeArrowheads="1"/>
            </p:cNvSpPr>
            <p:nvPr/>
          </p:nvSpPr>
          <p:spPr bwMode="auto">
            <a:xfrm>
              <a:off x="5863018" y="3903017"/>
              <a:ext cx="29202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867"/>
            <p:cNvSpPr>
              <a:spLocks noChangeArrowheads="1"/>
            </p:cNvSpPr>
            <p:nvPr/>
          </p:nvSpPr>
          <p:spPr bwMode="auto">
            <a:xfrm>
              <a:off x="5807118" y="3903017"/>
              <a:ext cx="28367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868"/>
            <p:cNvSpPr>
              <a:spLocks noChangeArrowheads="1"/>
            </p:cNvSpPr>
            <p:nvPr/>
          </p:nvSpPr>
          <p:spPr bwMode="auto">
            <a:xfrm>
              <a:off x="5749549" y="3903017"/>
              <a:ext cx="29202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869"/>
            <p:cNvSpPr>
              <a:spLocks noChangeArrowheads="1"/>
            </p:cNvSpPr>
            <p:nvPr/>
          </p:nvSpPr>
          <p:spPr bwMode="auto">
            <a:xfrm>
              <a:off x="5692815" y="3903017"/>
              <a:ext cx="29202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Rectangle 1870"/>
            <p:cNvSpPr>
              <a:spLocks noChangeArrowheads="1"/>
            </p:cNvSpPr>
            <p:nvPr/>
          </p:nvSpPr>
          <p:spPr bwMode="auto">
            <a:xfrm>
              <a:off x="5636080" y="3903017"/>
              <a:ext cx="29202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Rectangle 1871"/>
            <p:cNvSpPr>
              <a:spLocks noChangeArrowheads="1"/>
            </p:cNvSpPr>
            <p:nvPr/>
          </p:nvSpPr>
          <p:spPr bwMode="auto">
            <a:xfrm>
              <a:off x="7197114" y="3903017"/>
              <a:ext cx="28367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Rectangle 1872"/>
            <p:cNvSpPr>
              <a:spLocks noChangeArrowheads="1"/>
            </p:cNvSpPr>
            <p:nvPr/>
          </p:nvSpPr>
          <p:spPr bwMode="auto">
            <a:xfrm>
              <a:off x="7140379" y="3903017"/>
              <a:ext cx="29201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Rectangle 1873"/>
            <p:cNvSpPr>
              <a:spLocks noChangeArrowheads="1"/>
            </p:cNvSpPr>
            <p:nvPr/>
          </p:nvSpPr>
          <p:spPr bwMode="auto">
            <a:xfrm>
              <a:off x="7083645" y="3903017"/>
              <a:ext cx="29201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Rectangle 1874"/>
            <p:cNvSpPr>
              <a:spLocks noChangeArrowheads="1"/>
            </p:cNvSpPr>
            <p:nvPr/>
          </p:nvSpPr>
          <p:spPr bwMode="auto">
            <a:xfrm>
              <a:off x="7026910" y="3903017"/>
              <a:ext cx="29201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Rectangle 1875"/>
            <p:cNvSpPr>
              <a:spLocks noChangeArrowheads="1"/>
            </p:cNvSpPr>
            <p:nvPr/>
          </p:nvSpPr>
          <p:spPr bwMode="auto">
            <a:xfrm>
              <a:off x="6971010" y="3903017"/>
              <a:ext cx="28367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AutoShape 1876"/>
            <p:cNvSpPr>
              <a:spLocks noChangeArrowheads="1"/>
            </p:cNvSpPr>
            <p:nvPr/>
          </p:nvSpPr>
          <p:spPr bwMode="auto">
            <a:xfrm>
              <a:off x="5619394" y="3995073"/>
              <a:ext cx="85102" cy="902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0" name="AutoShape 1877"/>
            <p:cNvSpPr>
              <a:spLocks noChangeArrowheads="1"/>
            </p:cNvSpPr>
            <p:nvPr/>
          </p:nvSpPr>
          <p:spPr bwMode="auto">
            <a:xfrm>
              <a:off x="5619394" y="4267559"/>
              <a:ext cx="85102" cy="902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1" name="AutoShape 1878"/>
            <p:cNvSpPr>
              <a:spLocks noChangeArrowheads="1"/>
            </p:cNvSpPr>
            <p:nvPr/>
          </p:nvSpPr>
          <p:spPr bwMode="auto">
            <a:xfrm>
              <a:off x="7159569" y="4024531"/>
              <a:ext cx="85102" cy="911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2" name="AutoShape 1879"/>
            <p:cNvSpPr>
              <a:spLocks noChangeArrowheads="1"/>
            </p:cNvSpPr>
            <p:nvPr/>
          </p:nvSpPr>
          <p:spPr bwMode="auto">
            <a:xfrm>
              <a:off x="7159569" y="4115667"/>
              <a:ext cx="85102" cy="902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3" name="AutoShape 1911"/>
            <p:cNvSpPr>
              <a:spLocks noChangeArrowheads="1"/>
            </p:cNvSpPr>
            <p:nvPr/>
          </p:nvSpPr>
          <p:spPr bwMode="auto">
            <a:xfrm rot="5203622">
              <a:off x="6316783" y="4725736"/>
              <a:ext cx="73645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4" name="AutoShape 1912"/>
            <p:cNvSpPr>
              <a:spLocks noChangeArrowheads="1"/>
            </p:cNvSpPr>
            <p:nvPr/>
          </p:nvSpPr>
          <p:spPr bwMode="auto">
            <a:xfrm rot="16168825">
              <a:off x="6286747" y="4752432"/>
              <a:ext cx="73645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5" name="AutoShape 1913"/>
            <p:cNvSpPr>
              <a:spLocks noChangeArrowheads="1"/>
            </p:cNvSpPr>
            <p:nvPr/>
          </p:nvSpPr>
          <p:spPr bwMode="auto">
            <a:xfrm rot="5203622">
              <a:off x="6310108" y="5064502"/>
              <a:ext cx="73645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6" name="AutoShape 1914"/>
            <p:cNvSpPr>
              <a:spLocks noChangeArrowheads="1"/>
            </p:cNvSpPr>
            <p:nvPr/>
          </p:nvSpPr>
          <p:spPr bwMode="auto">
            <a:xfrm rot="16168825">
              <a:off x="6286747" y="5078311"/>
              <a:ext cx="73645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7" name="AutoShape 1915"/>
            <p:cNvSpPr>
              <a:spLocks noChangeArrowheads="1"/>
            </p:cNvSpPr>
            <p:nvPr/>
          </p:nvSpPr>
          <p:spPr bwMode="auto">
            <a:xfrm rot="5203622">
              <a:off x="6310569" y="4891897"/>
              <a:ext cx="72724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8" name="AutoShape 1916"/>
            <p:cNvSpPr>
              <a:spLocks noChangeArrowheads="1"/>
            </p:cNvSpPr>
            <p:nvPr/>
          </p:nvSpPr>
          <p:spPr bwMode="auto">
            <a:xfrm rot="16168825">
              <a:off x="6286287" y="4913991"/>
              <a:ext cx="74566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9" name="AutoShape 1917"/>
            <p:cNvSpPr>
              <a:spLocks noChangeArrowheads="1"/>
            </p:cNvSpPr>
            <p:nvPr/>
          </p:nvSpPr>
          <p:spPr bwMode="auto">
            <a:xfrm rot="5203622">
              <a:off x="6474011" y="4739084"/>
              <a:ext cx="74566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0" name="AutoShape 1918"/>
            <p:cNvSpPr>
              <a:spLocks noChangeArrowheads="1"/>
            </p:cNvSpPr>
            <p:nvPr/>
          </p:nvSpPr>
          <p:spPr bwMode="auto">
            <a:xfrm rot="16168825">
              <a:off x="6440681" y="4752850"/>
              <a:ext cx="73645" cy="4755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1" name="AutoShape 1919"/>
            <p:cNvSpPr>
              <a:spLocks noChangeArrowheads="1"/>
            </p:cNvSpPr>
            <p:nvPr/>
          </p:nvSpPr>
          <p:spPr bwMode="auto">
            <a:xfrm rot="5203622">
              <a:off x="6474471" y="5064502"/>
              <a:ext cx="73645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2" name="AutoShape 1920"/>
            <p:cNvSpPr>
              <a:spLocks noChangeArrowheads="1"/>
            </p:cNvSpPr>
            <p:nvPr/>
          </p:nvSpPr>
          <p:spPr bwMode="auto">
            <a:xfrm rot="16168825">
              <a:off x="6440681" y="5078728"/>
              <a:ext cx="73645" cy="4755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3" name="AutoShape 1921"/>
            <p:cNvSpPr>
              <a:spLocks noChangeArrowheads="1"/>
            </p:cNvSpPr>
            <p:nvPr/>
          </p:nvSpPr>
          <p:spPr bwMode="auto">
            <a:xfrm rot="5203622">
              <a:off x="6474932" y="5223298"/>
              <a:ext cx="72724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4" name="AutoShape 1922"/>
            <p:cNvSpPr>
              <a:spLocks noChangeArrowheads="1"/>
            </p:cNvSpPr>
            <p:nvPr/>
          </p:nvSpPr>
          <p:spPr bwMode="auto">
            <a:xfrm rot="16168825">
              <a:off x="6441141" y="5237524"/>
              <a:ext cx="72724" cy="4755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5" name="AutoShape 1923"/>
            <p:cNvSpPr>
              <a:spLocks noChangeArrowheads="1"/>
            </p:cNvSpPr>
            <p:nvPr/>
          </p:nvSpPr>
          <p:spPr bwMode="auto">
            <a:xfrm rot="5203622">
              <a:off x="6474471" y="4899722"/>
              <a:ext cx="73645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6" name="AutoShape 1924"/>
            <p:cNvSpPr>
              <a:spLocks noChangeArrowheads="1"/>
            </p:cNvSpPr>
            <p:nvPr/>
          </p:nvSpPr>
          <p:spPr bwMode="auto">
            <a:xfrm rot="16168825">
              <a:off x="6440220" y="4914408"/>
              <a:ext cx="74566" cy="4755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7" name="AutoShape 1925"/>
            <p:cNvSpPr>
              <a:spLocks noChangeArrowheads="1"/>
            </p:cNvSpPr>
            <p:nvPr/>
          </p:nvSpPr>
          <p:spPr bwMode="auto">
            <a:xfrm rot="5203622">
              <a:off x="6310569" y="5223298"/>
              <a:ext cx="72724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AutoShape 1926"/>
            <p:cNvSpPr>
              <a:spLocks noChangeArrowheads="1"/>
            </p:cNvSpPr>
            <p:nvPr/>
          </p:nvSpPr>
          <p:spPr bwMode="auto">
            <a:xfrm rot="16168825">
              <a:off x="6287207" y="5237107"/>
              <a:ext cx="72724" cy="483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Oval 1928"/>
            <p:cNvSpPr>
              <a:spLocks noChangeArrowheads="1"/>
            </p:cNvSpPr>
            <p:nvPr/>
          </p:nvSpPr>
          <p:spPr bwMode="auto">
            <a:xfrm>
              <a:off x="6006523" y="4566741"/>
              <a:ext cx="90942" cy="4971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Oval 1929"/>
            <p:cNvSpPr>
              <a:spLocks noChangeArrowheads="1"/>
            </p:cNvSpPr>
            <p:nvPr/>
          </p:nvSpPr>
          <p:spPr bwMode="auto">
            <a:xfrm>
              <a:off x="6729888" y="4571343"/>
              <a:ext cx="90108" cy="4971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71" name="Group 1930"/>
            <p:cNvGrpSpPr>
              <a:grpSpLocks/>
            </p:cNvGrpSpPr>
            <p:nvPr/>
          </p:nvGrpSpPr>
          <p:grpSpPr bwMode="auto">
            <a:xfrm>
              <a:off x="5911238" y="4752746"/>
              <a:ext cx="48391" cy="127957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198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9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2" name="Group 1933"/>
            <p:cNvGrpSpPr>
              <a:grpSpLocks/>
            </p:cNvGrpSpPr>
            <p:nvPr/>
          </p:nvGrpSpPr>
          <p:grpSpPr bwMode="auto">
            <a:xfrm>
              <a:off x="5658607" y="4462717"/>
              <a:ext cx="110132" cy="95738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95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6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7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3" name="Group 1937"/>
            <p:cNvGrpSpPr>
              <a:grpSpLocks/>
            </p:cNvGrpSpPr>
            <p:nvPr/>
          </p:nvGrpSpPr>
          <p:grpSpPr bwMode="auto">
            <a:xfrm>
              <a:off x="6983525" y="4489414"/>
              <a:ext cx="113469" cy="83771"/>
              <a:chOff x="1584" y="5232"/>
              <a:chExt cx="240" cy="192"/>
            </a:xfrm>
          </p:grpSpPr>
          <p:sp>
            <p:nvSpPr>
              <p:cNvPr id="2192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3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94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74" name="Rectangle 1941"/>
            <p:cNvSpPr>
              <a:spLocks noChangeArrowheads="1"/>
            </p:cNvSpPr>
            <p:nvPr/>
          </p:nvSpPr>
          <p:spPr bwMode="auto">
            <a:xfrm>
              <a:off x="7025242" y="3428929"/>
              <a:ext cx="90108" cy="312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5" name="Rectangle 1942"/>
            <p:cNvSpPr>
              <a:spLocks noChangeArrowheads="1"/>
            </p:cNvSpPr>
            <p:nvPr/>
          </p:nvSpPr>
          <p:spPr bwMode="auto">
            <a:xfrm>
              <a:off x="7025242" y="3460228"/>
              <a:ext cx="90108" cy="322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6" name="Rectangle 1943"/>
            <p:cNvSpPr>
              <a:spLocks noChangeArrowheads="1"/>
            </p:cNvSpPr>
            <p:nvPr/>
          </p:nvSpPr>
          <p:spPr bwMode="auto">
            <a:xfrm>
              <a:off x="7025242" y="3492448"/>
              <a:ext cx="90108" cy="322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7" name="Rectangle 1944"/>
            <p:cNvSpPr>
              <a:spLocks noChangeArrowheads="1"/>
            </p:cNvSpPr>
            <p:nvPr/>
          </p:nvSpPr>
          <p:spPr bwMode="auto">
            <a:xfrm>
              <a:off x="7025242" y="3523747"/>
              <a:ext cx="90108" cy="322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8" name="Rectangle 1945"/>
            <p:cNvSpPr>
              <a:spLocks noChangeArrowheads="1"/>
            </p:cNvSpPr>
            <p:nvPr/>
          </p:nvSpPr>
          <p:spPr bwMode="auto">
            <a:xfrm>
              <a:off x="7025242" y="3554125"/>
              <a:ext cx="90108" cy="312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9" name="Rectangle 1946"/>
            <p:cNvSpPr>
              <a:spLocks noChangeArrowheads="1"/>
            </p:cNvSpPr>
            <p:nvPr/>
          </p:nvSpPr>
          <p:spPr bwMode="auto">
            <a:xfrm>
              <a:off x="7021070" y="3674718"/>
              <a:ext cx="90108" cy="322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0" name="Rectangle 1947"/>
            <p:cNvSpPr>
              <a:spLocks noChangeArrowheads="1"/>
            </p:cNvSpPr>
            <p:nvPr/>
          </p:nvSpPr>
          <p:spPr bwMode="auto">
            <a:xfrm>
              <a:off x="7021070" y="3706938"/>
              <a:ext cx="90108" cy="322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1" name="Rectangle 1948"/>
            <p:cNvSpPr>
              <a:spLocks noChangeArrowheads="1"/>
            </p:cNvSpPr>
            <p:nvPr/>
          </p:nvSpPr>
          <p:spPr bwMode="auto">
            <a:xfrm>
              <a:off x="7021070" y="3739158"/>
              <a:ext cx="90108" cy="322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2" name="Rectangle 1949"/>
            <p:cNvSpPr>
              <a:spLocks noChangeArrowheads="1"/>
            </p:cNvSpPr>
            <p:nvPr/>
          </p:nvSpPr>
          <p:spPr bwMode="auto">
            <a:xfrm>
              <a:off x="7021070" y="3771377"/>
              <a:ext cx="90108" cy="312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3" name="Rectangle 1950"/>
            <p:cNvSpPr>
              <a:spLocks noChangeArrowheads="1"/>
            </p:cNvSpPr>
            <p:nvPr/>
          </p:nvSpPr>
          <p:spPr bwMode="auto">
            <a:xfrm>
              <a:off x="7021070" y="3802676"/>
              <a:ext cx="90108" cy="331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4" name="Rectangle 1958"/>
            <p:cNvSpPr>
              <a:spLocks noChangeArrowheads="1"/>
            </p:cNvSpPr>
            <p:nvPr/>
          </p:nvSpPr>
          <p:spPr bwMode="auto">
            <a:xfrm>
              <a:off x="7021070" y="2506529"/>
              <a:ext cx="90108" cy="322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5" name="Rectangle 1959"/>
            <p:cNvSpPr>
              <a:spLocks noChangeArrowheads="1"/>
            </p:cNvSpPr>
            <p:nvPr/>
          </p:nvSpPr>
          <p:spPr bwMode="auto">
            <a:xfrm>
              <a:off x="7021070" y="2540589"/>
              <a:ext cx="90108" cy="312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6" name="Rectangle 1960"/>
            <p:cNvSpPr>
              <a:spLocks noChangeArrowheads="1"/>
            </p:cNvSpPr>
            <p:nvPr/>
          </p:nvSpPr>
          <p:spPr bwMode="auto">
            <a:xfrm>
              <a:off x="7021070" y="2570968"/>
              <a:ext cx="90108" cy="322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7" name="Rectangle 1961"/>
            <p:cNvSpPr>
              <a:spLocks noChangeArrowheads="1"/>
            </p:cNvSpPr>
            <p:nvPr/>
          </p:nvSpPr>
          <p:spPr bwMode="auto">
            <a:xfrm>
              <a:off x="7021070" y="2600426"/>
              <a:ext cx="90108" cy="331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8" name="Rectangle 1962"/>
            <p:cNvSpPr>
              <a:spLocks noChangeArrowheads="1"/>
            </p:cNvSpPr>
            <p:nvPr/>
          </p:nvSpPr>
          <p:spPr bwMode="auto">
            <a:xfrm>
              <a:off x="7021070" y="2635407"/>
              <a:ext cx="90108" cy="312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9" name="AutoShape 1972"/>
            <p:cNvSpPr>
              <a:spLocks noChangeArrowheads="1"/>
            </p:cNvSpPr>
            <p:nvPr/>
          </p:nvSpPr>
          <p:spPr bwMode="auto">
            <a:xfrm>
              <a:off x="6377801" y="3085560"/>
              <a:ext cx="54231" cy="10494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0" name="AutoShape 1973"/>
            <p:cNvSpPr>
              <a:spLocks noChangeArrowheads="1"/>
            </p:cNvSpPr>
            <p:nvPr/>
          </p:nvSpPr>
          <p:spPr bwMode="auto">
            <a:xfrm>
              <a:off x="6377801" y="2904210"/>
              <a:ext cx="53397" cy="10586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1" name="AutoShape 1974"/>
            <p:cNvSpPr>
              <a:spLocks noChangeArrowheads="1"/>
            </p:cNvSpPr>
            <p:nvPr/>
          </p:nvSpPr>
          <p:spPr bwMode="auto">
            <a:xfrm>
              <a:off x="6512128" y="2904210"/>
              <a:ext cx="53397" cy="10586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2" name="AutoShape 1975"/>
            <p:cNvSpPr>
              <a:spLocks noChangeArrowheads="1"/>
            </p:cNvSpPr>
            <p:nvPr/>
          </p:nvSpPr>
          <p:spPr bwMode="auto">
            <a:xfrm>
              <a:off x="6512128" y="3085560"/>
              <a:ext cx="53397" cy="10494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3" name="AutoShape 1984"/>
            <p:cNvSpPr>
              <a:spLocks noChangeArrowheads="1"/>
            </p:cNvSpPr>
            <p:nvPr/>
          </p:nvSpPr>
          <p:spPr bwMode="auto">
            <a:xfrm rot="10800000">
              <a:off x="6575537" y="3454705"/>
              <a:ext cx="45054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4" name="AutoShape 1985"/>
            <p:cNvSpPr>
              <a:spLocks noChangeArrowheads="1"/>
            </p:cNvSpPr>
            <p:nvPr/>
          </p:nvSpPr>
          <p:spPr bwMode="auto">
            <a:xfrm rot="10800000">
              <a:off x="6575537" y="3787947"/>
              <a:ext cx="45054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5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200088" y="3721667"/>
              <a:ext cx="26699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96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748244" y="3721667"/>
              <a:ext cx="26699" cy="589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97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748244" y="3509938"/>
              <a:ext cx="26699" cy="5799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98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755752" y="3146317"/>
              <a:ext cx="25030" cy="589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99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200088" y="3509938"/>
              <a:ext cx="2503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00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201757" y="3146317"/>
              <a:ext cx="25030" cy="589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701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755752" y="2904210"/>
              <a:ext cx="2503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702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201757" y="2904210"/>
              <a:ext cx="2503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703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558016" y="2539669"/>
              <a:ext cx="2503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704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214272" y="2539669"/>
              <a:ext cx="2503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705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530483" y="2327940"/>
              <a:ext cx="5006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706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214272" y="2327940"/>
              <a:ext cx="5006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707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94132" y="1933941"/>
              <a:ext cx="50060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08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186739" y="1933941"/>
              <a:ext cx="50060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709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94132" y="1661455"/>
              <a:ext cx="5006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10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186739" y="1661455"/>
              <a:ext cx="50060" cy="598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711" name="AutoShape 2002"/>
            <p:cNvSpPr>
              <a:spLocks noChangeArrowheads="1"/>
            </p:cNvSpPr>
            <p:nvPr/>
          </p:nvSpPr>
          <p:spPr bwMode="auto">
            <a:xfrm rot="10800000">
              <a:off x="6603904" y="1782969"/>
              <a:ext cx="45054" cy="635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2" name="AutoShape 2003"/>
            <p:cNvSpPr>
              <a:spLocks noChangeArrowheads="1"/>
            </p:cNvSpPr>
            <p:nvPr/>
          </p:nvSpPr>
          <p:spPr bwMode="auto">
            <a:xfrm rot="10800000">
              <a:off x="6574703" y="1813347"/>
              <a:ext cx="45888" cy="6351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3" name="Rectangle 2007"/>
            <p:cNvSpPr>
              <a:spLocks noChangeArrowheads="1"/>
            </p:cNvSpPr>
            <p:nvPr/>
          </p:nvSpPr>
          <p:spPr bwMode="auto">
            <a:xfrm>
              <a:off x="5430001" y="4328316"/>
              <a:ext cx="189393" cy="911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4" name="Rectangle 2008"/>
            <p:cNvSpPr>
              <a:spLocks noChangeArrowheads="1"/>
            </p:cNvSpPr>
            <p:nvPr/>
          </p:nvSpPr>
          <p:spPr bwMode="auto">
            <a:xfrm>
              <a:off x="7268032" y="4357773"/>
              <a:ext cx="189393" cy="920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5" name="Rectangle 2009"/>
            <p:cNvSpPr>
              <a:spLocks noChangeArrowheads="1"/>
            </p:cNvSpPr>
            <p:nvPr/>
          </p:nvSpPr>
          <p:spPr bwMode="auto">
            <a:xfrm>
              <a:off x="5240607" y="4328316"/>
              <a:ext cx="161860" cy="1205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6" name="Rectangle 2010"/>
            <p:cNvSpPr>
              <a:spLocks noChangeArrowheads="1"/>
            </p:cNvSpPr>
            <p:nvPr/>
          </p:nvSpPr>
          <p:spPr bwMode="auto">
            <a:xfrm>
              <a:off x="7511656" y="4357773"/>
              <a:ext cx="161860" cy="1224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7" name="Rectangle 2011"/>
            <p:cNvSpPr>
              <a:spLocks noChangeArrowheads="1"/>
            </p:cNvSpPr>
            <p:nvPr/>
          </p:nvSpPr>
          <p:spPr bwMode="auto">
            <a:xfrm>
              <a:off x="5186376" y="2267183"/>
              <a:ext cx="54231" cy="3332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718" name="Rectangle 2012"/>
            <p:cNvSpPr>
              <a:spLocks noChangeArrowheads="1"/>
            </p:cNvSpPr>
            <p:nvPr/>
          </p:nvSpPr>
          <p:spPr bwMode="auto">
            <a:xfrm>
              <a:off x="7701050" y="2267183"/>
              <a:ext cx="54231" cy="3332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719" name="Line 2020"/>
            <p:cNvSpPr>
              <a:spLocks noChangeShapeType="1"/>
            </p:cNvSpPr>
            <p:nvPr/>
          </p:nvSpPr>
          <p:spPr bwMode="auto">
            <a:xfrm>
              <a:off x="6132507" y="4804245"/>
              <a:ext cx="94279" cy="9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0" name="AutoShape 2021"/>
            <p:cNvSpPr>
              <a:spLocks noChangeArrowheads="1"/>
            </p:cNvSpPr>
            <p:nvPr/>
          </p:nvSpPr>
          <p:spPr bwMode="auto">
            <a:xfrm>
              <a:off x="6132507" y="5024259"/>
              <a:ext cx="94279" cy="27340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21" name="AutoShape 2022"/>
            <p:cNvSpPr>
              <a:spLocks noChangeArrowheads="1"/>
            </p:cNvSpPr>
            <p:nvPr/>
          </p:nvSpPr>
          <p:spPr bwMode="auto">
            <a:xfrm>
              <a:off x="6132507" y="4713109"/>
              <a:ext cx="94279" cy="27340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22" name="Rectangle 2031"/>
            <p:cNvSpPr>
              <a:spLocks noChangeArrowheads="1"/>
            </p:cNvSpPr>
            <p:nvPr/>
          </p:nvSpPr>
          <p:spPr bwMode="auto">
            <a:xfrm>
              <a:off x="5213075" y="1388969"/>
              <a:ext cx="162694" cy="1215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723" name="Rectangle 2032"/>
            <p:cNvSpPr>
              <a:spLocks noChangeArrowheads="1"/>
            </p:cNvSpPr>
            <p:nvPr/>
          </p:nvSpPr>
          <p:spPr bwMode="auto">
            <a:xfrm>
              <a:off x="5484232" y="1388969"/>
              <a:ext cx="161860" cy="1215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724" name="Rectangle 2033"/>
            <p:cNvSpPr>
              <a:spLocks noChangeArrowheads="1"/>
            </p:cNvSpPr>
            <p:nvPr/>
          </p:nvSpPr>
          <p:spPr bwMode="auto">
            <a:xfrm>
              <a:off x="7538355" y="1418427"/>
              <a:ext cx="161860" cy="1215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725" name="Rectangle 2034"/>
            <p:cNvSpPr>
              <a:spLocks noChangeArrowheads="1"/>
            </p:cNvSpPr>
            <p:nvPr/>
          </p:nvSpPr>
          <p:spPr bwMode="auto">
            <a:xfrm>
              <a:off x="7213801" y="1418427"/>
              <a:ext cx="161860" cy="1215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726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84000" y="3787947"/>
              <a:ext cx="20859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27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84000" y="3696812"/>
              <a:ext cx="20859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28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84000" y="3575298"/>
              <a:ext cx="20859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29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84000" y="3454705"/>
              <a:ext cx="20859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30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95206" y="3297289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731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95206" y="3206154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732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862184" y="3328588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733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862184" y="3237453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734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944311" y="3054261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735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917613" y="2964046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736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95206" y="2782696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737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71010" y="2662103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38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835486" y="2752318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739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835486" y="2662103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40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835848" y="2539669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741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65050" y="2357398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742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65050" y="2236804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743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655633" y="1813347"/>
              <a:ext cx="4338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744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574703" y="1661455"/>
              <a:ext cx="4338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745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112483" y="1330974"/>
              <a:ext cx="4338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46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713202" y="1330974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47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117489" y="1205778"/>
              <a:ext cx="4338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48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713202" y="1205778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49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117489" y="1100834"/>
              <a:ext cx="42551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50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713202" y="1100834"/>
              <a:ext cx="4338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51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037394" y="4504143"/>
              <a:ext cx="4672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52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756587" y="4504143"/>
              <a:ext cx="45888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53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431198" y="3054261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54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566360" y="3054261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55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431198" y="2872911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56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566360" y="2872911"/>
              <a:ext cx="21693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57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456699" y="4357773"/>
              <a:ext cx="71752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58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294839" y="4357773"/>
              <a:ext cx="71752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59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22264" y="4388152"/>
              <a:ext cx="71752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60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65888" y="4388152"/>
              <a:ext cx="70918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61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658607" y="4546488"/>
              <a:ext cx="81764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62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021070" y="4573184"/>
              <a:ext cx="82599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63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997346" y="5187198"/>
              <a:ext cx="9344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64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997346" y="4879731"/>
              <a:ext cx="93445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65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81617" y="4875128"/>
              <a:ext cx="92610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66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81617" y="5156819"/>
              <a:ext cx="92610" cy="5615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67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612248" y="3965615"/>
              <a:ext cx="96782" cy="50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68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86387" y="3297289"/>
              <a:ext cx="108463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69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412843" y="1510483"/>
              <a:ext cx="78427" cy="552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70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402831" y="4067798"/>
              <a:ext cx="100120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71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404499" y="1237077"/>
              <a:ext cx="100120" cy="6075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72" name="Line 2103"/>
            <p:cNvSpPr>
              <a:spLocks noChangeShapeType="1"/>
            </p:cNvSpPr>
            <p:nvPr/>
          </p:nvSpPr>
          <p:spPr bwMode="auto">
            <a:xfrm>
              <a:off x="6404499" y="2872911"/>
              <a:ext cx="0" cy="1518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3" name="Line 2104"/>
            <p:cNvSpPr>
              <a:spLocks noChangeShapeType="1"/>
            </p:cNvSpPr>
            <p:nvPr/>
          </p:nvSpPr>
          <p:spPr bwMode="auto">
            <a:xfrm>
              <a:off x="6539661" y="2872911"/>
              <a:ext cx="0" cy="1518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4" name="Line 2105"/>
            <p:cNvSpPr>
              <a:spLocks noChangeShapeType="1"/>
            </p:cNvSpPr>
            <p:nvPr/>
          </p:nvSpPr>
          <p:spPr bwMode="auto">
            <a:xfrm>
              <a:off x="6404499" y="3054261"/>
              <a:ext cx="0" cy="1518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5" name="Line 2106"/>
            <p:cNvSpPr>
              <a:spLocks noChangeShapeType="1"/>
            </p:cNvSpPr>
            <p:nvPr/>
          </p:nvSpPr>
          <p:spPr bwMode="auto">
            <a:xfrm>
              <a:off x="6539661" y="3054261"/>
              <a:ext cx="0" cy="1518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6" name="AutoShape 2111"/>
            <p:cNvSpPr>
              <a:spLocks noChangeArrowheads="1"/>
            </p:cNvSpPr>
            <p:nvPr/>
          </p:nvSpPr>
          <p:spPr bwMode="auto">
            <a:xfrm>
              <a:off x="7159569" y="4205881"/>
              <a:ext cx="85102" cy="9205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7" name="AutoShape 2112"/>
            <p:cNvSpPr>
              <a:spLocks noChangeArrowheads="1"/>
            </p:cNvSpPr>
            <p:nvPr/>
          </p:nvSpPr>
          <p:spPr bwMode="auto">
            <a:xfrm>
              <a:off x="7159569" y="4297937"/>
              <a:ext cx="85102" cy="902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8" name="AutoShape 2113"/>
            <p:cNvSpPr>
              <a:spLocks noChangeArrowheads="1"/>
            </p:cNvSpPr>
            <p:nvPr/>
          </p:nvSpPr>
          <p:spPr bwMode="auto">
            <a:xfrm>
              <a:off x="5619394" y="4085288"/>
              <a:ext cx="85102" cy="911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114"/>
            <p:cNvSpPr>
              <a:spLocks noChangeArrowheads="1"/>
            </p:cNvSpPr>
            <p:nvPr/>
          </p:nvSpPr>
          <p:spPr bwMode="auto">
            <a:xfrm>
              <a:off x="5619394" y="4176424"/>
              <a:ext cx="85102" cy="9113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48008" y="2690641"/>
              <a:ext cx="108463" cy="616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81" name="Rectangle 2117"/>
            <p:cNvSpPr>
              <a:spLocks noChangeArrowheads="1"/>
            </p:cNvSpPr>
            <p:nvPr/>
          </p:nvSpPr>
          <p:spPr bwMode="auto">
            <a:xfrm>
              <a:off x="8259217" y="3037691"/>
              <a:ext cx="405485" cy="5707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Rectangle 2118"/>
            <p:cNvSpPr>
              <a:spLocks noChangeArrowheads="1"/>
            </p:cNvSpPr>
            <p:nvPr/>
          </p:nvSpPr>
          <p:spPr bwMode="auto">
            <a:xfrm>
              <a:off x="8259217" y="3794391"/>
              <a:ext cx="405485" cy="57166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3" name="Rectangle 2119"/>
            <p:cNvSpPr>
              <a:spLocks noChangeArrowheads="1"/>
            </p:cNvSpPr>
            <p:nvPr/>
          </p:nvSpPr>
          <p:spPr bwMode="auto">
            <a:xfrm>
              <a:off x="8259217" y="3613041"/>
              <a:ext cx="161860" cy="1813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75309" y="3188663"/>
              <a:ext cx="162694" cy="24210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85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75309" y="3946284"/>
              <a:ext cx="162694" cy="24302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86" name="Line 2123"/>
            <p:cNvSpPr>
              <a:spLocks noChangeShapeType="1"/>
            </p:cNvSpPr>
            <p:nvPr/>
          </p:nvSpPr>
          <p:spPr bwMode="auto">
            <a:xfrm>
              <a:off x="7880431" y="3249420"/>
              <a:ext cx="0" cy="6959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7" name="Line 2124"/>
            <p:cNvSpPr>
              <a:spLocks noChangeShapeType="1"/>
            </p:cNvSpPr>
            <p:nvPr/>
          </p:nvSpPr>
          <p:spPr bwMode="auto">
            <a:xfrm>
              <a:off x="7962195" y="3249420"/>
              <a:ext cx="0" cy="6959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8" name="Line 2125"/>
            <p:cNvSpPr>
              <a:spLocks noChangeShapeType="1"/>
            </p:cNvSpPr>
            <p:nvPr/>
          </p:nvSpPr>
          <p:spPr bwMode="auto">
            <a:xfrm flipH="1" flipV="1">
              <a:off x="7718571" y="3188663"/>
              <a:ext cx="161860" cy="607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9" name="Line 2126"/>
            <p:cNvSpPr>
              <a:spLocks noChangeShapeType="1"/>
            </p:cNvSpPr>
            <p:nvPr/>
          </p:nvSpPr>
          <p:spPr bwMode="auto">
            <a:xfrm>
              <a:off x="7745269" y="3097528"/>
              <a:ext cx="513948" cy="911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0" name="Line 2127"/>
            <p:cNvSpPr>
              <a:spLocks noChangeShapeType="1"/>
            </p:cNvSpPr>
            <p:nvPr/>
          </p:nvSpPr>
          <p:spPr bwMode="auto">
            <a:xfrm>
              <a:off x="7962195" y="3249420"/>
              <a:ext cx="242791" cy="598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1" name="Line 2129"/>
            <p:cNvSpPr>
              <a:spLocks noChangeShapeType="1"/>
            </p:cNvSpPr>
            <p:nvPr/>
          </p:nvSpPr>
          <p:spPr bwMode="auto">
            <a:xfrm flipH="1" flipV="1">
              <a:off x="7691038" y="3884606"/>
              <a:ext cx="189393" cy="616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2" name="Line 2130"/>
            <p:cNvSpPr>
              <a:spLocks noChangeShapeType="1"/>
            </p:cNvSpPr>
            <p:nvPr/>
          </p:nvSpPr>
          <p:spPr bwMode="auto">
            <a:xfrm>
              <a:off x="7962195" y="3946284"/>
              <a:ext cx="242791" cy="29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3" name="Line 2131"/>
            <p:cNvSpPr>
              <a:spLocks noChangeShapeType="1"/>
            </p:cNvSpPr>
            <p:nvPr/>
          </p:nvSpPr>
          <p:spPr bwMode="auto">
            <a:xfrm>
              <a:off x="7610108" y="3855148"/>
              <a:ext cx="0" cy="911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4" name="Line 2132"/>
            <p:cNvSpPr>
              <a:spLocks noChangeShapeType="1"/>
            </p:cNvSpPr>
            <p:nvPr/>
          </p:nvSpPr>
          <p:spPr bwMode="auto">
            <a:xfrm>
              <a:off x="7610108" y="3946284"/>
              <a:ext cx="594878" cy="18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5" name="Rectangle 2209"/>
            <p:cNvSpPr>
              <a:spLocks noChangeArrowheads="1"/>
            </p:cNvSpPr>
            <p:nvPr/>
          </p:nvSpPr>
          <p:spPr bwMode="auto">
            <a:xfrm>
              <a:off x="8259217" y="4217848"/>
              <a:ext cx="26699" cy="15281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6" name="Rectangle 2212"/>
            <p:cNvSpPr>
              <a:spLocks noChangeArrowheads="1"/>
            </p:cNvSpPr>
            <p:nvPr/>
          </p:nvSpPr>
          <p:spPr bwMode="auto">
            <a:xfrm>
              <a:off x="7745269" y="3704176"/>
              <a:ext cx="26699" cy="9021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7" name="Rectangle 2330"/>
            <p:cNvSpPr>
              <a:spLocks noChangeArrowheads="1"/>
            </p:cNvSpPr>
            <p:nvPr/>
          </p:nvSpPr>
          <p:spPr bwMode="auto">
            <a:xfrm rot="591949">
              <a:off x="7772802" y="3127906"/>
              <a:ext cx="405485" cy="30379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8" name="Rectangle 2333"/>
            <p:cNvSpPr>
              <a:spLocks noChangeArrowheads="1"/>
            </p:cNvSpPr>
            <p:nvPr/>
          </p:nvSpPr>
          <p:spPr bwMode="auto">
            <a:xfrm rot="885259">
              <a:off x="7745269" y="4037419"/>
              <a:ext cx="378786" cy="2945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99" name="Rectangle 2336"/>
            <p:cNvSpPr>
              <a:spLocks noChangeArrowheads="1"/>
            </p:cNvSpPr>
            <p:nvPr/>
          </p:nvSpPr>
          <p:spPr bwMode="auto">
            <a:xfrm rot="591949">
              <a:off x="8097357" y="3218121"/>
              <a:ext cx="53397" cy="3037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0" name="Rectangle 2337"/>
            <p:cNvSpPr>
              <a:spLocks noChangeArrowheads="1"/>
            </p:cNvSpPr>
            <p:nvPr/>
          </p:nvSpPr>
          <p:spPr bwMode="auto">
            <a:xfrm rot="591949">
              <a:off x="7988894" y="3188663"/>
              <a:ext cx="53397" cy="2945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1" name="Rectangle 2338"/>
            <p:cNvSpPr>
              <a:spLocks noChangeArrowheads="1"/>
            </p:cNvSpPr>
            <p:nvPr/>
          </p:nvSpPr>
          <p:spPr bwMode="auto">
            <a:xfrm rot="591949">
              <a:off x="7853732" y="3188663"/>
              <a:ext cx="54232" cy="2945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2" name="Rectangle 2341"/>
            <p:cNvSpPr>
              <a:spLocks noChangeArrowheads="1"/>
            </p:cNvSpPr>
            <p:nvPr/>
          </p:nvSpPr>
          <p:spPr bwMode="auto">
            <a:xfrm rot="591949">
              <a:off x="8097357" y="4007041"/>
              <a:ext cx="53397" cy="3037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3" name="Rectangle 2342"/>
            <p:cNvSpPr>
              <a:spLocks noChangeArrowheads="1"/>
            </p:cNvSpPr>
            <p:nvPr/>
          </p:nvSpPr>
          <p:spPr bwMode="auto">
            <a:xfrm rot="591949">
              <a:off x="7988894" y="3975742"/>
              <a:ext cx="53397" cy="3037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4" name="Rectangle 2343"/>
            <p:cNvSpPr>
              <a:spLocks noChangeArrowheads="1"/>
            </p:cNvSpPr>
            <p:nvPr/>
          </p:nvSpPr>
          <p:spPr bwMode="auto">
            <a:xfrm rot="591949">
              <a:off x="7853732" y="3975742"/>
              <a:ext cx="54232" cy="3037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5" name="Text Box 2365"/>
            <p:cNvSpPr txBox="1">
              <a:spLocks noChangeArrowheads="1"/>
            </p:cNvSpPr>
            <p:nvPr/>
          </p:nvSpPr>
          <p:spPr bwMode="auto">
            <a:xfrm>
              <a:off x="8285916" y="4248227"/>
              <a:ext cx="189393" cy="1021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806" name="Text Box 2367"/>
            <p:cNvSpPr txBox="1">
              <a:spLocks noChangeArrowheads="1"/>
            </p:cNvSpPr>
            <p:nvPr/>
          </p:nvSpPr>
          <p:spPr bwMode="auto">
            <a:xfrm>
              <a:off x="7934663" y="3066229"/>
              <a:ext cx="189393" cy="1021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807" name="Text Box 2390"/>
            <p:cNvSpPr txBox="1">
              <a:spLocks noChangeArrowheads="1"/>
            </p:cNvSpPr>
            <p:nvPr/>
          </p:nvSpPr>
          <p:spPr bwMode="auto">
            <a:xfrm>
              <a:off x="7934663" y="3884606"/>
              <a:ext cx="216926" cy="1021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808" name="Text Box 2419"/>
            <p:cNvSpPr txBox="1">
              <a:spLocks noChangeArrowheads="1"/>
            </p:cNvSpPr>
            <p:nvPr/>
          </p:nvSpPr>
          <p:spPr bwMode="auto">
            <a:xfrm>
              <a:off x="7880431" y="3698653"/>
              <a:ext cx="81764" cy="288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809" name="Rectangle 2509"/>
            <p:cNvSpPr>
              <a:spLocks noChangeArrowheads="1"/>
            </p:cNvSpPr>
            <p:nvPr/>
          </p:nvSpPr>
          <p:spPr bwMode="auto">
            <a:xfrm>
              <a:off x="7745269" y="3219042"/>
              <a:ext cx="27533" cy="6075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0" name="AutoShape 2511"/>
            <p:cNvSpPr>
              <a:spLocks noChangeArrowheads="1"/>
            </p:cNvSpPr>
            <p:nvPr/>
          </p:nvSpPr>
          <p:spPr bwMode="auto">
            <a:xfrm>
              <a:off x="5943114" y="3716144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1" name="AutoShape 2512"/>
            <p:cNvSpPr>
              <a:spLocks noChangeArrowheads="1"/>
            </p:cNvSpPr>
            <p:nvPr/>
          </p:nvSpPr>
          <p:spPr bwMode="auto">
            <a:xfrm>
              <a:off x="5943114" y="3595550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2" name="AutoShape 2513"/>
            <p:cNvSpPr>
              <a:spLocks noChangeArrowheads="1"/>
            </p:cNvSpPr>
            <p:nvPr/>
          </p:nvSpPr>
          <p:spPr bwMode="auto">
            <a:xfrm>
              <a:off x="5943114" y="3079117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3" name="AutoShape 2514"/>
            <p:cNvSpPr>
              <a:spLocks noChangeArrowheads="1"/>
            </p:cNvSpPr>
            <p:nvPr/>
          </p:nvSpPr>
          <p:spPr bwMode="auto">
            <a:xfrm>
              <a:off x="5943114" y="2957603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4" name="AutoShape 2515"/>
            <p:cNvSpPr>
              <a:spLocks noChangeArrowheads="1"/>
            </p:cNvSpPr>
            <p:nvPr/>
          </p:nvSpPr>
          <p:spPr bwMode="auto">
            <a:xfrm>
              <a:off x="5943114" y="2473388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5" name="AutoShape 2516"/>
            <p:cNvSpPr>
              <a:spLocks noChangeArrowheads="1"/>
            </p:cNvSpPr>
            <p:nvPr/>
          </p:nvSpPr>
          <p:spPr bwMode="auto">
            <a:xfrm>
              <a:off x="5943114" y="2383174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816" name="Group 2576"/>
            <p:cNvGrpSpPr>
              <a:grpSpLocks/>
            </p:cNvGrpSpPr>
            <p:nvPr/>
          </p:nvGrpSpPr>
          <p:grpSpPr bwMode="auto">
            <a:xfrm>
              <a:off x="7740263" y="4087129"/>
              <a:ext cx="75924" cy="208046"/>
              <a:chOff x="3203" y="3606"/>
              <a:chExt cx="91" cy="273"/>
            </a:xfrm>
          </p:grpSpPr>
          <p:sp>
            <p:nvSpPr>
              <p:cNvPr id="2186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7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8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9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0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91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17" name="Group 2577"/>
            <p:cNvGrpSpPr>
              <a:grpSpLocks/>
            </p:cNvGrpSpPr>
            <p:nvPr/>
          </p:nvGrpSpPr>
          <p:grpSpPr bwMode="auto">
            <a:xfrm>
              <a:off x="8119049" y="4169979"/>
              <a:ext cx="75924" cy="208967"/>
              <a:chOff x="3203" y="3606"/>
              <a:chExt cx="91" cy="273"/>
            </a:xfrm>
          </p:grpSpPr>
          <p:sp>
            <p:nvSpPr>
              <p:cNvPr id="2180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1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2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3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4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85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18" name="Group 2584"/>
            <p:cNvGrpSpPr>
              <a:grpSpLocks/>
            </p:cNvGrpSpPr>
            <p:nvPr/>
          </p:nvGrpSpPr>
          <p:grpSpPr bwMode="auto">
            <a:xfrm>
              <a:off x="7816188" y="3251261"/>
              <a:ext cx="75090" cy="208967"/>
              <a:chOff x="3203" y="3606"/>
              <a:chExt cx="91" cy="273"/>
            </a:xfrm>
          </p:grpSpPr>
          <p:sp>
            <p:nvSpPr>
              <p:cNvPr id="2174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5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6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7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8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9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19" name="Group 2591"/>
            <p:cNvGrpSpPr>
              <a:grpSpLocks/>
            </p:cNvGrpSpPr>
            <p:nvPr/>
          </p:nvGrpSpPr>
          <p:grpSpPr bwMode="auto">
            <a:xfrm>
              <a:off x="8119049" y="3293607"/>
              <a:ext cx="75924" cy="208046"/>
              <a:chOff x="3203" y="3606"/>
              <a:chExt cx="91" cy="273"/>
            </a:xfrm>
          </p:grpSpPr>
          <p:sp>
            <p:nvSpPr>
              <p:cNvPr id="2168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9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0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1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2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73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820" name="AutoShape 2604"/>
            <p:cNvSpPr>
              <a:spLocks noChangeArrowheads="1"/>
            </p:cNvSpPr>
            <p:nvPr/>
          </p:nvSpPr>
          <p:spPr bwMode="auto">
            <a:xfrm>
              <a:off x="5924759" y="1822553"/>
              <a:ext cx="150180" cy="3222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1" name="AutoShape 2605"/>
            <p:cNvSpPr>
              <a:spLocks noChangeArrowheads="1"/>
            </p:cNvSpPr>
            <p:nvPr/>
          </p:nvSpPr>
          <p:spPr bwMode="auto">
            <a:xfrm>
              <a:off x="5924759" y="1854773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2" name="AutoShape 2606"/>
            <p:cNvSpPr>
              <a:spLocks noChangeArrowheads="1"/>
            </p:cNvSpPr>
            <p:nvPr/>
          </p:nvSpPr>
          <p:spPr bwMode="auto">
            <a:xfrm>
              <a:off x="5924759" y="1886992"/>
              <a:ext cx="150180" cy="312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3" name="AutoShape 2607"/>
            <p:cNvSpPr>
              <a:spLocks noChangeArrowheads="1"/>
            </p:cNvSpPr>
            <p:nvPr/>
          </p:nvSpPr>
          <p:spPr bwMode="auto">
            <a:xfrm>
              <a:off x="5924759" y="1918291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4" name="AutoShape 2608"/>
            <p:cNvSpPr>
              <a:spLocks noChangeArrowheads="1"/>
            </p:cNvSpPr>
            <p:nvPr/>
          </p:nvSpPr>
          <p:spPr bwMode="auto">
            <a:xfrm>
              <a:off x="5924759" y="1952352"/>
              <a:ext cx="150180" cy="331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5" name="AutoShape 2609"/>
            <p:cNvSpPr>
              <a:spLocks noChangeArrowheads="1"/>
            </p:cNvSpPr>
            <p:nvPr/>
          </p:nvSpPr>
          <p:spPr bwMode="auto">
            <a:xfrm>
              <a:off x="5924759" y="1790333"/>
              <a:ext cx="150180" cy="3221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6" name="Line 2673"/>
            <p:cNvSpPr>
              <a:spLocks noChangeShapeType="1"/>
            </p:cNvSpPr>
            <p:nvPr/>
          </p:nvSpPr>
          <p:spPr bwMode="auto">
            <a:xfrm>
              <a:off x="6642283" y="4804245"/>
              <a:ext cx="94280" cy="9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27" name="AutoShape 2674"/>
            <p:cNvSpPr>
              <a:spLocks noChangeArrowheads="1"/>
            </p:cNvSpPr>
            <p:nvPr/>
          </p:nvSpPr>
          <p:spPr bwMode="auto">
            <a:xfrm>
              <a:off x="6642283" y="5024259"/>
              <a:ext cx="94280" cy="27340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8" name="AutoShape 2675"/>
            <p:cNvSpPr>
              <a:spLocks noChangeArrowheads="1"/>
            </p:cNvSpPr>
            <p:nvPr/>
          </p:nvSpPr>
          <p:spPr bwMode="auto">
            <a:xfrm>
              <a:off x="6642283" y="4713109"/>
              <a:ext cx="94280" cy="27340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9" name="4 Elipse"/>
            <p:cNvSpPr>
              <a:spLocks noChangeArrowheads="1"/>
            </p:cNvSpPr>
            <p:nvPr/>
          </p:nvSpPr>
          <p:spPr bwMode="auto">
            <a:xfrm>
              <a:off x="6409505" y="1612665"/>
              <a:ext cx="53397" cy="57996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0" name="749 Elipse"/>
            <p:cNvSpPr>
              <a:spLocks noChangeArrowheads="1"/>
            </p:cNvSpPr>
            <p:nvPr/>
          </p:nvSpPr>
          <p:spPr bwMode="auto">
            <a:xfrm>
              <a:off x="6173389" y="3884606"/>
              <a:ext cx="53397" cy="57996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1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8814" y="3878162"/>
              <a:ext cx="60906" cy="672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32" name="751 Elipse"/>
            <p:cNvSpPr>
              <a:spLocks noChangeArrowheads="1"/>
            </p:cNvSpPr>
            <p:nvPr/>
          </p:nvSpPr>
          <p:spPr bwMode="auto">
            <a:xfrm>
              <a:off x="6126667" y="4487573"/>
              <a:ext cx="52563" cy="5799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3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3130" y="4485732"/>
              <a:ext cx="60906" cy="672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4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4531" y="4154330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5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6946" y="4154330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36" name="755 Elipse"/>
            <p:cNvSpPr>
              <a:spLocks noChangeArrowheads="1"/>
            </p:cNvSpPr>
            <p:nvPr/>
          </p:nvSpPr>
          <p:spPr bwMode="auto">
            <a:xfrm>
              <a:off x="5968979" y="3415121"/>
              <a:ext cx="53397" cy="57996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7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6559" y="3640658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8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0056" y="3560569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9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0056" y="3636976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0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82810" y="2918939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1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83645" y="3032168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2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9050" y="3010995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3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61469" y="2771650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4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7373" y="2817678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5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3210" y="2416314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6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62304" y="2676832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7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4044" y="2189856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8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5992" y="2259819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9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60164" y="2359239"/>
              <a:ext cx="60906" cy="635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0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3210" y="1991936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1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6535" y="1706562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2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66004" y="1726814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3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2699" y="1330974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4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8814" y="1334656"/>
              <a:ext cx="60906" cy="635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55" name="Line 2526"/>
            <p:cNvSpPr>
              <a:spLocks noChangeShapeType="1"/>
            </p:cNvSpPr>
            <p:nvPr/>
          </p:nvSpPr>
          <p:spPr bwMode="auto">
            <a:xfrm>
              <a:off x="6482926" y="5481777"/>
              <a:ext cx="0" cy="4538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6" name="Line 2527"/>
            <p:cNvSpPr>
              <a:spLocks noChangeShapeType="1"/>
            </p:cNvSpPr>
            <p:nvPr/>
          </p:nvSpPr>
          <p:spPr bwMode="auto">
            <a:xfrm>
              <a:off x="5423326" y="5941136"/>
              <a:ext cx="105459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7" name="Line 2529"/>
            <p:cNvSpPr>
              <a:spLocks noChangeShapeType="1"/>
            </p:cNvSpPr>
            <p:nvPr/>
          </p:nvSpPr>
          <p:spPr bwMode="auto">
            <a:xfrm>
              <a:off x="5196388" y="5481777"/>
              <a:ext cx="0" cy="1822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8" name="Line 2530"/>
            <p:cNvSpPr>
              <a:spLocks noChangeShapeType="1"/>
            </p:cNvSpPr>
            <p:nvPr/>
          </p:nvSpPr>
          <p:spPr bwMode="auto">
            <a:xfrm flipH="1">
              <a:off x="5196388" y="5481777"/>
              <a:ext cx="128653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9" name="Line 2531"/>
            <p:cNvSpPr>
              <a:spLocks noChangeShapeType="1"/>
            </p:cNvSpPr>
            <p:nvPr/>
          </p:nvSpPr>
          <p:spPr bwMode="auto">
            <a:xfrm flipH="1" flipV="1">
              <a:off x="5196388" y="5648398"/>
              <a:ext cx="226938" cy="2927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60" name="Rectangle 3271"/>
            <p:cNvSpPr>
              <a:spLocks noChangeArrowheads="1"/>
            </p:cNvSpPr>
            <p:nvPr/>
          </p:nvSpPr>
          <p:spPr bwMode="auto">
            <a:xfrm>
              <a:off x="6217609" y="5983482"/>
              <a:ext cx="161860" cy="644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861" name="Rectangle 3272"/>
            <p:cNvSpPr>
              <a:spLocks noChangeArrowheads="1"/>
            </p:cNvSpPr>
            <p:nvPr/>
          </p:nvSpPr>
          <p:spPr bwMode="auto">
            <a:xfrm>
              <a:off x="5953126" y="5983482"/>
              <a:ext cx="161860" cy="644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2" name="Rectangle 3273"/>
            <p:cNvSpPr>
              <a:spLocks noChangeArrowheads="1"/>
            </p:cNvSpPr>
            <p:nvPr/>
          </p:nvSpPr>
          <p:spPr bwMode="auto">
            <a:xfrm>
              <a:off x="5687809" y="5983482"/>
              <a:ext cx="161860" cy="644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863" name="Text Box 3276"/>
            <p:cNvSpPr txBox="1">
              <a:spLocks noChangeArrowheads="1"/>
            </p:cNvSpPr>
            <p:nvPr/>
          </p:nvSpPr>
          <p:spPr bwMode="auto">
            <a:xfrm>
              <a:off x="5953126" y="5953103"/>
              <a:ext cx="177713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864" name="Text Box 3277"/>
            <p:cNvSpPr txBox="1">
              <a:spLocks noChangeArrowheads="1"/>
            </p:cNvSpPr>
            <p:nvPr/>
          </p:nvSpPr>
          <p:spPr bwMode="auto">
            <a:xfrm>
              <a:off x="6209266" y="5955865"/>
              <a:ext cx="177712" cy="124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865" name="Rectangle 3279"/>
            <p:cNvSpPr>
              <a:spLocks noChangeArrowheads="1"/>
            </p:cNvSpPr>
            <p:nvPr/>
          </p:nvSpPr>
          <p:spPr bwMode="auto">
            <a:xfrm rot="18686630">
              <a:off x="6422834" y="5918378"/>
              <a:ext cx="178589" cy="584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6" name="Text Box 3280"/>
            <p:cNvSpPr txBox="1">
              <a:spLocks noChangeArrowheads="1"/>
            </p:cNvSpPr>
            <p:nvPr/>
          </p:nvSpPr>
          <p:spPr bwMode="auto">
            <a:xfrm rot="18746806">
              <a:off x="6416174" y="5898167"/>
              <a:ext cx="196079" cy="1126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 dirty="0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867" name="Group 3338"/>
            <p:cNvGrpSpPr>
              <a:grpSpLocks/>
            </p:cNvGrpSpPr>
            <p:nvPr/>
          </p:nvGrpSpPr>
          <p:grpSpPr bwMode="auto">
            <a:xfrm>
              <a:off x="5466711" y="5524123"/>
              <a:ext cx="28367" cy="171224"/>
              <a:chOff x="1344" y="5904"/>
              <a:chExt cx="48" cy="240"/>
            </a:xfrm>
          </p:grpSpPr>
          <p:sp>
            <p:nvSpPr>
              <p:cNvPr id="2165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6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7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68" name="Group 3342"/>
            <p:cNvGrpSpPr>
              <a:grpSpLocks/>
            </p:cNvGrpSpPr>
            <p:nvPr/>
          </p:nvGrpSpPr>
          <p:grpSpPr bwMode="auto">
            <a:xfrm>
              <a:off x="5464208" y="5733089"/>
              <a:ext cx="28367" cy="171224"/>
              <a:chOff x="1344" y="5904"/>
              <a:chExt cx="48" cy="240"/>
            </a:xfrm>
          </p:grpSpPr>
          <p:sp>
            <p:nvSpPr>
              <p:cNvPr id="2162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3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4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69" name="Text Box 3346"/>
            <p:cNvSpPr txBox="1">
              <a:spLocks noChangeArrowheads="1"/>
            </p:cNvSpPr>
            <p:nvPr/>
          </p:nvSpPr>
          <p:spPr bwMode="auto">
            <a:xfrm>
              <a:off x="5312360" y="5524123"/>
              <a:ext cx="171872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70" name="Text Box 3347"/>
            <p:cNvSpPr txBox="1">
              <a:spLocks noChangeArrowheads="1"/>
            </p:cNvSpPr>
            <p:nvPr/>
          </p:nvSpPr>
          <p:spPr bwMode="auto">
            <a:xfrm>
              <a:off x="5309857" y="5733089"/>
              <a:ext cx="171872" cy="1242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71" name="Text Box 3363"/>
            <p:cNvSpPr txBox="1">
              <a:spLocks noChangeArrowheads="1"/>
            </p:cNvSpPr>
            <p:nvPr/>
          </p:nvSpPr>
          <p:spPr bwMode="auto">
            <a:xfrm>
              <a:off x="5499250" y="5284267"/>
              <a:ext cx="802626" cy="1592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72" name="AutoShape 3398"/>
            <p:cNvSpPr>
              <a:spLocks noChangeArrowheads="1"/>
            </p:cNvSpPr>
            <p:nvPr/>
          </p:nvSpPr>
          <p:spPr bwMode="auto">
            <a:xfrm>
              <a:off x="5651098" y="577451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3" name="Text Box 3399"/>
            <p:cNvSpPr txBox="1">
              <a:spLocks noChangeArrowheads="1"/>
            </p:cNvSpPr>
            <p:nvPr/>
          </p:nvSpPr>
          <p:spPr bwMode="auto">
            <a:xfrm>
              <a:off x="5650264" y="5733089"/>
              <a:ext cx="126818" cy="1242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74" name="AutoShape 3400"/>
            <p:cNvSpPr>
              <a:spLocks noChangeArrowheads="1"/>
            </p:cNvSpPr>
            <p:nvPr/>
          </p:nvSpPr>
          <p:spPr bwMode="auto">
            <a:xfrm>
              <a:off x="5651098" y="5565548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5" name="Text Box 3401"/>
            <p:cNvSpPr txBox="1">
              <a:spLocks noChangeArrowheads="1"/>
            </p:cNvSpPr>
            <p:nvPr/>
          </p:nvSpPr>
          <p:spPr bwMode="auto">
            <a:xfrm>
              <a:off x="5650264" y="5524123"/>
              <a:ext cx="126818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76" name="AutoShape 3402"/>
            <p:cNvSpPr>
              <a:spLocks noChangeArrowheads="1"/>
            </p:cNvSpPr>
            <p:nvPr/>
          </p:nvSpPr>
          <p:spPr bwMode="auto">
            <a:xfrm>
              <a:off x="5839657" y="577451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7" name="Text Box 3403"/>
            <p:cNvSpPr txBox="1">
              <a:spLocks noChangeArrowheads="1"/>
            </p:cNvSpPr>
            <p:nvPr/>
          </p:nvSpPr>
          <p:spPr bwMode="auto">
            <a:xfrm>
              <a:off x="5839657" y="5733089"/>
              <a:ext cx="126818" cy="1242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78" name="AutoShape 3404"/>
            <p:cNvSpPr>
              <a:spLocks noChangeArrowheads="1"/>
            </p:cNvSpPr>
            <p:nvPr/>
          </p:nvSpPr>
          <p:spPr bwMode="auto">
            <a:xfrm>
              <a:off x="5840492" y="5565548"/>
              <a:ext cx="38379" cy="8377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9" name="Text Box 3405"/>
            <p:cNvSpPr txBox="1">
              <a:spLocks noChangeArrowheads="1"/>
            </p:cNvSpPr>
            <p:nvPr/>
          </p:nvSpPr>
          <p:spPr bwMode="auto">
            <a:xfrm>
              <a:off x="5839657" y="5524123"/>
              <a:ext cx="126818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80" name="AutoShape 3406"/>
            <p:cNvSpPr>
              <a:spLocks noChangeArrowheads="1"/>
            </p:cNvSpPr>
            <p:nvPr/>
          </p:nvSpPr>
          <p:spPr bwMode="auto">
            <a:xfrm>
              <a:off x="6029884" y="577451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1" name="Text Box 3407"/>
            <p:cNvSpPr txBox="1">
              <a:spLocks noChangeArrowheads="1"/>
            </p:cNvSpPr>
            <p:nvPr/>
          </p:nvSpPr>
          <p:spPr bwMode="auto">
            <a:xfrm>
              <a:off x="6029050" y="5733089"/>
              <a:ext cx="126818" cy="1242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82" name="AutoShape 3408"/>
            <p:cNvSpPr>
              <a:spLocks noChangeArrowheads="1"/>
            </p:cNvSpPr>
            <p:nvPr/>
          </p:nvSpPr>
          <p:spPr bwMode="auto">
            <a:xfrm>
              <a:off x="6029884" y="5565548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3" name="Text Box 3409"/>
            <p:cNvSpPr txBox="1">
              <a:spLocks noChangeArrowheads="1"/>
            </p:cNvSpPr>
            <p:nvPr/>
          </p:nvSpPr>
          <p:spPr bwMode="auto">
            <a:xfrm>
              <a:off x="6029050" y="5524123"/>
              <a:ext cx="126818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84" name="AutoShape 3410"/>
            <p:cNvSpPr>
              <a:spLocks noChangeArrowheads="1"/>
            </p:cNvSpPr>
            <p:nvPr/>
          </p:nvSpPr>
          <p:spPr bwMode="auto">
            <a:xfrm>
              <a:off x="6256823" y="577451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Text Box 3411"/>
            <p:cNvSpPr txBox="1">
              <a:spLocks noChangeArrowheads="1"/>
            </p:cNvSpPr>
            <p:nvPr/>
          </p:nvSpPr>
          <p:spPr bwMode="auto">
            <a:xfrm>
              <a:off x="6255988" y="5733089"/>
              <a:ext cx="126818" cy="1242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86" name="AutoShape 3412"/>
            <p:cNvSpPr>
              <a:spLocks noChangeArrowheads="1"/>
            </p:cNvSpPr>
            <p:nvPr/>
          </p:nvSpPr>
          <p:spPr bwMode="auto">
            <a:xfrm>
              <a:off x="6256823" y="5565548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Text Box 3413"/>
            <p:cNvSpPr txBox="1">
              <a:spLocks noChangeArrowheads="1"/>
            </p:cNvSpPr>
            <p:nvPr/>
          </p:nvSpPr>
          <p:spPr bwMode="auto">
            <a:xfrm>
              <a:off x="6255988" y="5524123"/>
              <a:ext cx="126818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88" name="Line 2134"/>
            <p:cNvSpPr>
              <a:spLocks noChangeShapeType="1"/>
            </p:cNvSpPr>
            <p:nvPr/>
          </p:nvSpPr>
          <p:spPr bwMode="auto">
            <a:xfrm>
              <a:off x="8149920" y="5514917"/>
              <a:ext cx="0" cy="1822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89" name="Line 2135"/>
            <p:cNvSpPr>
              <a:spLocks noChangeShapeType="1"/>
            </p:cNvSpPr>
            <p:nvPr/>
          </p:nvSpPr>
          <p:spPr bwMode="auto">
            <a:xfrm>
              <a:off x="6825002" y="5514917"/>
              <a:ext cx="0" cy="4538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0" name="Line 2136"/>
            <p:cNvSpPr>
              <a:spLocks noChangeShapeType="1"/>
            </p:cNvSpPr>
            <p:nvPr/>
          </p:nvSpPr>
          <p:spPr bwMode="auto">
            <a:xfrm>
              <a:off x="6825002" y="5968753"/>
              <a:ext cx="105459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1" name="Line 2137"/>
            <p:cNvSpPr>
              <a:spLocks noChangeShapeType="1"/>
            </p:cNvSpPr>
            <p:nvPr/>
          </p:nvSpPr>
          <p:spPr bwMode="auto">
            <a:xfrm flipV="1">
              <a:off x="7879597" y="5697188"/>
              <a:ext cx="270323" cy="27156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2" name="Line 2138"/>
            <p:cNvSpPr>
              <a:spLocks noChangeShapeType="1"/>
            </p:cNvSpPr>
            <p:nvPr/>
          </p:nvSpPr>
          <p:spPr bwMode="auto">
            <a:xfrm>
              <a:off x="6825002" y="5514917"/>
              <a:ext cx="132491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93" name="Rectangle 2140"/>
            <p:cNvSpPr>
              <a:spLocks noChangeArrowheads="1"/>
            </p:cNvSpPr>
            <p:nvPr/>
          </p:nvSpPr>
          <p:spPr bwMode="auto">
            <a:xfrm>
              <a:off x="6825002" y="5363024"/>
              <a:ext cx="135162" cy="303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4" name="Rectangle 2141"/>
            <p:cNvSpPr>
              <a:spLocks noChangeArrowheads="1"/>
            </p:cNvSpPr>
            <p:nvPr/>
          </p:nvSpPr>
          <p:spPr bwMode="auto">
            <a:xfrm>
              <a:off x="7015230" y="5363024"/>
              <a:ext cx="323720" cy="303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5" name="Rectangle 2142"/>
            <p:cNvSpPr>
              <a:spLocks noChangeArrowheads="1"/>
            </p:cNvSpPr>
            <p:nvPr/>
          </p:nvSpPr>
          <p:spPr bwMode="auto">
            <a:xfrm>
              <a:off x="7392347" y="5363024"/>
              <a:ext cx="163529" cy="303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Rectangle 2143"/>
            <p:cNvSpPr>
              <a:spLocks noChangeArrowheads="1"/>
            </p:cNvSpPr>
            <p:nvPr/>
          </p:nvSpPr>
          <p:spPr bwMode="auto">
            <a:xfrm>
              <a:off x="7609273" y="5363024"/>
              <a:ext cx="161860" cy="303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Rectangle 2144"/>
            <p:cNvSpPr>
              <a:spLocks noChangeArrowheads="1"/>
            </p:cNvSpPr>
            <p:nvPr/>
          </p:nvSpPr>
          <p:spPr bwMode="auto">
            <a:xfrm>
              <a:off x="7826200" y="5363024"/>
              <a:ext cx="297022" cy="3037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Rectangle 2145"/>
            <p:cNvSpPr>
              <a:spLocks noChangeArrowheads="1"/>
            </p:cNvSpPr>
            <p:nvPr/>
          </p:nvSpPr>
          <p:spPr bwMode="auto">
            <a:xfrm>
              <a:off x="6960164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Rectangle 2150"/>
            <p:cNvSpPr>
              <a:spLocks noChangeArrowheads="1"/>
            </p:cNvSpPr>
            <p:nvPr/>
          </p:nvSpPr>
          <p:spPr bwMode="auto">
            <a:xfrm>
              <a:off x="6960164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Rectangle 2151"/>
            <p:cNvSpPr>
              <a:spLocks noChangeArrowheads="1"/>
            </p:cNvSpPr>
            <p:nvPr/>
          </p:nvSpPr>
          <p:spPr bwMode="auto">
            <a:xfrm>
              <a:off x="6960164" y="593929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Rectangle 2152"/>
            <p:cNvSpPr>
              <a:spLocks noChangeArrowheads="1"/>
            </p:cNvSpPr>
            <p:nvPr/>
          </p:nvSpPr>
          <p:spPr bwMode="auto">
            <a:xfrm>
              <a:off x="7988060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Rectangle 2153"/>
            <p:cNvSpPr>
              <a:spLocks noChangeArrowheads="1"/>
            </p:cNvSpPr>
            <p:nvPr/>
          </p:nvSpPr>
          <p:spPr bwMode="auto">
            <a:xfrm>
              <a:off x="7988060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Rectangle 2154"/>
            <p:cNvSpPr>
              <a:spLocks noChangeArrowheads="1"/>
            </p:cNvSpPr>
            <p:nvPr/>
          </p:nvSpPr>
          <p:spPr bwMode="auto">
            <a:xfrm rot="19251360">
              <a:off x="7955521" y="5844477"/>
              <a:ext cx="26699" cy="303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Rectangle 2155"/>
            <p:cNvSpPr>
              <a:spLocks noChangeArrowheads="1"/>
            </p:cNvSpPr>
            <p:nvPr/>
          </p:nvSpPr>
          <p:spPr bwMode="auto">
            <a:xfrm>
              <a:off x="7285553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Rectangle 2157"/>
            <p:cNvSpPr>
              <a:spLocks noChangeArrowheads="1"/>
            </p:cNvSpPr>
            <p:nvPr/>
          </p:nvSpPr>
          <p:spPr bwMode="auto">
            <a:xfrm>
              <a:off x="7285553" y="593929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Rectangle 2160"/>
            <p:cNvSpPr>
              <a:spLocks noChangeArrowheads="1"/>
            </p:cNvSpPr>
            <p:nvPr/>
          </p:nvSpPr>
          <p:spPr bwMode="auto">
            <a:xfrm>
              <a:off x="7285553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Rectangle 2163"/>
            <p:cNvSpPr>
              <a:spLocks noChangeArrowheads="1"/>
            </p:cNvSpPr>
            <p:nvPr/>
          </p:nvSpPr>
          <p:spPr bwMode="auto">
            <a:xfrm>
              <a:off x="7123693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Rectangle 2164"/>
            <p:cNvSpPr>
              <a:spLocks noChangeArrowheads="1"/>
            </p:cNvSpPr>
            <p:nvPr/>
          </p:nvSpPr>
          <p:spPr bwMode="auto">
            <a:xfrm>
              <a:off x="7123693" y="593929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Rectangle 2165"/>
            <p:cNvSpPr>
              <a:spLocks noChangeArrowheads="1"/>
            </p:cNvSpPr>
            <p:nvPr/>
          </p:nvSpPr>
          <p:spPr bwMode="auto">
            <a:xfrm>
              <a:off x="7123693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Rectangle 2166"/>
            <p:cNvSpPr>
              <a:spLocks noChangeArrowheads="1"/>
            </p:cNvSpPr>
            <p:nvPr/>
          </p:nvSpPr>
          <p:spPr bwMode="auto">
            <a:xfrm>
              <a:off x="7474112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Rectangle 2167"/>
            <p:cNvSpPr>
              <a:spLocks noChangeArrowheads="1"/>
            </p:cNvSpPr>
            <p:nvPr/>
          </p:nvSpPr>
          <p:spPr bwMode="auto">
            <a:xfrm>
              <a:off x="7474112" y="593929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Rectangle 2168"/>
            <p:cNvSpPr>
              <a:spLocks noChangeArrowheads="1"/>
            </p:cNvSpPr>
            <p:nvPr/>
          </p:nvSpPr>
          <p:spPr bwMode="auto">
            <a:xfrm>
              <a:off x="7474112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Rectangle 2169"/>
            <p:cNvSpPr>
              <a:spLocks noChangeArrowheads="1"/>
            </p:cNvSpPr>
            <p:nvPr/>
          </p:nvSpPr>
          <p:spPr bwMode="auto">
            <a:xfrm>
              <a:off x="7664339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Rectangle 2170"/>
            <p:cNvSpPr>
              <a:spLocks noChangeArrowheads="1"/>
            </p:cNvSpPr>
            <p:nvPr/>
          </p:nvSpPr>
          <p:spPr bwMode="auto">
            <a:xfrm>
              <a:off x="7664339" y="593929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Rectangle 2171"/>
            <p:cNvSpPr>
              <a:spLocks noChangeArrowheads="1"/>
            </p:cNvSpPr>
            <p:nvPr/>
          </p:nvSpPr>
          <p:spPr bwMode="auto">
            <a:xfrm>
              <a:off x="7664339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Rectangle 2172"/>
            <p:cNvSpPr>
              <a:spLocks noChangeArrowheads="1"/>
            </p:cNvSpPr>
            <p:nvPr/>
          </p:nvSpPr>
          <p:spPr bwMode="auto">
            <a:xfrm>
              <a:off x="7826200" y="5575674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Rectangle 2173"/>
            <p:cNvSpPr>
              <a:spLocks noChangeArrowheads="1"/>
            </p:cNvSpPr>
            <p:nvPr/>
          </p:nvSpPr>
          <p:spPr bwMode="auto">
            <a:xfrm>
              <a:off x="7826200" y="5939295"/>
              <a:ext cx="26699" cy="2945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Rectangle 2174"/>
            <p:cNvSpPr>
              <a:spLocks noChangeArrowheads="1"/>
            </p:cNvSpPr>
            <p:nvPr/>
          </p:nvSpPr>
          <p:spPr bwMode="auto">
            <a:xfrm>
              <a:off x="7826200" y="5726646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AutoShape 2215"/>
            <p:cNvSpPr>
              <a:spLocks noChangeArrowheads="1"/>
            </p:cNvSpPr>
            <p:nvPr/>
          </p:nvSpPr>
          <p:spPr bwMode="auto">
            <a:xfrm rot="5400000">
              <a:off x="6902541" y="5455626"/>
              <a:ext cx="90215" cy="283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AutoShape 2216"/>
            <p:cNvSpPr>
              <a:spLocks noChangeArrowheads="1"/>
            </p:cNvSpPr>
            <p:nvPr/>
          </p:nvSpPr>
          <p:spPr bwMode="auto">
            <a:xfrm rot="5400000">
              <a:off x="6875008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AutoShape 2217"/>
            <p:cNvSpPr>
              <a:spLocks noChangeArrowheads="1"/>
            </p:cNvSpPr>
            <p:nvPr/>
          </p:nvSpPr>
          <p:spPr bwMode="auto">
            <a:xfrm rot="5400000">
              <a:off x="6848310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AutoShape 2218"/>
            <p:cNvSpPr>
              <a:spLocks noChangeArrowheads="1"/>
            </p:cNvSpPr>
            <p:nvPr/>
          </p:nvSpPr>
          <p:spPr bwMode="auto">
            <a:xfrm rot="5400000">
              <a:off x="6821611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AutoShape 2219"/>
            <p:cNvSpPr>
              <a:spLocks noChangeArrowheads="1"/>
            </p:cNvSpPr>
            <p:nvPr/>
          </p:nvSpPr>
          <p:spPr bwMode="auto">
            <a:xfrm rot="5400000">
              <a:off x="6794078" y="5455626"/>
              <a:ext cx="90215" cy="283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AutoShape 2220"/>
            <p:cNvSpPr>
              <a:spLocks noChangeArrowheads="1"/>
            </p:cNvSpPr>
            <p:nvPr/>
          </p:nvSpPr>
          <p:spPr bwMode="auto">
            <a:xfrm rot="5400000">
              <a:off x="7091934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AutoShape 2221"/>
            <p:cNvSpPr>
              <a:spLocks noChangeArrowheads="1"/>
            </p:cNvSpPr>
            <p:nvPr/>
          </p:nvSpPr>
          <p:spPr bwMode="auto">
            <a:xfrm rot="5400000">
              <a:off x="7063567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AutoShape 2222"/>
            <p:cNvSpPr>
              <a:spLocks noChangeArrowheads="1"/>
            </p:cNvSpPr>
            <p:nvPr/>
          </p:nvSpPr>
          <p:spPr bwMode="auto">
            <a:xfrm rot="5400000">
              <a:off x="7036869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AutoShape 2223"/>
            <p:cNvSpPr>
              <a:spLocks noChangeArrowheads="1"/>
            </p:cNvSpPr>
            <p:nvPr/>
          </p:nvSpPr>
          <p:spPr bwMode="auto">
            <a:xfrm rot="5400000">
              <a:off x="7010170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AutoShape 2224"/>
            <p:cNvSpPr>
              <a:spLocks noChangeArrowheads="1"/>
            </p:cNvSpPr>
            <p:nvPr/>
          </p:nvSpPr>
          <p:spPr bwMode="auto">
            <a:xfrm rot="5400000">
              <a:off x="6983471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AutoShape 2225"/>
            <p:cNvSpPr>
              <a:spLocks noChangeArrowheads="1"/>
            </p:cNvSpPr>
            <p:nvPr/>
          </p:nvSpPr>
          <p:spPr bwMode="auto">
            <a:xfrm rot="5400000">
              <a:off x="7227096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AutoShape 2226"/>
            <p:cNvSpPr>
              <a:spLocks noChangeArrowheads="1"/>
            </p:cNvSpPr>
            <p:nvPr/>
          </p:nvSpPr>
          <p:spPr bwMode="auto">
            <a:xfrm rot="5400000">
              <a:off x="7198729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AutoShape 2227"/>
            <p:cNvSpPr>
              <a:spLocks noChangeArrowheads="1"/>
            </p:cNvSpPr>
            <p:nvPr/>
          </p:nvSpPr>
          <p:spPr bwMode="auto">
            <a:xfrm rot="5400000">
              <a:off x="7172030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228"/>
            <p:cNvSpPr>
              <a:spLocks noChangeArrowheads="1"/>
            </p:cNvSpPr>
            <p:nvPr/>
          </p:nvSpPr>
          <p:spPr bwMode="auto">
            <a:xfrm rot="5400000">
              <a:off x="7145332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229"/>
            <p:cNvSpPr>
              <a:spLocks noChangeArrowheads="1"/>
            </p:cNvSpPr>
            <p:nvPr/>
          </p:nvSpPr>
          <p:spPr bwMode="auto">
            <a:xfrm rot="5400000">
              <a:off x="7118633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AutoShape 2230"/>
            <p:cNvSpPr>
              <a:spLocks noChangeArrowheads="1"/>
            </p:cNvSpPr>
            <p:nvPr/>
          </p:nvSpPr>
          <p:spPr bwMode="auto">
            <a:xfrm rot="5400000">
              <a:off x="7253795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5" name="AutoShape 2231"/>
            <p:cNvSpPr>
              <a:spLocks noChangeArrowheads="1"/>
            </p:cNvSpPr>
            <p:nvPr/>
          </p:nvSpPr>
          <p:spPr bwMode="auto">
            <a:xfrm rot="5400000">
              <a:off x="7442353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6" name="AutoShape 2232"/>
            <p:cNvSpPr>
              <a:spLocks noChangeArrowheads="1"/>
            </p:cNvSpPr>
            <p:nvPr/>
          </p:nvSpPr>
          <p:spPr bwMode="auto">
            <a:xfrm rot="5400000">
              <a:off x="7415655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7" name="AutoShape 2233"/>
            <p:cNvSpPr>
              <a:spLocks noChangeArrowheads="1"/>
            </p:cNvSpPr>
            <p:nvPr/>
          </p:nvSpPr>
          <p:spPr bwMode="auto">
            <a:xfrm rot="5400000">
              <a:off x="7388956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8" name="AutoShape 2234"/>
            <p:cNvSpPr>
              <a:spLocks noChangeArrowheads="1"/>
            </p:cNvSpPr>
            <p:nvPr/>
          </p:nvSpPr>
          <p:spPr bwMode="auto">
            <a:xfrm rot="5400000">
              <a:off x="7361424" y="5455626"/>
              <a:ext cx="90215" cy="283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9" name="AutoShape 2235"/>
            <p:cNvSpPr>
              <a:spLocks noChangeArrowheads="1"/>
            </p:cNvSpPr>
            <p:nvPr/>
          </p:nvSpPr>
          <p:spPr bwMode="auto">
            <a:xfrm rot="5400000">
              <a:off x="7469052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0" name="AutoShape 2236"/>
            <p:cNvSpPr>
              <a:spLocks noChangeArrowheads="1"/>
            </p:cNvSpPr>
            <p:nvPr/>
          </p:nvSpPr>
          <p:spPr bwMode="auto">
            <a:xfrm rot="5400000">
              <a:off x="7685978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1" name="AutoShape 2237"/>
            <p:cNvSpPr>
              <a:spLocks noChangeArrowheads="1"/>
            </p:cNvSpPr>
            <p:nvPr/>
          </p:nvSpPr>
          <p:spPr bwMode="auto">
            <a:xfrm rot="5400000">
              <a:off x="7657611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2" name="AutoShape 2238"/>
            <p:cNvSpPr>
              <a:spLocks noChangeArrowheads="1"/>
            </p:cNvSpPr>
            <p:nvPr/>
          </p:nvSpPr>
          <p:spPr bwMode="auto">
            <a:xfrm rot="5400000">
              <a:off x="7630912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3" name="AutoShape 2239"/>
            <p:cNvSpPr>
              <a:spLocks noChangeArrowheads="1"/>
            </p:cNvSpPr>
            <p:nvPr/>
          </p:nvSpPr>
          <p:spPr bwMode="auto">
            <a:xfrm rot="5400000">
              <a:off x="7604214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4" name="AutoShape 2240"/>
            <p:cNvSpPr>
              <a:spLocks noChangeArrowheads="1"/>
            </p:cNvSpPr>
            <p:nvPr/>
          </p:nvSpPr>
          <p:spPr bwMode="auto">
            <a:xfrm rot="5400000">
              <a:off x="7729363" y="543989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5" name="AutoShape 2241"/>
            <p:cNvSpPr>
              <a:spLocks noChangeArrowheads="1"/>
            </p:cNvSpPr>
            <p:nvPr/>
          </p:nvSpPr>
          <p:spPr bwMode="auto">
            <a:xfrm rot="5400000">
              <a:off x="7874537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AutoShape 2242"/>
            <p:cNvSpPr>
              <a:spLocks noChangeArrowheads="1"/>
            </p:cNvSpPr>
            <p:nvPr/>
          </p:nvSpPr>
          <p:spPr bwMode="auto">
            <a:xfrm rot="5400000">
              <a:off x="7847838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7" name="AutoShape 2243"/>
            <p:cNvSpPr>
              <a:spLocks noChangeArrowheads="1"/>
            </p:cNvSpPr>
            <p:nvPr/>
          </p:nvSpPr>
          <p:spPr bwMode="auto">
            <a:xfrm rot="5400000">
              <a:off x="7821140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AutoShape 2244"/>
            <p:cNvSpPr>
              <a:spLocks noChangeArrowheads="1"/>
            </p:cNvSpPr>
            <p:nvPr/>
          </p:nvSpPr>
          <p:spPr bwMode="auto">
            <a:xfrm rot="5400000">
              <a:off x="7794441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9" name="AutoShape 2245"/>
            <p:cNvSpPr>
              <a:spLocks noChangeArrowheads="1"/>
            </p:cNvSpPr>
            <p:nvPr/>
          </p:nvSpPr>
          <p:spPr bwMode="auto">
            <a:xfrm rot="5400000">
              <a:off x="7901236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AutoShape 2246"/>
            <p:cNvSpPr>
              <a:spLocks noChangeArrowheads="1"/>
            </p:cNvSpPr>
            <p:nvPr/>
          </p:nvSpPr>
          <p:spPr bwMode="auto">
            <a:xfrm rot="5400000">
              <a:off x="8009699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1" name="AutoShape 2247"/>
            <p:cNvSpPr>
              <a:spLocks noChangeArrowheads="1"/>
            </p:cNvSpPr>
            <p:nvPr/>
          </p:nvSpPr>
          <p:spPr bwMode="auto">
            <a:xfrm rot="5400000">
              <a:off x="7983000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AutoShape 2248"/>
            <p:cNvSpPr>
              <a:spLocks noChangeArrowheads="1"/>
            </p:cNvSpPr>
            <p:nvPr/>
          </p:nvSpPr>
          <p:spPr bwMode="auto">
            <a:xfrm rot="5400000">
              <a:off x="7956301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3" name="AutoShape 2249"/>
            <p:cNvSpPr>
              <a:spLocks noChangeArrowheads="1"/>
            </p:cNvSpPr>
            <p:nvPr/>
          </p:nvSpPr>
          <p:spPr bwMode="auto">
            <a:xfrm rot="5400000">
              <a:off x="7928769" y="5455626"/>
              <a:ext cx="90215" cy="2836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250"/>
            <p:cNvSpPr>
              <a:spLocks noChangeArrowheads="1"/>
            </p:cNvSpPr>
            <p:nvPr/>
          </p:nvSpPr>
          <p:spPr bwMode="auto">
            <a:xfrm rot="5400000">
              <a:off x="8031391" y="5438970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Rectangle 2308"/>
            <p:cNvSpPr>
              <a:spLocks noChangeArrowheads="1"/>
            </p:cNvSpPr>
            <p:nvPr/>
          </p:nvSpPr>
          <p:spPr bwMode="auto">
            <a:xfrm>
              <a:off x="6960164" y="5908917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Rectangle 2309"/>
            <p:cNvSpPr>
              <a:spLocks noChangeArrowheads="1"/>
            </p:cNvSpPr>
            <p:nvPr/>
          </p:nvSpPr>
          <p:spPr bwMode="auto">
            <a:xfrm>
              <a:off x="7285553" y="5908917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7" name="Rectangle 2310"/>
            <p:cNvSpPr>
              <a:spLocks noChangeArrowheads="1"/>
            </p:cNvSpPr>
            <p:nvPr/>
          </p:nvSpPr>
          <p:spPr bwMode="auto">
            <a:xfrm>
              <a:off x="7123693" y="5908917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8" name="Rectangle 2311"/>
            <p:cNvSpPr>
              <a:spLocks noChangeArrowheads="1"/>
            </p:cNvSpPr>
            <p:nvPr/>
          </p:nvSpPr>
          <p:spPr bwMode="auto">
            <a:xfrm>
              <a:off x="7474112" y="5908917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9" name="Rectangle 2312"/>
            <p:cNvSpPr>
              <a:spLocks noChangeArrowheads="1"/>
            </p:cNvSpPr>
            <p:nvPr/>
          </p:nvSpPr>
          <p:spPr bwMode="auto">
            <a:xfrm>
              <a:off x="7664339" y="5908917"/>
              <a:ext cx="26699" cy="30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0" name="Rectangle 2313"/>
            <p:cNvSpPr>
              <a:spLocks noChangeArrowheads="1"/>
            </p:cNvSpPr>
            <p:nvPr/>
          </p:nvSpPr>
          <p:spPr bwMode="auto">
            <a:xfrm>
              <a:off x="7826200" y="5908917"/>
              <a:ext cx="26699" cy="3037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1" name="Rectangle 2314"/>
            <p:cNvSpPr>
              <a:spLocks noChangeArrowheads="1"/>
            </p:cNvSpPr>
            <p:nvPr/>
          </p:nvSpPr>
          <p:spPr bwMode="auto">
            <a:xfrm>
              <a:off x="6960164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2" name="Rectangle 2315"/>
            <p:cNvSpPr>
              <a:spLocks noChangeArrowheads="1"/>
            </p:cNvSpPr>
            <p:nvPr/>
          </p:nvSpPr>
          <p:spPr bwMode="auto">
            <a:xfrm>
              <a:off x="7285553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3" name="Rectangle 2316"/>
            <p:cNvSpPr>
              <a:spLocks noChangeArrowheads="1"/>
            </p:cNvSpPr>
            <p:nvPr/>
          </p:nvSpPr>
          <p:spPr bwMode="auto">
            <a:xfrm>
              <a:off x="7123693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4" name="Rectangle 2317"/>
            <p:cNvSpPr>
              <a:spLocks noChangeArrowheads="1"/>
            </p:cNvSpPr>
            <p:nvPr/>
          </p:nvSpPr>
          <p:spPr bwMode="auto">
            <a:xfrm>
              <a:off x="7474112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5" name="Rectangle 2318"/>
            <p:cNvSpPr>
              <a:spLocks noChangeArrowheads="1"/>
            </p:cNvSpPr>
            <p:nvPr/>
          </p:nvSpPr>
          <p:spPr bwMode="auto">
            <a:xfrm>
              <a:off x="7664339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6" name="Rectangle 2319"/>
            <p:cNvSpPr>
              <a:spLocks noChangeArrowheads="1"/>
            </p:cNvSpPr>
            <p:nvPr/>
          </p:nvSpPr>
          <p:spPr bwMode="auto">
            <a:xfrm>
              <a:off x="7826200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7" name="Rectangle 2320"/>
            <p:cNvSpPr>
              <a:spLocks noChangeArrowheads="1"/>
            </p:cNvSpPr>
            <p:nvPr/>
          </p:nvSpPr>
          <p:spPr bwMode="auto">
            <a:xfrm>
              <a:off x="6960164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8" name="Rectangle 2321"/>
            <p:cNvSpPr>
              <a:spLocks noChangeArrowheads="1"/>
            </p:cNvSpPr>
            <p:nvPr/>
          </p:nvSpPr>
          <p:spPr bwMode="auto">
            <a:xfrm>
              <a:off x="7285553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9" name="Rectangle 2322"/>
            <p:cNvSpPr>
              <a:spLocks noChangeArrowheads="1"/>
            </p:cNvSpPr>
            <p:nvPr/>
          </p:nvSpPr>
          <p:spPr bwMode="auto">
            <a:xfrm>
              <a:off x="7123693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0" name="Rectangle 2323"/>
            <p:cNvSpPr>
              <a:spLocks noChangeArrowheads="1"/>
            </p:cNvSpPr>
            <p:nvPr/>
          </p:nvSpPr>
          <p:spPr bwMode="auto">
            <a:xfrm>
              <a:off x="7474112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Rectangle 2324"/>
            <p:cNvSpPr>
              <a:spLocks noChangeArrowheads="1"/>
            </p:cNvSpPr>
            <p:nvPr/>
          </p:nvSpPr>
          <p:spPr bwMode="auto">
            <a:xfrm>
              <a:off x="7664339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2" name="Rectangle 2325"/>
            <p:cNvSpPr>
              <a:spLocks noChangeArrowheads="1"/>
            </p:cNvSpPr>
            <p:nvPr/>
          </p:nvSpPr>
          <p:spPr bwMode="auto">
            <a:xfrm>
              <a:off x="7826200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3" name="Rectangle 2327"/>
            <p:cNvSpPr>
              <a:spLocks noChangeArrowheads="1"/>
            </p:cNvSpPr>
            <p:nvPr/>
          </p:nvSpPr>
          <p:spPr bwMode="auto">
            <a:xfrm>
              <a:off x="7988060" y="5757945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4" name="Rectangle 2328"/>
            <p:cNvSpPr>
              <a:spLocks noChangeArrowheads="1"/>
            </p:cNvSpPr>
            <p:nvPr/>
          </p:nvSpPr>
          <p:spPr bwMode="auto">
            <a:xfrm>
              <a:off x="7988060" y="5606052"/>
              <a:ext cx="26699" cy="294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5" name="Rectangle 2329"/>
            <p:cNvSpPr>
              <a:spLocks noChangeArrowheads="1"/>
            </p:cNvSpPr>
            <p:nvPr/>
          </p:nvSpPr>
          <p:spPr bwMode="auto">
            <a:xfrm rot="19251360">
              <a:off x="7938834" y="5822384"/>
              <a:ext cx="26699" cy="303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6" name="AutoShape 2344"/>
            <p:cNvSpPr>
              <a:spLocks noChangeArrowheads="1"/>
            </p:cNvSpPr>
            <p:nvPr/>
          </p:nvSpPr>
          <p:spPr bwMode="auto">
            <a:xfrm rot="5400000">
              <a:off x="8064764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7" name="AutoShape 2345"/>
            <p:cNvSpPr>
              <a:spLocks noChangeArrowheads="1"/>
            </p:cNvSpPr>
            <p:nvPr/>
          </p:nvSpPr>
          <p:spPr bwMode="auto">
            <a:xfrm rot="5400000">
              <a:off x="7577515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8" name="AutoShape 2346"/>
            <p:cNvSpPr>
              <a:spLocks noChangeArrowheads="1"/>
            </p:cNvSpPr>
            <p:nvPr/>
          </p:nvSpPr>
          <p:spPr bwMode="auto">
            <a:xfrm rot="5400000">
              <a:off x="7495751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9" name="AutoShape 2347"/>
            <p:cNvSpPr>
              <a:spLocks noChangeArrowheads="1"/>
            </p:cNvSpPr>
            <p:nvPr/>
          </p:nvSpPr>
          <p:spPr bwMode="auto">
            <a:xfrm rot="5400000">
              <a:off x="7280493" y="5456461"/>
              <a:ext cx="90215" cy="2669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0" name="Text Box 2356"/>
            <p:cNvSpPr txBox="1">
              <a:spLocks noChangeArrowheads="1"/>
            </p:cNvSpPr>
            <p:nvPr/>
          </p:nvSpPr>
          <p:spPr bwMode="auto">
            <a:xfrm>
              <a:off x="6798304" y="5757945"/>
              <a:ext cx="161860" cy="1021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81" name="Rectangle 3268"/>
            <p:cNvSpPr>
              <a:spLocks noChangeArrowheads="1"/>
            </p:cNvSpPr>
            <p:nvPr/>
          </p:nvSpPr>
          <p:spPr bwMode="auto">
            <a:xfrm rot="2770149">
              <a:off x="6958474" y="5995705"/>
              <a:ext cx="178589" cy="584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982" name="Rectangle 3269"/>
            <p:cNvSpPr>
              <a:spLocks noChangeArrowheads="1"/>
            </p:cNvSpPr>
            <p:nvPr/>
          </p:nvSpPr>
          <p:spPr bwMode="auto">
            <a:xfrm>
              <a:off x="7248842" y="5992687"/>
              <a:ext cx="198571" cy="644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3" name="Rectangle 3270"/>
            <p:cNvSpPr>
              <a:spLocks noChangeArrowheads="1"/>
            </p:cNvSpPr>
            <p:nvPr/>
          </p:nvSpPr>
          <p:spPr bwMode="auto">
            <a:xfrm>
              <a:off x="7570894" y="5992687"/>
              <a:ext cx="161860" cy="6443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984" name="Text Box 3282"/>
            <p:cNvSpPr txBox="1">
              <a:spLocks noChangeArrowheads="1"/>
            </p:cNvSpPr>
            <p:nvPr/>
          </p:nvSpPr>
          <p:spPr bwMode="auto">
            <a:xfrm>
              <a:off x="7253848" y="5962309"/>
              <a:ext cx="178547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985" name="Text Box 3283"/>
            <p:cNvSpPr txBox="1">
              <a:spLocks noChangeArrowheads="1"/>
            </p:cNvSpPr>
            <p:nvPr/>
          </p:nvSpPr>
          <p:spPr bwMode="auto">
            <a:xfrm>
              <a:off x="7560882" y="5962309"/>
              <a:ext cx="177712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986" name="Rectangle 3284"/>
            <p:cNvSpPr>
              <a:spLocks noChangeArrowheads="1"/>
            </p:cNvSpPr>
            <p:nvPr/>
          </p:nvSpPr>
          <p:spPr bwMode="auto">
            <a:xfrm rot="3224420">
              <a:off x="6679808" y="5927584"/>
              <a:ext cx="178589" cy="58403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7" name="Text Box 3285"/>
            <p:cNvSpPr txBox="1">
              <a:spLocks noChangeArrowheads="1"/>
            </p:cNvSpPr>
            <p:nvPr/>
          </p:nvSpPr>
          <p:spPr bwMode="auto">
            <a:xfrm rot="3349338">
              <a:off x="6678571" y="5899591"/>
              <a:ext cx="196079" cy="113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988" name="Text Box 3366"/>
            <p:cNvSpPr txBox="1">
              <a:spLocks noChangeArrowheads="1"/>
            </p:cNvSpPr>
            <p:nvPr/>
          </p:nvSpPr>
          <p:spPr bwMode="auto">
            <a:xfrm>
              <a:off x="7083840" y="5129734"/>
              <a:ext cx="728371" cy="1592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89" name="AutoShape 3414"/>
            <p:cNvSpPr>
              <a:spLocks noChangeArrowheads="1"/>
            </p:cNvSpPr>
            <p:nvPr/>
          </p:nvSpPr>
          <p:spPr bwMode="auto">
            <a:xfrm>
              <a:off x="7041928" y="582514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0" name="Text Box 3415"/>
            <p:cNvSpPr txBox="1">
              <a:spLocks noChangeArrowheads="1"/>
            </p:cNvSpPr>
            <p:nvPr/>
          </p:nvSpPr>
          <p:spPr bwMode="auto">
            <a:xfrm>
              <a:off x="7041928" y="5783720"/>
              <a:ext cx="126818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91" name="AutoShape 3416"/>
            <p:cNvSpPr>
              <a:spLocks noChangeArrowheads="1"/>
            </p:cNvSpPr>
            <p:nvPr/>
          </p:nvSpPr>
          <p:spPr bwMode="auto">
            <a:xfrm>
              <a:off x="7157066" y="582514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2" name="Text Box 3417"/>
            <p:cNvSpPr txBox="1">
              <a:spLocks noChangeArrowheads="1"/>
            </p:cNvSpPr>
            <p:nvPr/>
          </p:nvSpPr>
          <p:spPr bwMode="auto">
            <a:xfrm>
              <a:off x="7155397" y="5783720"/>
              <a:ext cx="156854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93" name="AutoShape 3418"/>
            <p:cNvSpPr>
              <a:spLocks noChangeArrowheads="1"/>
            </p:cNvSpPr>
            <p:nvPr/>
          </p:nvSpPr>
          <p:spPr bwMode="auto">
            <a:xfrm>
              <a:off x="7345625" y="582514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4" name="Text Box 3419"/>
            <p:cNvSpPr txBox="1">
              <a:spLocks noChangeArrowheads="1"/>
            </p:cNvSpPr>
            <p:nvPr/>
          </p:nvSpPr>
          <p:spPr bwMode="auto">
            <a:xfrm>
              <a:off x="7345625" y="5783720"/>
              <a:ext cx="156854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95" name="AutoShape 3420"/>
            <p:cNvSpPr>
              <a:spLocks noChangeArrowheads="1"/>
            </p:cNvSpPr>
            <p:nvPr/>
          </p:nvSpPr>
          <p:spPr bwMode="auto">
            <a:xfrm>
              <a:off x="7534184" y="5825145"/>
              <a:ext cx="38379" cy="8377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6" name="Text Box 3421"/>
            <p:cNvSpPr txBox="1">
              <a:spLocks noChangeArrowheads="1"/>
            </p:cNvSpPr>
            <p:nvPr/>
          </p:nvSpPr>
          <p:spPr bwMode="auto">
            <a:xfrm>
              <a:off x="7529178" y="5783720"/>
              <a:ext cx="156854" cy="124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97" name="Rectangle 2343"/>
            <p:cNvSpPr>
              <a:spLocks noChangeArrowheads="1"/>
            </p:cNvSpPr>
            <p:nvPr/>
          </p:nvSpPr>
          <p:spPr bwMode="auto">
            <a:xfrm>
              <a:off x="7157066" y="4680890"/>
              <a:ext cx="60072" cy="16938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8" name="AutoShape 2111"/>
            <p:cNvSpPr>
              <a:spLocks noChangeArrowheads="1"/>
            </p:cNvSpPr>
            <p:nvPr/>
          </p:nvSpPr>
          <p:spPr bwMode="auto">
            <a:xfrm rot="16200000">
              <a:off x="7342261" y="4759539"/>
              <a:ext cx="71804" cy="4338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99" name="AutoShape 2111"/>
            <p:cNvSpPr>
              <a:spLocks noChangeArrowheads="1"/>
            </p:cNvSpPr>
            <p:nvPr/>
          </p:nvSpPr>
          <p:spPr bwMode="auto">
            <a:xfrm rot="16200000">
              <a:off x="7569199" y="4759539"/>
              <a:ext cx="71804" cy="4338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0" name="AutoShape 2111"/>
            <p:cNvSpPr>
              <a:spLocks noChangeArrowheads="1"/>
            </p:cNvSpPr>
            <p:nvPr/>
          </p:nvSpPr>
          <p:spPr bwMode="auto">
            <a:xfrm rot="16200000">
              <a:off x="7801561" y="4759956"/>
              <a:ext cx="71804" cy="42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1" name="8 Bisel"/>
            <p:cNvSpPr>
              <a:spLocks noChangeArrowheads="1"/>
            </p:cNvSpPr>
            <p:nvPr/>
          </p:nvSpPr>
          <p:spPr bwMode="auto">
            <a:xfrm>
              <a:off x="7882934" y="4455353"/>
              <a:ext cx="76758" cy="109547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02" name="Rectangle 1982"/>
            <p:cNvSpPr>
              <a:spLocks noChangeArrowheads="1"/>
            </p:cNvSpPr>
            <p:nvPr/>
          </p:nvSpPr>
          <p:spPr bwMode="auto">
            <a:xfrm>
              <a:off x="5947286" y="3357126"/>
              <a:ext cx="920267" cy="257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2003" name="Rectangle 1982"/>
            <p:cNvSpPr>
              <a:spLocks noChangeArrowheads="1"/>
            </p:cNvSpPr>
            <p:nvPr/>
          </p:nvSpPr>
          <p:spPr bwMode="auto">
            <a:xfrm>
              <a:off x="5947286" y="3385663"/>
              <a:ext cx="920267" cy="257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2004" name="Rectangle 1982"/>
            <p:cNvSpPr>
              <a:spLocks noChangeArrowheads="1"/>
            </p:cNvSpPr>
            <p:nvPr/>
          </p:nvSpPr>
          <p:spPr bwMode="auto">
            <a:xfrm>
              <a:off x="5945617" y="3249420"/>
              <a:ext cx="920267" cy="285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2005" name="Rectangle 1982"/>
            <p:cNvSpPr>
              <a:spLocks noChangeArrowheads="1"/>
            </p:cNvSpPr>
            <p:nvPr/>
          </p:nvSpPr>
          <p:spPr bwMode="auto">
            <a:xfrm>
              <a:off x="5945617" y="3279799"/>
              <a:ext cx="920267" cy="266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2006" name="Rectangle 1982"/>
            <p:cNvSpPr>
              <a:spLocks noChangeArrowheads="1"/>
            </p:cNvSpPr>
            <p:nvPr/>
          </p:nvSpPr>
          <p:spPr bwMode="auto">
            <a:xfrm>
              <a:off x="6024044" y="2757841"/>
              <a:ext cx="856024" cy="2669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2007" name="Rectangle 1982"/>
            <p:cNvSpPr>
              <a:spLocks noChangeArrowheads="1"/>
            </p:cNvSpPr>
            <p:nvPr/>
          </p:nvSpPr>
          <p:spPr bwMode="auto">
            <a:xfrm>
              <a:off x="6024044" y="2786379"/>
              <a:ext cx="856024" cy="266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2008" name="Rectangle 1982"/>
            <p:cNvSpPr>
              <a:spLocks noChangeArrowheads="1"/>
            </p:cNvSpPr>
            <p:nvPr/>
          </p:nvSpPr>
          <p:spPr bwMode="auto">
            <a:xfrm>
              <a:off x="6022376" y="2652897"/>
              <a:ext cx="856024" cy="2669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2009" name="Rectangle 1982"/>
            <p:cNvSpPr>
              <a:spLocks noChangeArrowheads="1"/>
            </p:cNvSpPr>
            <p:nvPr/>
          </p:nvSpPr>
          <p:spPr bwMode="auto">
            <a:xfrm>
              <a:off x="6022376" y="2681435"/>
              <a:ext cx="856024" cy="266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2010" name="Rectangle 1982"/>
            <p:cNvSpPr>
              <a:spLocks noChangeArrowheads="1"/>
            </p:cNvSpPr>
            <p:nvPr/>
          </p:nvSpPr>
          <p:spPr bwMode="auto">
            <a:xfrm>
              <a:off x="6084168" y="2157636"/>
              <a:ext cx="856024" cy="26697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2011" name="Rectangle 1982"/>
            <p:cNvSpPr>
              <a:spLocks noChangeArrowheads="1"/>
            </p:cNvSpPr>
            <p:nvPr/>
          </p:nvSpPr>
          <p:spPr bwMode="auto">
            <a:xfrm>
              <a:off x="6084168" y="2204864"/>
              <a:ext cx="856024" cy="266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 dirty="0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2012" name="Rectangle 1982"/>
            <p:cNvSpPr>
              <a:spLocks noChangeArrowheads="1"/>
            </p:cNvSpPr>
            <p:nvPr/>
          </p:nvSpPr>
          <p:spPr bwMode="auto">
            <a:xfrm>
              <a:off x="6117489" y="2052693"/>
              <a:ext cx="856024" cy="2669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2013" name="Rectangle 1982"/>
            <p:cNvSpPr>
              <a:spLocks noChangeArrowheads="1"/>
            </p:cNvSpPr>
            <p:nvPr/>
          </p:nvSpPr>
          <p:spPr bwMode="auto">
            <a:xfrm>
              <a:off x="6117489" y="2081230"/>
              <a:ext cx="856024" cy="2669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2014" name="AutoShape 2111"/>
            <p:cNvSpPr>
              <a:spLocks noChangeArrowheads="1"/>
            </p:cNvSpPr>
            <p:nvPr/>
          </p:nvSpPr>
          <p:spPr bwMode="auto">
            <a:xfrm rot="16200000">
              <a:off x="5696961" y="4664721"/>
              <a:ext cx="71804" cy="4338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15" name="AutoShape 2111"/>
            <p:cNvSpPr>
              <a:spLocks noChangeArrowheads="1"/>
            </p:cNvSpPr>
            <p:nvPr/>
          </p:nvSpPr>
          <p:spPr bwMode="auto">
            <a:xfrm rot="16200000">
              <a:off x="5565136" y="4664721"/>
              <a:ext cx="71804" cy="4338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16" name="AutoShape 2111"/>
            <p:cNvSpPr>
              <a:spLocks noChangeArrowheads="1"/>
            </p:cNvSpPr>
            <p:nvPr/>
          </p:nvSpPr>
          <p:spPr bwMode="auto">
            <a:xfrm rot="16200000">
              <a:off x="5984805" y="4664721"/>
              <a:ext cx="71804" cy="4338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017" name="AutoShape 2111"/>
            <p:cNvSpPr>
              <a:spLocks noChangeArrowheads="1"/>
            </p:cNvSpPr>
            <p:nvPr/>
          </p:nvSpPr>
          <p:spPr bwMode="auto">
            <a:xfrm rot="16200000">
              <a:off x="5837545" y="4665138"/>
              <a:ext cx="71804" cy="425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2018" name="Group 1899"/>
            <p:cNvGrpSpPr>
              <a:grpSpLocks/>
            </p:cNvGrpSpPr>
            <p:nvPr/>
          </p:nvGrpSpPr>
          <p:grpSpPr bwMode="auto">
            <a:xfrm>
              <a:off x="5749549" y="4250088"/>
              <a:ext cx="71446" cy="71790"/>
              <a:chOff x="240" y="5040"/>
              <a:chExt cx="288" cy="576"/>
            </a:xfrm>
            <a:noFill/>
          </p:grpSpPr>
          <p:sp>
            <p:nvSpPr>
              <p:cNvPr id="21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9" name="Group 1899"/>
            <p:cNvGrpSpPr>
              <a:grpSpLocks/>
            </p:cNvGrpSpPr>
            <p:nvPr/>
          </p:nvGrpSpPr>
          <p:grpSpPr bwMode="auto">
            <a:xfrm>
              <a:off x="5749549" y="4040180"/>
              <a:ext cx="71446" cy="71790"/>
              <a:chOff x="240" y="5040"/>
              <a:chExt cx="288" cy="576"/>
            </a:xfrm>
            <a:noFill/>
          </p:grpSpPr>
          <p:sp>
            <p:nvSpPr>
              <p:cNvPr id="21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0" name="Group 1899"/>
            <p:cNvGrpSpPr>
              <a:grpSpLocks/>
            </p:cNvGrpSpPr>
            <p:nvPr/>
          </p:nvGrpSpPr>
          <p:grpSpPr bwMode="auto">
            <a:xfrm>
              <a:off x="6939569" y="3732253"/>
              <a:ext cx="71446" cy="71790"/>
              <a:chOff x="240" y="5040"/>
              <a:chExt cx="288" cy="576"/>
            </a:xfrm>
            <a:noFill/>
          </p:grpSpPr>
          <p:sp>
            <p:nvSpPr>
              <p:cNvPr id="21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1" name="Group 1899"/>
            <p:cNvGrpSpPr>
              <a:grpSpLocks/>
            </p:cNvGrpSpPr>
            <p:nvPr/>
          </p:nvGrpSpPr>
          <p:grpSpPr bwMode="auto">
            <a:xfrm>
              <a:off x="6939569" y="3473116"/>
              <a:ext cx="71446" cy="71790"/>
              <a:chOff x="240" y="5040"/>
              <a:chExt cx="288" cy="576"/>
            </a:xfrm>
            <a:noFill/>
          </p:grpSpPr>
          <p:sp>
            <p:nvSpPr>
              <p:cNvPr id="21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2" name="Group 1899"/>
            <p:cNvGrpSpPr>
              <a:grpSpLocks/>
            </p:cNvGrpSpPr>
            <p:nvPr/>
          </p:nvGrpSpPr>
          <p:grpSpPr bwMode="auto">
            <a:xfrm>
              <a:off x="7048117" y="4262042"/>
              <a:ext cx="71446" cy="71790"/>
              <a:chOff x="240" y="5040"/>
              <a:chExt cx="288" cy="576"/>
            </a:xfrm>
            <a:noFill/>
          </p:grpSpPr>
          <p:sp>
            <p:nvSpPr>
              <p:cNvPr id="21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3" name="Group 1899"/>
            <p:cNvGrpSpPr>
              <a:grpSpLocks/>
            </p:cNvGrpSpPr>
            <p:nvPr/>
          </p:nvGrpSpPr>
          <p:grpSpPr bwMode="auto">
            <a:xfrm>
              <a:off x="7048117" y="4042915"/>
              <a:ext cx="71446" cy="71790"/>
              <a:chOff x="240" y="5040"/>
              <a:chExt cx="288" cy="576"/>
            </a:xfrm>
            <a:noFill/>
          </p:grpSpPr>
          <p:sp>
            <p:nvSpPr>
              <p:cNvPr id="21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4" name="Group 1899"/>
            <p:cNvGrpSpPr>
              <a:grpSpLocks/>
            </p:cNvGrpSpPr>
            <p:nvPr/>
          </p:nvGrpSpPr>
          <p:grpSpPr bwMode="auto">
            <a:xfrm>
              <a:off x="6793605" y="3713014"/>
              <a:ext cx="71446" cy="71790"/>
              <a:chOff x="240" y="5040"/>
              <a:chExt cx="288" cy="576"/>
            </a:xfrm>
            <a:noFill/>
          </p:grpSpPr>
          <p:sp>
            <p:nvSpPr>
              <p:cNvPr id="21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5" name="Group 1899"/>
            <p:cNvGrpSpPr>
              <a:grpSpLocks/>
            </p:cNvGrpSpPr>
            <p:nvPr/>
          </p:nvGrpSpPr>
          <p:grpSpPr bwMode="auto">
            <a:xfrm>
              <a:off x="6793604" y="3498940"/>
              <a:ext cx="71446" cy="71790"/>
              <a:chOff x="240" y="5040"/>
              <a:chExt cx="288" cy="576"/>
            </a:xfrm>
            <a:noFill/>
          </p:grpSpPr>
          <p:sp>
            <p:nvSpPr>
              <p:cNvPr id="21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6" name="Group 1899"/>
            <p:cNvGrpSpPr>
              <a:grpSpLocks/>
            </p:cNvGrpSpPr>
            <p:nvPr/>
          </p:nvGrpSpPr>
          <p:grpSpPr bwMode="auto">
            <a:xfrm>
              <a:off x="6114902" y="3725551"/>
              <a:ext cx="71446" cy="71790"/>
              <a:chOff x="240" y="5040"/>
              <a:chExt cx="288" cy="576"/>
            </a:xfrm>
            <a:noFill/>
          </p:grpSpPr>
          <p:sp>
            <p:nvSpPr>
              <p:cNvPr id="21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7" name="Group 1899"/>
            <p:cNvGrpSpPr>
              <a:grpSpLocks/>
            </p:cNvGrpSpPr>
            <p:nvPr/>
          </p:nvGrpSpPr>
          <p:grpSpPr bwMode="auto">
            <a:xfrm>
              <a:off x="6114902" y="3511477"/>
              <a:ext cx="71446" cy="71790"/>
              <a:chOff x="240" y="5040"/>
              <a:chExt cx="288" cy="576"/>
            </a:xfrm>
            <a:noFill/>
          </p:grpSpPr>
          <p:sp>
            <p:nvSpPr>
              <p:cNvPr id="21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8" name="Group 1899"/>
            <p:cNvGrpSpPr>
              <a:grpSpLocks/>
            </p:cNvGrpSpPr>
            <p:nvPr/>
          </p:nvGrpSpPr>
          <p:grpSpPr bwMode="auto">
            <a:xfrm>
              <a:off x="5814100" y="3743454"/>
              <a:ext cx="71446" cy="71790"/>
              <a:chOff x="240" y="5040"/>
              <a:chExt cx="288" cy="576"/>
            </a:xfrm>
            <a:noFill/>
          </p:grpSpPr>
          <p:sp>
            <p:nvSpPr>
              <p:cNvPr id="21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9" name="Group 1899"/>
            <p:cNvGrpSpPr>
              <a:grpSpLocks/>
            </p:cNvGrpSpPr>
            <p:nvPr/>
          </p:nvGrpSpPr>
          <p:grpSpPr bwMode="auto">
            <a:xfrm>
              <a:off x="5810456" y="3471238"/>
              <a:ext cx="71446" cy="71790"/>
              <a:chOff x="240" y="5040"/>
              <a:chExt cx="288" cy="576"/>
            </a:xfrm>
            <a:noFill/>
          </p:grpSpPr>
          <p:sp>
            <p:nvSpPr>
              <p:cNvPr id="21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0" name="Group 1899"/>
            <p:cNvGrpSpPr>
              <a:grpSpLocks/>
            </p:cNvGrpSpPr>
            <p:nvPr/>
          </p:nvGrpSpPr>
          <p:grpSpPr bwMode="auto">
            <a:xfrm>
              <a:off x="7088123" y="3134364"/>
              <a:ext cx="71446" cy="71790"/>
              <a:chOff x="240" y="5040"/>
              <a:chExt cx="288" cy="576"/>
            </a:xfrm>
            <a:noFill/>
          </p:grpSpPr>
          <p:sp>
            <p:nvSpPr>
              <p:cNvPr id="212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1" name="Group 1899"/>
            <p:cNvGrpSpPr>
              <a:grpSpLocks/>
            </p:cNvGrpSpPr>
            <p:nvPr/>
          </p:nvGrpSpPr>
          <p:grpSpPr bwMode="auto">
            <a:xfrm>
              <a:off x="7088123" y="2830269"/>
              <a:ext cx="71446" cy="71790"/>
              <a:chOff x="240" y="5040"/>
              <a:chExt cx="288" cy="576"/>
            </a:xfrm>
            <a:noFill/>
          </p:grpSpPr>
          <p:sp>
            <p:nvSpPr>
              <p:cNvPr id="212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2" name="Group 1899"/>
            <p:cNvGrpSpPr>
              <a:grpSpLocks/>
            </p:cNvGrpSpPr>
            <p:nvPr/>
          </p:nvGrpSpPr>
          <p:grpSpPr bwMode="auto">
            <a:xfrm>
              <a:off x="6789279" y="3132515"/>
              <a:ext cx="71446" cy="71790"/>
              <a:chOff x="240" y="5040"/>
              <a:chExt cx="288" cy="576"/>
            </a:xfrm>
            <a:noFill/>
          </p:grpSpPr>
          <p:sp>
            <p:nvSpPr>
              <p:cNvPr id="211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3" name="Group 1899"/>
            <p:cNvGrpSpPr>
              <a:grpSpLocks/>
            </p:cNvGrpSpPr>
            <p:nvPr/>
          </p:nvGrpSpPr>
          <p:grpSpPr bwMode="auto">
            <a:xfrm>
              <a:off x="6794516" y="2897773"/>
              <a:ext cx="71446" cy="71790"/>
              <a:chOff x="240" y="5040"/>
              <a:chExt cx="288" cy="576"/>
            </a:xfrm>
            <a:noFill/>
          </p:grpSpPr>
          <p:sp>
            <p:nvSpPr>
              <p:cNvPr id="211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4" name="Group 1899"/>
            <p:cNvGrpSpPr>
              <a:grpSpLocks/>
            </p:cNvGrpSpPr>
            <p:nvPr/>
          </p:nvGrpSpPr>
          <p:grpSpPr bwMode="auto">
            <a:xfrm>
              <a:off x="6112849" y="3131501"/>
              <a:ext cx="71446" cy="71790"/>
              <a:chOff x="240" y="5040"/>
              <a:chExt cx="288" cy="576"/>
            </a:xfrm>
            <a:noFill/>
          </p:grpSpPr>
          <p:sp>
            <p:nvSpPr>
              <p:cNvPr id="211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5" name="Group 1899"/>
            <p:cNvGrpSpPr>
              <a:grpSpLocks/>
            </p:cNvGrpSpPr>
            <p:nvPr/>
          </p:nvGrpSpPr>
          <p:grpSpPr bwMode="auto">
            <a:xfrm>
              <a:off x="6118086" y="2896759"/>
              <a:ext cx="71446" cy="71790"/>
              <a:chOff x="240" y="5040"/>
              <a:chExt cx="288" cy="576"/>
            </a:xfrm>
            <a:noFill/>
          </p:grpSpPr>
          <p:sp>
            <p:nvSpPr>
              <p:cNvPr id="210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6" name="Group 1899"/>
            <p:cNvGrpSpPr>
              <a:grpSpLocks/>
            </p:cNvGrpSpPr>
            <p:nvPr/>
          </p:nvGrpSpPr>
          <p:grpSpPr bwMode="auto">
            <a:xfrm>
              <a:off x="5773121" y="3095435"/>
              <a:ext cx="71446" cy="71790"/>
              <a:chOff x="240" y="5040"/>
              <a:chExt cx="288" cy="576"/>
            </a:xfrm>
            <a:noFill/>
          </p:grpSpPr>
          <p:sp>
            <p:nvSpPr>
              <p:cNvPr id="210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7" name="Group 1899"/>
            <p:cNvGrpSpPr>
              <a:grpSpLocks/>
            </p:cNvGrpSpPr>
            <p:nvPr/>
          </p:nvGrpSpPr>
          <p:grpSpPr bwMode="auto">
            <a:xfrm>
              <a:off x="5778357" y="2878434"/>
              <a:ext cx="71446" cy="71790"/>
              <a:chOff x="240" y="5040"/>
              <a:chExt cx="288" cy="576"/>
            </a:xfrm>
            <a:noFill/>
          </p:grpSpPr>
          <p:sp>
            <p:nvSpPr>
              <p:cNvPr id="210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8" name="Group 1899"/>
            <p:cNvGrpSpPr>
              <a:grpSpLocks/>
            </p:cNvGrpSpPr>
            <p:nvPr/>
          </p:nvGrpSpPr>
          <p:grpSpPr bwMode="auto">
            <a:xfrm>
              <a:off x="6606733" y="2530291"/>
              <a:ext cx="71446" cy="71790"/>
              <a:chOff x="240" y="5040"/>
              <a:chExt cx="288" cy="576"/>
            </a:xfrm>
            <a:noFill/>
          </p:grpSpPr>
          <p:sp>
            <p:nvSpPr>
              <p:cNvPr id="209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39" name="Group 1899"/>
            <p:cNvGrpSpPr>
              <a:grpSpLocks/>
            </p:cNvGrpSpPr>
            <p:nvPr/>
          </p:nvGrpSpPr>
          <p:grpSpPr bwMode="auto">
            <a:xfrm>
              <a:off x="6603904" y="2313218"/>
              <a:ext cx="71446" cy="71790"/>
              <a:chOff x="240" y="5040"/>
              <a:chExt cx="288" cy="576"/>
            </a:xfrm>
            <a:noFill/>
          </p:grpSpPr>
          <p:sp>
            <p:nvSpPr>
              <p:cNvPr id="209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0" name="Group 1899"/>
            <p:cNvGrpSpPr>
              <a:grpSpLocks/>
            </p:cNvGrpSpPr>
            <p:nvPr/>
          </p:nvGrpSpPr>
          <p:grpSpPr bwMode="auto">
            <a:xfrm>
              <a:off x="7026153" y="2404552"/>
              <a:ext cx="71446" cy="71790"/>
              <a:chOff x="240" y="5040"/>
              <a:chExt cx="288" cy="576"/>
            </a:xfrm>
            <a:noFill/>
          </p:grpSpPr>
          <p:sp>
            <p:nvSpPr>
              <p:cNvPr id="209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1" name="Group 1899"/>
            <p:cNvGrpSpPr>
              <a:grpSpLocks/>
            </p:cNvGrpSpPr>
            <p:nvPr/>
          </p:nvGrpSpPr>
          <p:grpSpPr bwMode="auto">
            <a:xfrm>
              <a:off x="7026910" y="2236804"/>
              <a:ext cx="71446" cy="71790"/>
              <a:chOff x="240" y="5040"/>
              <a:chExt cx="288" cy="576"/>
            </a:xfrm>
            <a:noFill/>
          </p:grpSpPr>
          <p:sp>
            <p:nvSpPr>
              <p:cNvPr id="209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2" name="Group 1899"/>
            <p:cNvGrpSpPr>
              <a:grpSpLocks/>
            </p:cNvGrpSpPr>
            <p:nvPr/>
          </p:nvGrpSpPr>
          <p:grpSpPr bwMode="auto">
            <a:xfrm>
              <a:off x="6124317" y="2520343"/>
              <a:ext cx="71446" cy="71790"/>
              <a:chOff x="240" y="5040"/>
              <a:chExt cx="288" cy="576"/>
            </a:xfrm>
            <a:noFill/>
          </p:grpSpPr>
          <p:sp>
            <p:nvSpPr>
              <p:cNvPr id="208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3" name="Group 1899"/>
            <p:cNvGrpSpPr>
              <a:grpSpLocks/>
            </p:cNvGrpSpPr>
            <p:nvPr/>
          </p:nvGrpSpPr>
          <p:grpSpPr bwMode="auto">
            <a:xfrm>
              <a:off x="6125152" y="2316709"/>
              <a:ext cx="71446" cy="71790"/>
              <a:chOff x="240" y="5040"/>
              <a:chExt cx="288" cy="576"/>
            </a:xfrm>
            <a:noFill/>
          </p:grpSpPr>
          <p:sp>
            <p:nvSpPr>
              <p:cNvPr id="208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4" name="Group 1899"/>
            <p:cNvGrpSpPr>
              <a:grpSpLocks/>
            </p:cNvGrpSpPr>
            <p:nvPr/>
          </p:nvGrpSpPr>
          <p:grpSpPr bwMode="auto">
            <a:xfrm>
              <a:off x="5780309" y="2497550"/>
              <a:ext cx="71446" cy="71790"/>
              <a:chOff x="240" y="5040"/>
              <a:chExt cx="288" cy="576"/>
            </a:xfrm>
            <a:noFill/>
          </p:grpSpPr>
          <p:sp>
            <p:nvSpPr>
              <p:cNvPr id="208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5" name="Group 1899"/>
            <p:cNvGrpSpPr>
              <a:grpSpLocks/>
            </p:cNvGrpSpPr>
            <p:nvPr/>
          </p:nvGrpSpPr>
          <p:grpSpPr bwMode="auto">
            <a:xfrm>
              <a:off x="5781636" y="2289205"/>
              <a:ext cx="71446" cy="71790"/>
              <a:chOff x="240" y="5040"/>
              <a:chExt cx="288" cy="576"/>
            </a:xfrm>
            <a:noFill/>
          </p:grpSpPr>
          <p:sp>
            <p:nvSpPr>
              <p:cNvPr id="207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6" name="Group 1899"/>
            <p:cNvGrpSpPr>
              <a:grpSpLocks/>
            </p:cNvGrpSpPr>
            <p:nvPr/>
          </p:nvGrpSpPr>
          <p:grpSpPr bwMode="auto">
            <a:xfrm>
              <a:off x="6098607" y="1917498"/>
              <a:ext cx="71446" cy="71790"/>
              <a:chOff x="240" y="5040"/>
              <a:chExt cx="288" cy="576"/>
            </a:xfrm>
            <a:noFill/>
          </p:grpSpPr>
          <p:sp>
            <p:nvSpPr>
              <p:cNvPr id="207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7" name="Group 1899"/>
            <p:cNvGrpSpPr>
              <a:grpSpLocks/>
            </p:cNvGrpSpPr>
            <p:nvPr/>
          </p:nvGrpSpPr>
          <p:grpSpPr bwMode="auto">
            <a:xfrm>
              <a:off x="6101873" y="1651336"/>
              <a:ext cx="71446" cy="71790"/>
              <a:chOff x="240" y="5040"/>
              <a:chExt cx="288" cy="576"/>
            </a:xfrm>
            <a:noFill/>
          </p:grpSpPr>
          <p:sp>
            <p:nvSpPr>
              <p:cNvPr id="207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8" name="Group 1899"/>
            <p:cNvGrpSpPr>
              <a:grpSpLocks/>
            </p:cNvGrpSpPr>
            <p:nvPr/>
          </p:nvGrpSpPr>
          <p:grpSpPr bwMode="auto">
            <a:xfrm>
              <a:off x="5791913" y="1872484"/>
              <a:ext cx="71446" cy="71790"/>
              <a:chOff x="240" y="5040"/>
              <a:chExt cx="288" cy="576"/>
            </a:xfrm>
            <a:noFill/>
          </p:grpSpPr>
          <p:sp>
            <p:nvSpPr>
              <p:cNvPr id="206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49" name="Group 1899"/>
            <p:cNvGrpSpPr>
              <a:grpSpLocks/>
            </p:cNvGrpSpPr>
            <p:nvPr/>
          </p:nvGrpSpPr>
          <p:grpSpPr bwMode="auto">
            <a:xfrm>
              <a:off x="5788720" y="1628244"/>
              <a:ext cx="71446" cy="71790"/>
              <a:chOff x="240" y="5040"/>
              <a:chExt cx="288" cy="576"/>
            </a:xfrm>
            <a:noFill/>
          </p:grpSpPr>
          <p:sp>
            <p:nvSpPr>
              <p:cNvPr id="206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0" name="Group 1899"/>
            <p:cNvGrpSpPr>
              <a:grpSpLocks/>
            </p:cNvGrpSpPr>
            <p:nvPr/>
          </p:nvGrpSpPr>
          <p:grpSpPr bwMode="auto">
            <a:xfrm>
              <a:off x="7042652" y="1886992"/>
              <a:ext cx="71446" cy="71790"/>
              <a:chOff x="240" y="5040"/>
              <a:chExt cx="288" cy="576"/>
            </a:xfrm>
            <a:noFill/>
          </p:grpSpPr>
          <p:sp>
            <p:nvSpPr>
              <p:cNvPr id="206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1" name="Group 1899"/>
            <p:cNvGrpSpPr>
              <a:grpSpLocks/>
            </p:cNvGrpSpPr>
            <p:nvPr/>
          </p:nvGrpSpPr>
          <p:grpSpPr bwMode="auto">
            <a:xfrm>
              <a:off x="7045919" y="1620830"/>
              <a:ext cx="71446" cy="71790"/>
              <a:chOff x="240" y="5040"/>
              <a:chExt cx="288" cy="576"/>
            </a:xfrm>
            <a:noFill/>
          </p:grpSpPr>
          <p:sp>
            <p:nvSpPr>
              <p:cNvPr id="206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2" name="Group 1899"/>
            <p:cNvGrpSpPr>
              <a:grpSpLocks/>
            </p:cNvGrpSpPr>
            <p:nvPr/>
          </p:nvGrpSpPr>
          <p:grpSpPr bwMode="auto">
            <a:xfrm>
              <a:off x="6865267" y="1913702"/>
              <a:ext cx="71446" cy="71790"/>
              <a:chOff x="240" y="5040"/>
              <a:chExt cx="288" cy="576"/>
            </a:xfrm>
            <a:noFill/>
          </p:grpSpPr>
          <p:sp>
            <p:nvSpPr>
              <p:cNvPr id="205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53" name="Group 1899"/>
            <p:cNvGrpSpPr>
              <a:grpSpLocks/>
            </p:cNvGrpSpPr>
            <p:nvPr/>
          </p:nvGrpSpPr>
          <p:grpSpPr bwMode="auto">
            <a:xfrm>
              <a:off x="6862020" y="1645819"/>
              <a:ext cx="71446" cy="71790"/>
              <a:chOff x="240" y="5040"/>
              <a:chExt cx="288" cy="576"/>
            </a:xfrm>
            <a:noFill/>
          </p:grpSpPr>
          <p:sp>
            <p:nvSpPr>
              <p:cNvPr id="205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4257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55" dirty="0"/>
              <a:t>PATIO </a:t>
            </a:r>
            <a:r>
              <a:rPr spc="-10" dirty="0"/>
              <a:t>NORTE  </a:t>
            </a:r>
            <a:r>
              <a:rPr dirty="0"/>
              <a:t>(13 X</a:t>
            </a:r>
            <a:r>
              <a:rPr spc="45" dirty="0"/>
              <a:t> </a:t>
            </a:r>
            <a:r>
              <a:rPr dirty="0" smtClean="0"/>
              <a:t>8,5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95541" y="1389252"/>
            <a:ext cx="4590542" cy="34729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61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5204606" y="1100834"/>
            <a:ext cx="3471849" cy="4939820"/>
            <a:chOff x="5204606" y="1100834"/>
            <a:chExt cx="3471849" cy="4939820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297210" y="1474541"/>
              <a:ext cx="323118" cy="118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902474" y="1100834"/>
              <a:ext cx="1170885" cy="3737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5231255" y="1474541"/>
              <a:ext cx="470519" cy="567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5231255" y="2161181"/>
              <a:ext cx="470519" cy="5061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5285385" y="2728090"/>
              <a:ext cx="405563" cy="5034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5231255" y="3324933"/>
              <a:ext cx="474683" cy="4743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5258736" y="3952615"/>
              <a:ext cx="393071" cy="34105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6015731" y="4001596"/>
              <a:ext cx="906894" cy="42087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265730" y="3981640"/>
              <a:ext cx="421385" cy="34105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201606" y="3324933"/>
              <a:ext cx="537141" cy="50432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82386" y="2728090"/>
              <a:ext cx="465523" cy="5369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201606" y="2161181"/>
              <a:ext cx="539640" cy="5061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201606" y="1504474"/>
              <a:ext cx="539640" cy="567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283886" y="4145818"/>
              <a:ext cx="336442" cy="14422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312867" y="3981640"/>
              <a:ext cx="119920" cy="26939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71426" y="4011573"/>
              <a:ext cx="119087" cy="26939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396977" y="3430151"/>
              <a:ext cx="119087" cy="267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51506" y="3430151"/>
              <a:ext cx="119920" cy="267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393646" y="2817889"/>
              <a:ext cx="120753" cy="2684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71426" y="2877755"/>
              <a:ext cx="119920" cy="2684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424459" y="2295426"/>
              <a:ext cx="120752" cy="267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79821" y="2295426"/>
              <a:ext cx="119920" cy="267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396977" y="1637811"/>
              <a:ext cx="119087" cy="2684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43944" y="1623298"/>
              <a:ext cx="240673" cy="267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303039" y="4341741"/>
              <a:ext cx="303964" cy="5805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245578" y="1413768"/>
              <a:ext cx="412225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393812" y="1204238"/>
              <a:ext cx="141572" cy="12063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666963" y="1294944"/>
              <a:ext cx="44137" cy="63494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638649" y="1324877"/>
              <a:ext cx="44137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672906" y="1198295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644175" y="1229552"/>
              <a:ext cx="48074" cy="591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667909" y="1094891"/>
              <a:ext cx="48074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645082" y="1125241"/>
              <a:ext cx="46260" cy="591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238196" y="1094891"/>
              <a:ext cx="48074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210372" y="1124408"/>
              <a:ext cx="46260" cy="6079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238196" y="1198295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209465" y="1228719"/>
              <a:ext cx="48074" cy="607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680022" y="1645927"/>
              <a:ext cx="47167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650421" y="1676314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806983" y="2213290"/>
              <a:ext cx="48074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777836" y="2244130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807437" y="2332568"/>
              <a:ext cx="47167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777836" y="2362954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7019795" y="2870451"/>
              <a:ext cx="47167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990611" y="2900421"/>
              <a:ext cx="48074" cy="607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7019795" y="2990182"/>
              <a:ext cx="47167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990611" y="3020152"/>
              <a:ext cx="48074" cy="607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626724" y="3622400"/>
              <a:ext cx="47167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597123" y="3652786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626271" y="3502215"/>
              <a:ext cx="48074" cy="5996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597123" y="3533055"/>
              <a:ext cx="48074" cy="5996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6203939" y="1294944"/>
              <a:ext cx="44970" cy="6349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6186450" y="1324877"/>
              <a:ext cx="44137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798542" y="2489535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769395" y="2518561"/>
              <a:ext cx="45803" cy="6349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934285" y="2609267"/>
              <a:ext cx="44137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905138" y="2639199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931786" y="2728090"/>
              <a:ext cx="44137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902639" y="2758024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620328" y="3802951"/>
              <a:ext cx="113258" cy="13968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149141" y="2608359"/>
              <a:ext cx="114091" cy="140594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931786" y="3176176"/>
              <a:ext cx="44137" cy="6349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902639" y="3206109"/>
              <a:ext cx="44970" cy="63494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620328" y="3390241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617829" y="3718594"/>
              <a:ext cx="44970" cy="6349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642812" y="4341741"/>
              <a:ext cx="44970" cy="6258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218096" y="4341741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798376" y="3295907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798376" y="3206109"/>
              <a:ext cx="44970" cy="6349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798376" y="2728090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798376" y="2639199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392147" y="4001596"/>
              <a:ext cx="141572" cy="1197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931786" y="3295907"/>
              <a:ext cx="44137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902639" y="3324933"/>
              <a:ext cx="44970" cy="6349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87449" y="3219714"/>
              <a:ext cx="113258" cy="140594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663466" y="2758024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959935" y="2487721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959935" y="2518561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959935" y="2550308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959935" y="2582055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959935" y="2236467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959935" y="2268214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959935" y="2299961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959935" y="2330800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959935" y="2038729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959935" y="2071383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959935" y="2103130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959935" y="2133970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959935" y="3083656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959935" y="3116310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959935" y="3147150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959935" y="3178897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959935" y="2808819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959935" y="2836937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959935" y="2867777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959935" y="2899524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959935" y="3433779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959935" y="3465526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959935" y="3497273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959935" y="3528113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959935" y="3711338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959935" y="3743085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959935" y="3774832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959935" y="3806579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663466" y="2817889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663466" y="2877755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663466" y="2936713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663466" y="2996579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663466" y="3056444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663466" y="3116310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663466" y="3175269"/>
              <a:ext cx="84943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690948" y="3354866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690948" y="3414731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690948" y="3474597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690948" y="3533555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690948" y="3593421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690948" y="3653286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690948" y="3712245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690948" y="3773018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690948" y="2190207"/>
              <a:ext cx="84943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690948" y="2250980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690948" y="2310845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690948" y="2369804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690948" y="2429670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690948" y="2489535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690948" y="2548494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690948" y="2609267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228255" y="2758024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228255" y="2817889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228255" y="2877755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228255" y="2936713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228255" y="2996579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228255" y="3056444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228255" y="3116310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228255" y="3175269"/>
              <a:ext cx="84943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147476" y="3414731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147476" y="3474597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147476" y="3533555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147476" y="3593421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147476" y="3653286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147476" y="3712245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147476" y="3773018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690948" y="1532592"/>
              <a:ext cx="84943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690948" y="1594272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690948" y="1654137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690948" y="1713096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690948" y="1772962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690948" y="1832828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690948" y="1891786"/>
              <a:ext cx="84943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690948" y="1952559"/>
              <a:ext cx="84943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147476" y="1532592"/>
              <a:ext cx="84111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147476" y="1593365"/>
              <a:ext cx="84111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147476" y="1653231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147476" y="1713096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147476" y="1772055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147476" y="1832828"/>
              <a:ext cx="84111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147476" y="1890879"/>
              <a:ext cx="84111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147476" y="1951651"/>
              <a:ext cx="84111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147476" y="2161181"/>
              <a:ext cx="84111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147476" y="2220140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147476" y="2280913"/>
              <a:ext cx="84111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147476" y="2338964"/>
              <a:ext cx="84111" cy="5170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147476" y="2399737"/>
              <a:ext cx="84111" cy="498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147476" y="2459602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147476" y="2519468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147476" y="2578427"/>
              <a:ext cx="84111" cy="507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936617" y="3861909"/>
              <a:ext cx="227349" cy="299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733585" y="3861909"/>
              <a:ext cx="226515" cy="299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879988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824192" y="3861909"/>
              <a:ext cx="28314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766731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710102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653473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211600" y="3861909"/>
              <a:ext cx="28314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154971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098342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7041713" y="3861909"/>
              <a:ext cx="29147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985917" y="3861909"/>
              <a:ext cx="28314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636817" y="3952615"/>
              <a:ext cx="84943" cy="888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636817" y="4221103"/>
              <a:ext cx="84943" cy="888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174124" y="3981640"/>
              <a:ext cx="84943" cy="89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174124" y="4071439"/>
              <a:ext cx="84943" cy="888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333380" y="4672249"/>
              <a:ext cx="72564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303400" y="4698554"/>
              <a:ext cx="72564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326718" y="5006045"/>
              <a:ext cx="72564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303400" y="5019651"/>
              <a:ext cx="72564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327171" y="4835972"/>
              <a:ext cx="71657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302946" y="4857742"/>
              <a:ext cx="73472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490321" y="4685401"/>
              <a:ext cx="73472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457047" y="4698970"/>
              <a:ext cx="72564" cy="4746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490774" y="5006045"/>
              <a:ext cx="72564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457047" y="5020068"/>
              <a:ext cx="72564" cy="4746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491228" y="5162512"/>
              <a:ext cx="71657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457500" y="5176535"/>
              <a:ext cx="71658" cy="4746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490774" y="4843682"/>
              <a:ext cx="72564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456593" y="4858158"/>
              <a:ext cx="73472" cy="4746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327171" y="5162512"/>
              <a:ext cx="71657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303853" y="5176118"/>
              <a:ext cx="71658" cy="4830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6023226" y="4515896"/>
              <a:ext cx="90773" cy="48981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745244" y="4520431"/>
              <a:ext cx="89940" cy="48981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928118" y="4699173"/>
              <a:ext cx="48301" cy="126080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675958" y="4413399"/>
              <a:ext cx="109927" cy="94334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998409" y="4439703"/>
              <a:ext cx="113258" cy="825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7040048" y="3394776"/>
              <a:ext cx="89940" cy="30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7040048" y="3425616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7040048" y="3457363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7040048" y="3488203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7040048" y="3518136"/>
              <a:ext cx="89940" cy="30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7035883" y="3636960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7035883" y="3668707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7035883" y="3700453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7035883" y="3732201"/>
              <a:ext cx="89940" cy="30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7035883" y="3763040"/>
              <a:ext cx="89940" cy="3265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7035883" y="2485907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7035883" y="2519468"/>
              <a:ext cx="89940" cy="30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7035883" y="2549401"/>
              <a:ext cx="89940" cy="317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7035883" y="2578427"/>
              <a:ext cx="89940" cy="3265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7035883" y="2612895"/>
              <a:ext cx="89940" cy="30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393812" y="3056444"/>
              <a:ext cx="54130" cy="10340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393812" y="2877755"/>
              <a:ext cx="53298" cy="104311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527889" y="2877755"/>
              <a:ext cx="53298" cy="104311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527889" y="3056444"/>
              <a:ext cx="53298" cy="10340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591180" y="3420174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591180" y="3748528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216430" y="3683220"/>
              <a:ext cx="26649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763565" y="3683220"/>
              <a:ext cx="26649" cy="5805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763565" y="3474597"/>
              <a:ext cx="26649" cy="57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771060" y="3116310"/>
              <a:ext cx="24983" cy="5805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216430" y="3474597"/>
              <a:ext cx="24983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218096" y="3116310"/>
              <a:ext cx="24983" cy="5805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771060" y="2877755"/>
              <a:ext cx="24983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218096" y="2877755"/>
              <a:ext cx="24983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573692" y="2518561"/>
              <a:ext cx="24983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230588" y="2518561"/>
              <a:ext cx="24983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546210" y="2309938"/>
              <a:ext cx="49967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230588" y="2309938"/>
              <a:ext cx="49967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809368" y="1921719"/>
              <a:ext cx="49967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203106" y="1921719"/>
              <a:ext cx="49967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809368" y="1653231"/>
              <a:ext cx="49967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203106" y="1653231"/>
              <a:ext cx="49967" cy="589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619495" y="1772962"/>
              <a:ext cx="44970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590348" y="1802894"/>
              <a:ext cx="45802" cy="6258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447777" y="4280968"/>
              <a:ext cx="189040" cy="897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282386" y="4309994"/>
              <a:ext cx="189041" cy="9070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5258736" y="4280968"/>
              <a:ext cx="161559" cy="118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525557" y="4309994"/>
              <a:ext cx="161559" cy="1206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5204606" y="2250073"/>
              <a:ext cx="54130" cy="32835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714597" y="2250073"/>
              <a:ext cx="54130" cy="32835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6148976" y="4749916"/>
              <a:ext cx="94104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6148976" y="4966702"/>
              <a:ext cx="94104" cy="26939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6148976" y="4660117"/>
              <a:ext cx="94104" cy="26939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5231255" y="1384742"/>
              <a:ext cx="162391" cy="1197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501907" y="1384742"/>
              <a:ext cx="161559" cy="1197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552205" y="1413768"/>
              <a:ext cx="161559" cy="1197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228255" y="1413768"/>
              <a:ext cx="161559" cy="1197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99441" y="3748528"/>
              <a:ext cx="20820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99441" y="3658729"/>
              <a:ext cx="20820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99441" y="3538998"/>
              <a:ext cx="20820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99441" y="3420174"/>
              <a:ext cx="20820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7010068" y="3265067"/>
              <a:ext cx="2165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7010068" y="3175269"/>
              <a:ext cx="2165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879156" y="3295907"/>
              <a:ext cx="2165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879156" y="3206109"/>
              <a:ext cx="2165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959268" y="3025605"/>
              <a:ext cx="2165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932619" y="2936713"/>
              <a:ext cx="4247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7010068" y="2758024"/>
              <a:ext cx="42471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85917" y="2639199"/>
              <a:ext cx="4247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852507" y="2728090"/>
              <a:ext cx="42471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852507" y="2639199"/>
              <a:ext cx="42471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851007" y="2518561"/>
              <a:ext cx="4247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80154" y="2338964"/>
              <a:ext cx="42471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80154" y="2220140"/>
              <a:ext cx="42471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671127" y="1802894"/>
              <a:ext cx="43304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590348" y="1653231"/>
              <a:ext cx="43304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128989" y="1327598"/>
              <a:ext cx="43304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728589" y="1327598"/>
              <a:ext cx="42471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133986" y="1204238"/>
              <a:ext cx="43304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728589" y="1204238"/>
              <a:ext cx="42471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133986" y="1100834"/>
              <a:ext cx="42471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728589" y="1100834"/>
              <a:ext cx="43304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054039" y="4454216"/>
              <a:ext cx="46636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771893" y="4454216"/>
              <a:ext cx="4580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447110" y="3025605"/>
              <a:ext cx="2165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582020" y="3025605"/>
              <a:ext cx="21652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447110" y="2846915"/>
              <a:ext cx="2165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582020" y="2846915"/>
              <a:ext cx="2165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474426" y="4309994"/>
              <a:ext cx="71619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312867" y="4309994"/>
              <a:ext cx="71619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36516" y="4339927"/>
              <a:ext cx="71619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9687" y="4339927"/>
              <a:ext cx="70786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675958" y="4495941"/>
              <a:ext cx="81612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035883" y="4522245"/>
              <a:ext cx="82445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6014066" y="5127251"/>
              <a:ext cx="93271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6014066" y="4824295"/>
              <a:ext cx="93271" cy="553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96877" y="4819759"/>
              <a:ext cx="92438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96877" y="5097318"/>
              <a:ext cx="92438" cy="553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627822" y="3923589"/>
              <a:ext cx="96602" cy="498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300707" y="3265067"/>
              <a:ext cx="108261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428789" y="1504474"/>
              <a:ext cx="78281" cy="5442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418796" y="4024272"/>
              <a:ext cx="99933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420461" y="1235078"/>
              <a:ext cx="99933" cy="598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420461" y="2846915"/>
              <a:ext cx="0" cy="1496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555371" y="2846915"/>
              <a:ext cx="0" cy="1496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420461" y="3025605"/>
              <a:ext cx="0" cy="1496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555371" y="3025605"/>
              <a:ext cx="0" cy="1496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174124" y="4160330"/>
              <a:ext cx="84943" cy="907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174124" y="4251036"/>
              <a:ext cx="84943" cy="888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636817" y="4041506"/>
              <a:ext cx="84943" cy="897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636817" y="4131305"/>
              <a:ext cx="84943" cy="897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62399" y="2667318"/>
              <a:ext cx="108261" cy="6077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271725" y="3009278"/>
              <a:ext cx="404730" cy="562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271725" y="3754877"/>
              <a:ext cx="404730" cy="56328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271725" y="3576187"/>
              <a:ext cx="161559" cy="1786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87415" y="3158035"/>
              <a:ext cx="162391" cy="23855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87415" y="3904541"/>
              <a:ext cx="162391" cy="2394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893644" y="3217900"/>
              <a:ext cx="0" cy="6857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975256" y="3217900"/>
              <a:ext cx="0" cy="6857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732085" y="3158035"/>
              <a:ext cx="161559" cy="5986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58734" y="3068236"/>
              <a:ext cx="512991" cy="897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975256" y="3217900"/>
              <a:ext cx="242339" cy="589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704604" y="3843768"/>
              <a:ext cx="189040" cy="607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975256" y="3904541"/>
              <a:ext cx="242339" cy="290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623824" y="3814742"/>
              <a:ext cx="0" cy="8979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623824" y="3904541"/>
              <a:ext cx="593771" cy="17869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271725" y="4172122"/>
              <a:ext cx="26649" cy="150571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58734" y="3665985"/>
              <a:ext cx="26649" cy="88891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786216" y="3098169"/>
              <a:ext cx="404730" cy="2993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58734" y="3994339"/>
              <a:ext cx="378081" cy="2902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10166" y="3187060"/>
              <a:ext cx="53298" cy="2993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8001905" y="3158035"/>
              <a:ext cx="53298" cy="2902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66995" y="3158035"/>
              <a:ext cx="54131" cy="2902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10166" y="3964407"/>
              <a:ext cx="53298" cy="2993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8001905" y="3933567"/>
              <a:ext cx="53298" cy="2993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66995" y="3933567"/>
              <a:ext cx="54131" cy="2993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298374" y="4202055"/>
              <a:ext cx="189041" cy="1006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47775" y="3037397"/>
              <a:ext cx="189040" cy="1006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47775" y="3843768"/>
              <a:ext cx="216522" cy="1006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893644" y="3660543"/>
              <a:ext cx="81612" cy="2839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58734" y="3187968"/>
              <a:ext cx="27482" cy="5986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959935" y="3677777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959935" y="3558953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959935" y="3050095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959935" y="2930364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959935" y="2453253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959935" y="2364362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53738" y="4043320"/>
              <a:ext cx="75783" cy="20499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31819" y="4124955"/>
              <a:ext cx="75783" cy="205902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829521" y="3219714"/>
              <a:ext cx="74950" cy="205902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31819" y="3261439"/>
              <a:ext cx="75783" cy="20499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941614" y="1811965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941614" y="1843712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941614" y="1875459"/>
              <a:ext cx="149900" cy="308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941614" y="1906299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941614" y="1939860"/>
              <a:ext cx="149900" cy="326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941614" y="1780218"/>
              <a:ext cx="149900" cy="3174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657802" y="4749916"/>
              <a:ext cx="94104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657802" y="4966702"/>
              <a:ext cx="94104" cy="26939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657802" y="4660117"/>
              <a:ext cx="94104" cy="26939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425458" y="1605157"/>
              <a:ext cx="53298" cy="5714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6189781" y="3843768"/>
              <a:ext cx="53298" cy="5714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44545" y="3837419"/>
              <a:ext cx="60793" cy="662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6143146" y="4437889"/>
              <a:ext cx="52465" cy="5714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8629" y="4436075"/>
              <a:ext cx="60792" cy="662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1741" y="4109535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1693" y="4109535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985751" y="3381170"/>
              <a:ext cx="53298" cy="5714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3206" y="3603399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85151" y="3524485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85151" y="3599771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7509" y="2892268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8342" y="3003835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5711" y="2982973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78256" y="2747139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2752" y="2792492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9882" y="2397016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79089" y="2653712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0715" y="2173880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0927" y="2242816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5091" y="2340778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9882" y="1978863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3219" y="1697676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0920" y="1717631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8869" y="1327598"/>
              <a:ext cx="60792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44545" y="1331226"/>
              <a:ext cx="60793" cy="625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498742" y="5417509"/>
              <a:ext cx="0" cy="4471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441115" y="5870129"/>
              <a:ext cx="105263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5214599" y="5417509"/>
              <a:ext cx="0" cy="17959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5214599" y="5417509"/>
              <a:ext cx="128414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5214599" y="5581685"/>
              <a:ext cx="226515" cy="2884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6233919" y="5911853"/>
              <a:ext cx="161559" cy="634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969928" y="5911853"/>
              <a:ext cx="161559" cy="634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705105" y="5911853"/>
              <a:ext cx="161559" cy="634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969928" y="5881921"/>
              <a:ext cx="17738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6225591" y="5884642"/>
              <a:ext cx="177381" cy="1224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439905" y="5847331"/>
              <a:ext cx="175969" cy="582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433370" y="5827069"/>
              <a:ext cx="193203" cy="1124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484419" y="5459233"/>
              <a:ext cx="28314" cy="168712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481921" y="5665134"/>
              <a:ext cx="28314" cy="168712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5330355" y="5459233"/>
              <a:ext cx="17155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5327857" y="5665134"/>
              <a:ext cx="171552" cy="1224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516897" y="5222897"/>
              <a:ext cx="801132" cy="1569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668463" y="5705952"/>
              <a:ext cx="38308" cy="825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667630" y="5665134"/>
              <a:ext cx="126582" cy="1224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668463" y="550005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667630" y="5459233"/>
              <a:ext cx="12658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856670" y="5705952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856670" y="5665134"/>
              <a:ext cx="126582" cy="1224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857504" y="550005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856670" y="5459233"/>
              <a:ext cx="12658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6046544" y="5705952"/>
              <a:ext cx="38308" cy="825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6045711" y="5665134"/>
              <a:ext cx="126582" cy="1224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6046544" y="550005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6045711" y="5459233"/>
              <a:ext cx="12658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273059" y="5705952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272227" y="5665134"/>
              <a:ext cx="126582" cy="1224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273059" y="550005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272227" y="5459233"/>
              <a:ext cx="12658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162632" y="5450163"/>
              <a:ext cx="0" cy="17959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840181" y="5450163"/>
              <a:ext cx="0" cy="4471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840181" y="5897340"/>
              <a:ext cx="105263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892812" y="5629759"/>
              <a:ext cx="269820" cy="2675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840181" y="5450163"/>
              <a:ext cx="132245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840181" y="5300498"/>
              <a:ext cx="134910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7030054" y="5300498"/>
              <a:ext cx="323118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406470" y="5300498"/>
              <a:ext cx="163224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622992" y="5300498"/>
              <a:ext cx="16155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39514" y="5300498"/>
              <a:ext cx="29646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975091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975091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975091" y="586831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8001073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8001073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968594" y="5774888"/>
              <a:ext cx="26649" cy="299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299874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299874" y="586831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299874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138315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138315" y="586831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138315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88082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88082" y="586831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88082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77955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77955" y="586831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77955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39514" y="5510028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39514" y="5868315"/>
              <a:ext cx="26649" cy="2902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39514" y="5658785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918154" y="5391560"/>
              <a:ext cx="88891" cy="2831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890672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864023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837374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809892" y="5391560"/>
              <a:ext cx="88891" cy="2831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7107194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7078879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7052230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7025582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998933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242104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213789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187140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160492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133843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268753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456960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430311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403663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376181" y="5391560"/>
              <a:ext cx="88891" cy="2831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83609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700131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71817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645168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618519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43436" y="5376066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888339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61690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35041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808392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914988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23249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996600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969951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42470" y="5391560"/>
              <a:ext cx="88891" cy="2831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44901" y="5375158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975091" y="5838382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299874" y="5838382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138315" y="5838382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88082" y="5838382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77955" y="5838382"/>
              <a:ext cx="26649" cy="2993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39514" y="5838382"/>
              <a:ext cx="26649" cy="2993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975091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299874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138315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88082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77955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39514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975091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299874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138315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88082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77955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39514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8001073" y="5689625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8001073" y="5539961"/>
              <a:ext cx="26649" cy="290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51939" y="5753119"/>
              <a:ext cx="26649" cy="2993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078212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91870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510258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295401" y="5392393"/>
              <a:ext cx="88891" cy="266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813532" y="5689625"/>
              <a:ext cx="161559" cy="1006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974548" y="5923523"/>
              <a:ext cx="175969" cy="582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263232" y="5920924"/>
              <a:ext cx="198201" cy="634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84684" y="5920924"/>
              <a:ext cx="161559" cy="634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268229" y="5890991"/>
              <a:ext cx="178214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74691" y="5890991"/>
              <a:ext cx="177381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696401" y="5856401"/>
              <a:ext cx="175969" cy="5829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695278" y="5828466"/>
              <a:ext cx="193203" cy="1132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7098537" y="5070630"/>
              <a:ext cx="727015" cy="1569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7056703" y="575584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7056703" y="5715023"/>
              <a:ext cx="12658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171626" y="575584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169961" y="5715023"/>
              <a:ext cx="15656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359834" y="575584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359834" y="5715023"/>
              <a:ext cx="15656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548042" y="5755840"/>
              <a:ext cx="38308" cy="825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543045" y="5715023"/>
              <a:ext cx="156562" cy="1224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171626" y="4628371"/>
              <a:ext cx="59960" cy="16689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356937" y="4705588"/>
              <a:ext cx="70750" cy="433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83452" y="4705588"/>
              <a:ext cx="70750" cy="433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815381" y="4706004"/>
              <a:ext cx="70750" cy="4247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896143" y="4406142"/>
              <a:ext cx="76616" cy="107940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964099" y="3324026"/>
              <a:ext cx="918553" cy="253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964099" y="3352144"/>
              <a:ext cx="918553" cy="253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962433" y="3217900"/>
              <a:ext cx="918553" cy="281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962433" y="3247833"/>
              <a:ext cx="918553" cy="263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6040715" y="2733533"/>
              <a:ext cx="854430" cy="2630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6040715" y="2761652"/>
              <a:ext cx="854430" cy="263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6039049" y="2630129"/>
              <a:ext cx="854430" cy="2630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6039049" y="2658248"/>
              <a:ext cx="854430" cy="263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6135651" y="2142133"/>
              <a:ext cx="854430" cy="2630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6135651" y="2170252"/>
              <a:ext cx="854430" cy="263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6133986" y="2038729"/>
              <a:ext cx="854430" cy="2630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6133986" y="2066848"/>
              <a:ext cx="854430" cy="263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714700" y="4612161"/>
              <a:ext cx="70750" cy="433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583121" y="4612161"/>
              <a:ext cx="70750" cy="433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6002008" y="4612161"/>
              <a:ext cx="70750" cy="433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855023" y="4612577"/>
              <a:ext cx="70750" cy="4247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766731" y="4203889"/>
              <a:ext cx="71313" cy="70737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766730" y="3997060"/>
              <a:ext cx="71313" cy="70737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954535" y="3693651"/>
              <a:ext cx="71313" cy="70737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954534" y="3438315"/>
              <a:ext cx="71313" cy="70737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7062881" y="4215667"/>
              <a:ext cx="71313" cy="70737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7062880" y="3999755"/>
              <a:ext cx="71313" cy="70737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808842" y="3674693"/>
              <a:ext cx="71313" cy="70737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808841" y="3463760"/>
              <a:ext cx="71313" cy="70737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131403" y="3687047"/>
              <a:ext cx="71313" cy="70737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131403" y="3476113"/>
              <a:ext cx="71313" cy="70737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831161" y="3704687"/>
              <a:ext cx="71313" cy="70737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827524" y="3436464"/>
              <a:ext cx="71313" cy="70737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7102812" y="3104532"/>
              <a:ext cx="71313" cy="70737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102812" y="2804898"/>
              <a:ext cx="71313" cy="70737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804524" y="3102711"/>
              <a:ext cx="71313" cy="70737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809751" y="2871412"/>
              <a:ext cx="71313" cy="70737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129354" y="3101711"/>
              <a:ext cx="71313" cy="70737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6134581" y="2870413"/>
              <a:ext cx="71313" cy="70737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790258" y="3066174"/>
              <a:ext cx="71313" cy="70737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795485" y="2852357"/>
              <a:ext cx="71313" cy="70737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622318" y="2509321"/>
              <a:ext cx="71313" cy="70737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619495" y="2295432"/>
              <a:ext cx="71313" cy="70737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7040957" y="2385427"/>
              <a:ext cx="71313" cy="70737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7041713" y="2220140"/>
              <a:ext cx="71313" cy="70737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140801" y="2499519"/>
              <a:ext cx="71313" cy="70737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141634" y="2298872"/>
              <a:ext cx="71313" cy="70737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797433" y="2477060"/>
              <a:ext cx="71313" cy="70737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798757" y="2271772"/>
              <a:ext cx="71313" cy="70737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6115138" y="1905517"/>
              <a:ext cx="71313" cy="70737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6118399" y="1643260"/>
              <a:ext cx="71313" cy="70737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809015" y="1861164"/>
              <a:ext cx="71313" cy="70737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805828" y="1620507"/>
              <a:ext cx="71313" cy="70737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7057425" y="1875459"/>
              <a:ext cx="71313" cy="70737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7060686" y="1613201"/>
              <a:ext cx="71313" cy="70737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80371" y="1901777"/>
              <a:ext cx="71313" cy="70737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77130" y="1637824"/>
              <a:ext cx="71313" cy="70737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045175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632277" y="1196797"/>
            <a:ext cx="3797728" cy="48628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40"/>
              </a:spcBef>
              <a:spcAft>
                <a:spcPts val="0"/>
              </a:spcAft>
            </a:pPr>
            <a:endParaRPr sz="6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2919730" marR="942975" algn="just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L  F  P</a:t>
            </a:r>
            <a:endParaRPr sz="700" u="none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5" dirty="0"/>
              <a:t>VERTICAL </a:t>
            </a:r>
            <a:r>
              <a:rPr spc="-15" dirty="0"/>
              <a:t>ZÓCALO  </a:t>
            </a:r>
            <a:r>
              <a:rPr dirty="0"/>
              <a:t>(2 X</a:t>
            </a:r>
            <a:r>
              <a:rPr spc="20" dirty="0"/>
              <a:t> </a:t>
            </a:r>
            <a:r>
              <a:rPr dirty="0" smtClean="0"/>
              <a:t>4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dirty="0"/>
              <a:t>.)</a:t>
            </a:r>
          </a:p>
        </p:txBody>
      </p:sp>
      <p:sp>
        <p:nvSpPr>
          <p:cNvPr id="6" name="object 6"/>
          <p:cNvSpPr/>
          <p:nvPr/>
        </p:nvSpPr>
        <p:spPr>
          <a:xfrm>
            <a:off x="395541" y="1543037"/>
            <a:ext cx="3635121" cy="244311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54643" y="6414846"/>
            <a:ext cx="1536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Calibri"/>
                <a:cs typeface="Calibri"/>
              </a:rPr>
              <a:t>40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pSp>
        <p:nvGrpSpPr>
          <p:cNvPr id="742" name="741 Grupo"/>
          <p:cNvGrpSpPr/>
          <p:nvPr/>
        </p:nvGrpSpPr>
        <p:grpSpPr>
          <a:xfrm>
            <a:off x="4632277" y="1100834"/>
            <a:ext cx="4110006" cy="5043429"/>
            <a:chOff x="4499992" y="1100834"/>
            <a:chExt cx="4242291" cy="4796184"/>
          </a:xfrm>
        </p:grpSpPr>
        <p:sp>
          <p:nvSpPr>
            <p:cNvPr id="743" name="Rectangle 1465"/>
            <p:cNvSpPr>
              <a:spLocks noChangeArrowheads="1"/>
            </p:cNvSpPr>
            <p:nvPr/>
          </p:nvSpPr>
          <p:spPr bwMode="auto">
            <a:xfrm>
              <a:off x="5835057" y="1463674"/>
              <a:ext cx="394821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6"/>
            <p:cNvSpPr>
              <a:spLocks noChangeArrowheads="1"/>
            </p:cNvSpPr>
            <p:nvPr/>
          </p:nvSpPr>
          <p:spPr bwMode="auto">
            <a:xfrm>
              <a:off x="5352724" y="1100834"/>
              <a:ext cx="1430718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8"/>
            <p:cNvSpPr>
              <a:spLocks noChangeArrowheads="1"/>
            </p:cNvSpPr>
            <p:nvPr/>
          </p:nvSpPr>
          <p:spPr bwMode="auto">
            <a:xfrm>
              <a:off x="4532555" y="1463674"/>
              <a:ext cx="574932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9"/>
            <p:cNvSpPr>
              <a:spLocks noChangeArrowheads="1"/>
            </p:cNvSpPr>
            <p:nvPr/>
          </p:nvSpPr>
          <p:spPr bwMode="auto">
            <a:xfrm>
              <a:off x="4532555" y="2130349"/>
              <a:ext cx="574932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0"/>
            <p:cNvSpPr>
              <a:spLocks noChangeArrowheads="1"/>
            </p:cNvSpPr>
            <p:nvPr/>
          </p:nvSpPr>
          <p:spPr bwMode="auto">
            <a:xfrm>
              <a:off x="4598697" y="2680774"/>
              <a:ext cx="495562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1"/>
            <p:cNvSpPr>
              <a:spLocks noChangeArrowheads="1"/>
            </p:cNvSpPr>
            <p:nvPr/>
          </p:nvSpPr>
          <p:spPr bwMode="auto">
            <a:xfrm>
              <a:off x="4532555" y="3260261"/>
              <a:ext cx="580021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2"/>
            <p:cNvSpPr>
              <a:spLocks noChangeArrowheads="1"/>
            </p:cNvSpPr>
            <p:nvPr/>
          </p:nvSpPr>
          <p:spPr bwMode="auto">
            <a:xfrm>
              <a:off x="4566134" y="3869692"/>
              <a:ext cx="480298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3"/>
            <p:cNvSpPr>
              <a:spLocks noChangeArrowheads="1"/>
            </p:cNvSpPr>
            <p:nvPr/>
          </p:nvSpPr>
          <p:spPr bwMode="auto">
            <a:xfrm>
              <a:off x="5491115" y="3917248"/>
              <a:ext cx="1108144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4"/>
            <p:cNvSpPr>
              <a:spLocks noChangeArrowheads="1"/>
            </p:cNvSpPr>
            <p:nvPr/>
          </p:nvSpPr>
          <p:spPr bwMode="auto">
            <a:xfrm>
              <a:off x="7018502" y="3897874"/>
              <a:ext cx="51489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5"/>
            <p:cNvSpPr>
              <a:spLocks noChangeArrowheads="1"/>
            </p:cNvSpPr>
            <p:nvPr/>
          </p:nvSpPr>
          <p:spPr bwMode="auto">
            <a:xfrm>
              <a:off x="6940149" y="3260261"/>
              <a:ext cx="656339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6"/>
            <p:cNvSpPr>
              <a:spLocks noChangeArrowheads="1"/>
            </p:cNvSpPr>
            <p:nvPr/>
          </p:nvSpPr>
          <p:spPr bwMode="auto">
            <a:xfrm>
              <a:off x="7038854" y="2680774"/>
              <a:ext cx="56882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7"/>
            <p:cNvSpPr>
              <a:spLocks noChangeArrowheads="1"/>
            </p:cNvSpPr>
            <p:nvPr/>
          </p:nvSpPr>
          <p:spPr bwMode="auto">
            <a:xfrm>
              <a:off x="6940149" y="2130349"/>
              <a:ext cx="659392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8"/>
            <p:cNvSpPr>
              <a:spLocks noChangeArrowheads="1"/>
            </p:cNvSpPr>
            <p:nvPr/>
          </p:nvSpPr>
          <p:spPr bwMode="auto">
            <a:xfrm>
              <a:off x="6940149" y="1492737"/>
              <a:ext cx="659392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Oval 1479"/>
            <p:cNvSpPr>
              <a:spLocks noChangeArrowheads="1"/>
            </p:cNvSpPr>
            <p:nvPr/>
          </p:nvSpPr>
          <p:spPr bwMode="auto">
            <a:xfrm flipV="1">
              <a:off x="5818776" y="4057277"/>
              <a:ext cx="41110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632277" y="3897874"/>
              <a:ext cx="146532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69845" y="3926936"/>
              <a:ext cx="145514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735053" y="3362420"/>
              <a:ext cx="14551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23313" y="3362420"/>
              <a:ext cx="146532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730982" y="2767961"/>
              <a:ext cx="14754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69845" y="2826086"/>
              <a:ext cx="146532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768633" y="2260690"/>
              <a:ext cx="14754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57911" y="2260690"/>
              <a:ext cx="14653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735053" y="1622197"/>
              <a:ext cx="14551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36264" y="1608106"/>
              <a:ext cx="294081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842180" y="4247504"/>
              <a:ext cx="371417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771967" y="1404669"/>
              <a:ext cx="50370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9" name="Oval 1492"/>
            <p:cNvSpPr>
              <a:spLocks noChangeArrowheads="1"/>
            </p:cNvSpPr>
            <p:nvPr/>
          </p:nvSpPr>
          <p:spPr bwMode="auto">
            <a:xfrm>
              <a:off x="5953096" y="1201232"/>
              <a:ext cx="172989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3"/>
            <p:cNvSpPr>
              <a:spLocks noChangeArrowheads="1"/>
            </p:cNvSpPr>
            <p:nvPr/>
          </p:nvSpPr>
          <p:spPr bwMode="auto">
            <a:xfrm rot="10800000">
              <a:off x="6286863" y="1289300"/>
              <a:ext cx="53931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4"/>
            <p:cNvSpPr>
              <a:spLocks noChangeArrowheads="1"/>
            </p:cNvSpPr>
            <p:nvPr/>
          </p:nvSpPr>
          <p:spPr bwMode="auto">
            <a:xfrm rot="10800000">
              <a:off x="6252265" y="1318362"/>
              <a:ext cx="53931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5"/>
            <p:cNvSpPr>
              <a:spLocks noChangeArrowheads="1"/>
            </p:cNvSpPr>
            <p:nvPr/>
          </p:nvSpPr>
          <p:spPr bwMode="auto">
            <a:xfrm rot="16200000">
              <a:off x="6300157" y="1187937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6"/>
            <p:cNvSpPr>
              <a:spLocks noChangeArrowheads="1"/>
            </p:cNvSpPr>
            <p:nvPr/>
          </p:nvSpPr>
          <p:spPr bwMode="auto">
            <a:xfrm rot="16200000">
              <a:off x="6265051" y="1218389"/>
              <a:ext cx="46676" cy="722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1"/>
            <p:cNvSpPr>
              <a:spLocks noChangeArrowheads="1"/>
            </p:cNvSpPr>
            <p:nvPr/>
          </p:nvSpPr>
          <p:spPr bwMode="auto">
            <a:xfrm rot="16200000">
              <a:off x="6294052" y="1087539"/>
              <a:ext cx="46676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2"/>
            <p:cNvSpPr>
              <a:spLocks noChangeArrowheads="1"/>
            </p:cNvSpPr>
            <p:nvPr/>
          </p:nvSpPr>
          <p:spPr bwMode="auto">
            <a:xfrm rot="16200000">
              <a:off x="6265931" y="1117111"/>
              <a:ext cx="44915" cy="7224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3"/>
            <p:cNvSpPr>
              <a:spLocks noChangeArrowheads="1"/>
            </p:cNvSpPr>
            <p:nvPr/>
          </p:nvSpPr>
          <p:spPr bwMode="auto">
            <a:xfrm rot="16200000">
              <a:off x="5768981" y="1087539"/>
              <a:ext cx="46676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4"/>
            <p:cNvSpPr>
              <a:spLocks noChangeArrowheads="1"/>
            </p:cNvSpPr>
            <p:nvPr/>
          </p:nvSpPr>
          <p:spPr bwMode="auto">
            <a:xfrm rot="16200000">
              <a:off x="5734754" y="1116093"/>
              <a:ext cx="44915" cy="7428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5"/>
            <p:cNvSpPr>
              <a:spLocks noChangeArrowheads="1"/>
            </p:cNvSpPr>
            <p:nvPr/>
          </p:nvSpPr>
          <p:spPr bwMode="auto">
            <a:xfrm rot="16200000">
              <a:off x="5768981" y="1187937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6"/>
            <p:cNvSpPr>
              <a:spLocks noChangeArrowheads="1"/>
            </p:cNvSpPr>
            <p:nvPr/>
          </p:nvSpPr>
          <p:spPr bwMode="auto">
            <a:xfrm rot="16200000">
              <a:off x="5733874" y="1217371"/>
              <a:ext cx="46676" cy="7428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7"/>
            <p:cNvSpPr>
              <a:spLocks noChangeArrowheads="1"/>
            </p:cNvSpPr>
            <p:nvPr/>
          </p:nvSpPr>
          <p:spPr bwMode="auto">
            <a:xfrm rot="16200000">
              <a:off x="6308738" y="1622552"/>
              <a:ext cx="45795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8"/>
            <p:cNvSpPr>
              <a:spLocks noChangeArrowheads="1"/>
            </p:cNvSpPr>
            <p:nvPr/>
          </p:nvSpPr>
          <p:spPr bwMode="auto">
            <a:xfrm rot="16200000">
              <a:off x="6272682" y="1652055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9"/>
            <p:cNvSpPr>
              <a:spLocks noChangeArrowheads="1"/>
            </p:cNvSpPr>
            <p:nvPr/>
          </p:nvSpPr>
          <p:spPr bwMode="auto">
            <a:xfrm rot="16200000">
              <a:off x="6463987" y="2173418"/>
              <a:ext cx="46676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0"/>
            <p:cNvSpPr>
              <a:spLocks noChangeArrowheads="1"/>
            </p:cNvSpPr>
            <p:nvPr/>
          </p:nvSpPr>
          <p:spPr bwMode="auto">
            <a:xfrm rot="16200000">
              <a:off x="6428372" y="2203361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1"/>
            <p:cNvSpPr>
              <a:spLocks noChangeArrowheads="1"/>
            </p:cNvSpPr>
            <p:nvPr/>
          </p:nvSpPr>
          <p:spPr bwMode="auto">
            <a:xfrm rot="16200000">
              <a:off x="6464428" y="2289227"/>
              <a:ext cx="45795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2"/>
            <p:cNvSpPr>
              <a:spLocks noChangeArrowheads="1"/>
            </p:cNvSpPr>
            <p:nvPr/>
          </p:nvSpPr>
          <p:spPr bwMode="auto">
            <a:xfrm rot="16200000">
              <a:off x="6428372" y="2318730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3"/>
            <p:cNvSpPr>
              <a:spLocks noChangeArrowheads="1"/>
            </p:cNvSpPr>
            <p:nvPr/>
          </p:nvSpPr>
          <p:spPr bwMode="auto">
            <a:xfrm rot="16200000">
              <a:off x="6723911" y="2811470"/>
              <a:ext cx="45795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4"/>
            <p:cNvSpPr>
              <a:spLocks noChangeArrowheads="1"/>
            </p:cNvSpPr>
            <p:nvPr/>
          </p:nvSpPr>
          <p:spPr bwMode="auto">
            <a:xfrm rot="16200000">
              <a:off x="6688364" y="2840464"/>
              <a:ext cx="46676" cy="7428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5"/>
            <p:cNvSpPr>
              <a:spLocks noChangeArrowheads="1"/>
            </p:cNvSpPr>
            <p:nvPr/>
          </p:nvSpPr>
          <p:spPr bwMode="auto">
            <a:xfrm rot="16200000">
              <a:off x="6723911" y="2927720"/>
              <a:ext cx="45795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6"/>
            <p:cNvSpPr>
              <a:spLocks noChangeArrowheads="1"/>
            </p:cNvSpPr>
            <p:nvPr/>
          </p:nvSpPr>
          <p:spPr bwMode="auto">
            <a:xfrm rot="16200000">
              <a:off x="6688364" y="2956714"/>
              <a:ext cx="46676" cy="7428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7"/>
            <p:cNvSpPr>
              <a:spLocks noChangeArrowheads="1"/>
            </p:cNvSpPr>
            <p:nvPr/>
          </p:nvSpPr>
          <p:spPr bwMode="auto">
            <a:xfrm rot="16200000">
              <a:off x="6243613" y="3541554"/>
              <a:ext cx="45795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8"/>
            <p:cNvSpPr>
              <a:spLocks noChangeArrowheads="1"/>
            </p:cNvSpPr>
            <p:nvPr/>
          </p:nvSpPr>
          <p:spPr bwMode="auto">
            <a:xfrm rot="16200000">
              <a:off x="6207557" y="3571057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9"/>
            <p:cNvSpPr>
              <a:spLocks noChangeArrowheads="1"/>
            </p:cNvSpPr>
            <p:nvPr/>
          </p:nvSpPr>
          <p:spPr bwMode="auto">
            <a:xfrm rot="16200000">
              <a:off x="6243173" y="3424864"/>
              <a:ext cx="46676" cy="732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0"/>
            <p:cNvSpPr>
              <a:spLocks noChangeArrowheads="1"/>
            </p:cNvSpPr>
            <p:nvPr/>
          </p:nvSpPr>
          <p:spPr bwMode="auto">
            <a:xfrm rot="16200000">
              <a:off x="6207557" y="3454807"/>
              <a:ext cx="46676" cy="732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1"/>
            <p:cNvSpPr>
              <a:spLocks noChangeArrowheads="1"/>
            </p:cNvSpPr>
            <p:nvPr/>
          </p:nvSpPr>
          <p:spPr bwMode="auto">
            <a:xfrm rot="10800000">
              <a:off x="5721088" y="1289300"/>
              <a:ext cx="5494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2"/>
            <p:cNvSpPr>
              <a:spLocks noChangeArrowheads="1"/>
            </p:cNvSpPr>
            <p:nvPr/>
          </p:nvSpPr>
          <p:spPr bwMode="auto">
            <a:xfrm rot="10800000">
              <a:off x="5699719" y="1318362"/>
              <a:ext cx="5393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7"/>
            <p:cNvSpPr>
              <a:spLocks noChangeArrowheads="1"/>
            </p:cNvSpPr>
            <p:nvPr/>
          </p:nvSpPr>
          <p:spPr bwMode="auto">
            <a:xfrm rot="10800000">
              <a:off x="6447640" y="2449155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8"/>
            <p:cNvSpPr>
              <a:spLocks noChangeArrowheads="1"/>
            </p:cNvSpPr>
            <p:nvPr/>
          </p:nvSpPr>
          <p:spPr bwMode="auto">
            <a:xfrm rot="10800000">
              <a:off x="6412025" y="2477337"/>
              <a:ext cx="55967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9"/>
            <p:cNvSpPr>
              <a:spLocks noChangeArrowheads="1"/>
            </p:cNvSpPr>
            <p:nvPr/>
          </p:nvSpPr>
          <p:spPr bwMode="auto">
            <a:xfrm rot="10800000">
              <a:off x="6613505" y="2565405"/>
              <a:ext cx="5393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0"/>
            <p:cNvSpPr>
              <a:spLocks noChangeArrowheads="1"/>
            </p:cNvSpPr>
            <p:nvPr/>
          </p:nvSpPr>
          <p:spPr bwMode="auto">
            <a:xfrm rot="10800000">
              <a:off x="6577891" y="2594467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1"/>
            <p:cNvSpPr>
              <a:spLocks noChangeArrowheads="1"/>
            </p:cNvSpPr>
            <p:nvPr/>
          </p:nvSpPr>
          <p:spPr bwMode="auto">
            <a:xfrm rot="10800000">
              <a:off x="6610453" y="2680774"/>
              <a:ext cx="53931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2"/>
            <p:cNvSpPr>
              <a:spLocks noChangeArrowheads="1"/>
            </p:cNvSpPr>
            <p:nvPr/>
          </p:nvSpPr>
          <p:spPr bwMode="auto">
            <a:xfrm rot="10800000">
              <a:off x="6574837" y="2709837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3"/>
            <p:cNvSpPr>
              <a:spLocks noChangeArrowheads="1"/>
            </p:cNvSpPr>
            <p:nvPr/>
          </p:nvSpPr>
          <p:spPr bwMode="auto">
            <a:xfrm>
              <a:off x="6229878" y="3724380"/>
              <a:ext cx="138391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4"/>
            <p:cNvSpPr>
              <a:spLocks noChangeArrowheads="1"/>
            </p:cNvSpPr>
            <p:nvPr/>
          </p:nvSpPr>
          <p:spPr bwMode="auto">
            <a:xfrm>
              <a:off x="6876041" y="2564524"/>
              <a:ext cx="13940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4" name="AutoShape 1535"/>
            <p:cNvSpPr>
              <a:spLocks noChangeArrowheads="1"/>
            </p:cNvSpPr>
            <p:nvPr/>
          </p:nvSpPr>
          <p:spPr bwMode="auto">
            <a:xfrm rot="10800000">
              <a:off x="6610453" y="3115830"/>
              <a:ext cx="53931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6"/>
            <p:cNvSpPr>
              <a:spLocks noChangeArrowheads="1"/>
            </p:cNvSpPr>
            <p:nvPr/>
          </p:nvSpPr>
          <p:spPr bwMode="auto">
            <a:xfrm rot="10800000">
              <a:off x="6574837" y="3144892"/>
              <a:ext cx="54949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7"/>
            <p:cNvSpPr>
              <a:spLocks noChangeArrowheads="1"/>
            </p:cNvSpPr>
            <p:nvPr/>
          </p:nvSpPr>
          <p:spPr bwMode="auto">
            <a:xfrm rot="10800000">
              <a:off x="6229878" y="3323670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8"/>
            <p:cNvSpPr>
              <a:spLocks noChangeArrowheads="1"/>
            </p:cNvSpPr>
            <p:nvPr/>
          </p:nvSpPr>
          <p:spPr bwMode="auto">
            <a:xfrm rot="10800000">
              <a:off x="6226825" y="3642476"/>
              <a:ext cx="5494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9"/>
            <p:cNvSpPr>
              <a:spLocks noChangeArrowheads="1"/>
            </p:cNvSpPr>
            <p:nvPr/>
          </p:nvSpPr>
          <p:spPr bwMode="auto">
            <a:xfrm rot="10800000">
              <a:off x="6257352" y="4247504"/>
              <a:ext cx="54949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0"/>
            <p:cNvSpPr>
              <a:spLocks noChangeArrowheads="1"/>
            </p:cNvSpPr>
            <p:nvPr/>
          </p:nvSpPr>
          <p:spPr bwMode="auto">
            <a:xfrm rot="10800000">
              <a:off x="5738387" y="4247504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1"/>
            <p:cNvSpPr>
              <a:spLocks noChangeArrowheads="1"/>
            </p:cNvSpPr>
            <p:nvPr/>
          </p:nvSpPr>
          <p:spPr bwMode="auto">
            <a:xfrm rot="10800000">
              <a:off x="5225526" y="3232079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2"/>
            <p:cNvSpPr>
              <a:spLocks noChangeArrowheads="1"/>
            </p:cNvSpPr>
            <p:nvPr/>
          </p:nvSpPr>
          <p:spPr bwMode="auto">
            <a:xfrm rot="10800000">
              <a:off x="5225526" y="3144892"/>
              <a:ext cx="5494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3"/>
            <p:cNvSpPr>
              <a:spLocks noChangeArrowheads="1"/>
            </p:cNvSpPr>
            <p:nvPr/>
          </p:nvSpPr>
          <p:spPr bwMode="auto">
            <a:xfrm rot="10800000">
              <a:off x="5225526" y="2680774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4"/>
            <p:cNvSpPr>
              <a:spLocks noChangeArrowheads="1"/>
            </p:cNvSpPr>
            <p:nvPr/>
          </p:nvSpPr>
          <p:spPr bwMode="auto">
            <a:xfrm rot="10800000">
              <a:off x="5225526" y="2594467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4" name="Oval 1545"/>
            <p:cNvSpPr>
              <a:spLocks noChangeArrowheads="1"/>
            </p:cNvSpPr>
            <p:nvPr/>
          </p:nvSpPr>
          <p:spPr bwMode="auto">
            <a:xfrm>
              <a:off x="5951061" y="3917248"/>
              <a:ext cx="172989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6"/>
            <p:cNvSpPr>
              <a:spLocks noChangeArrowheads="1"/>
            </p:cNvSpPr>
            <p:nvPr/>
          </p:nvSpPr>
          <p:spPr bwMode="auto">
            <a:xfrm rot="10800000">
              <a:off x="6610453" y="3232079"/>
              <a:ext cx="53931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7"/>
            <p:cNvSpPr>
              <a:spLocks noChangeArrowheads="1"/>
            </p:cNvSpPr>
            <p:nvPr/>
          </p:nvSpPr>
          <p:spPr bwMode="auto">
            <a:xfrm rot="10800000">
              <a:off x="6574837" y="3260261"/>
              <a:ext cx="5494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8"/>
            <p:cNvSpPr>
              <a:spLocks noChangeArrowheads="1"/>
            </p:cNvSpPr>
            <p:nvPr/>
          </p:nvSpPr>
          <p:spPr bwMode="auto">
            <a:xfrm>
              <a:off x="6922850" y="3158102"/>
              <a:ext cx="138391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1549"/>
            <p:cNvSpPr>
              <a:spLocks noChangeArrowheads="1"/>
            </p:cNvSpPr>
            <p:nvPr/>
          </p:nvSpPr>
          <p:spPr bwMode="auto">
            <a:xfrm>
              <a:off x="5060678" y="2709837"/>
              <a:ext cx="10379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0"/>
            <p:cNvSpPr>
              <a:spLocks noChangeArrowheads="1"/>
            </p:cNvSpPr>
            <p:nvPr/>
          </p:nvSpPr>
          <p:spPr bwMode="auto">
            <a:xfrm>
              <a:off x="5422937" y="2447394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1"/>
            <p:cNvSpPr>
              <a:spLocks noChangeArrowheads="1"/>
            </p:cNvSpPr>
            <p:nvPr/>
          </p:nvSpPr>
          <p:spPr bwMode="auto">
            <a:xfrm>
              <a:off x="5422937" y="2477337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2"/>
            <p:cNvSpPr>
              <a:spLocks noChangeArrowheads="1"/>
            </p:cNvSpPr>
            <p:nvPr/>
          </p:nvSpPr>
          <p:spPr bwMode="auto">
            <a:xfrm>
              <a:off x="5422937" y="2508161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3"/>
            <p:cNvSpPr>
              <a:spLocks noChangeArrowheads="1"/>
            </p:cNvSpPr>
            <p:nvPr/>
          </p:nvSpPr>
          <p:spPr bwMode="auto">
            <a:xfrm>
              <a:off x="5422937" y="2538985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4"/>
            <p:cNvSpPr>
              <a:spLocks noChangeArrowheads="1"/>
            </p:cNvSpPr>
            <p:nvPr/>
          </p:nvSpPr>
          <p:spPr bwMode="auto">
            <a:xfrm>
              <a:off x="5422937" y="2203445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5"/>
            <p:cNvSpPr>
              <a:spLocks noChangeArrowheads="1"/>
            </p:cNvSpPr>
            <p:nvPr/>
          </p:nvSpPr>
          <p:spPr bwMode="auto">
            <a:xfrm>
              <a:off x="5422937" y="2234269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6"/>
            <p:cNvSpPr>
              <a:spLocks noChangeArrowheads="1"/>
            </p:cNvSpPr>
            <p:nvPr/>
          </p:nvSpPr>
          <p:spPr bwMode="auto">
            <a:xfrm>
              <a:off x="5422937" y="2265093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7"/>
            <p:cNvSpPr>
              <a:spLocks noChangeArrowheads="1"/>
            </p:cNvSpPr>
            <p:nvPr/>
          </p:nvSpPr>
          <p:spPr bwMode="auto">
            <a:xfrm>
              <a:off x="5422937" y="2295036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8"/>
            <p:cNvSpPr>
              <a:spLocks noChangeArrowheads="1"/>
            </p:cNvSpPr>
            <p:nvPr/>
          </p:nvSpPr>
          <p:spPr bwMode="auto">
            <a:xfrm>
              <a:off x="5422937" y="2011457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9"/>
            <p:cNvSpPr>
              <a:spLocks noChangeArrowheads="1"/>
            </p:cNvSpPr>
            <p:nvPr/>
          </p:nvSpPr>
          <p:spPr bwMode="auto">
            <a:xfrm>
              <a:off x="5422937" y="2043162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0"/>
            <p:cNvSpPr>
              <a:spLocks noChangeArrowheads="1"/>
            </p:cNvSpPr>
            <p:nvPr/>
          </p:nvSpPr>
          <p:spPr bwMode="auto">
            <a:xfrm>
              <a:off x="5422937" y="2073986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1"/>
            <p:cNvSpPr>
              <a:spLocks noChangeArrowheads="1"/>
            </p:cNvSpPr>
            <p:nvPr/>
          </p:nvSpPr>
          <p:spPr bwMode="auto">
            <a:xfrm>
              <a:off x="5422937" y="2103929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2"/>
            <p:cNvSpPr>
              <a:spLocks noChangeArrowheads="1"/>
            </p:cNvSpPr>
            <p:nvPr/>
          </p:nvSpPr>
          <p:spPr bwMode="auto">
            <a:xfrm>
              <a:off x="5422937" y="3026000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3"/>
            <p:cNvSpPr>
              <a:spLocks noChangeArrowheads="1"/>
            </p:cNvSpPr>
            <p:nvPr/>
          </p:nvSpPr>
          <p:spPr bwMode="auto">
            <a:xfrm>
              <a:off x="5422937" y="3057705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4"/>
            <p:cNvSpPr>
              <a:spLocks noChangeArrowheads="1"/>
            </p:cNvSpPr>
            <p:nvPr/>
          </p:nvSpPr>
          <p:spPr bwMode="auto">
            <a:xfrm>
              <a:off x="5422937" y="3087648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5"/>
            <p:cNvSpPr>
              <a:spLocks noChangeArrowheads="1"/>
            </p:cNvSpPr>
            <p:nvPr/>
          </p:nvSpPr>
          <p:spPr bwMode="auto">
            <a:xfrm>
              <a:off x="5422937" y="3118472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6"/>
            <p:cNvSpPr>
              <a:spLocks noChangeArrowheads="1"/>
            </p:cNvSpPr>
            <p:nvPr/>
          </p:nvSpPr>
          <p:spPr bwMode="auto">
            <a:xfrm>
              <a:off x="5422937" y="2759155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7"/>
            <p:cNvSpPr>
              <a:spLocks noChangeArrowheads="1"/>
            </p:cNvSpPr>
            <p:nvPr/>
          </p:nvSpPr>
          <p:spPr bwMode="auto">
            <a:xfrm>
              <a:off x="5422937" y="2786455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8"/>
            <p:cNvSpPr>
              <a:spLocks noChangeArrowheads="1"/>
            </p:cNvSpPr>
            <p:nvPr/>
          </p:nvSpPr>
          <p:spPr bwMode="auto">
            <a:xfrm>
              <a:off x="5422937" y="2816399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9"/>
            <p:cNvSpPr>
              <a:spLocks noChangeArrowheads="1"/>
            </p:cNvSpPr>
            <p:nvPr/>
          </p:nvSpPr>
          <p:spPr bwMode="auto">
            <a:xfrm>
              <a:off x="5422937" y="2847223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0"/>
            <p:cNvSpPr>
              <a:spLocks noChangeArrowheads="1"/>
            </p:cNvSpPr>
            <p:nvPr/>
          </p:nvSpPr>
          <p:spPr bwMode="auto">
            <a:xfrm>
              <a:off x="5422937" y="3365943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1"/>
            <p:cNvSpPr>
              <a:spLocks noChangeArrowheads="1"/>
            </p:cNvSpPr>
            <p:nvPr/>
          </p:nvSpPr>
          <p:spPr bwMode="auto">
            <a:xfrm>
              <a:off x="5422937" y="3396767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2"/>
            <p:cNvSpPr>
              <a:spLocks noChangeArrowheads="1"/>
            </p:cNvSpPr>
            <p:nvPr/>
          </p:nvSpPr>
          <p:spPr bwMode="auto">
            <a:xfrm>
              <a:off x="5422937" y="3427590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3"/>
            <p:cNvSpPr>
              <a:spLocks noChangeArrowheads="1"/>
            </p:cNvSpPr>
            <p:nvPr/>
          </p:nvSpPr>
          <p:spPr bwMode="auto">
            <a:xfrm>
              <a:off x="5422937" y="3457534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4"/>
            <p:cNvSpPr>
              <a:spLocks noChangeArrowheads="1"/>
            </p:cNvSpPr>
            <p:nvPr/>
          </p:nvSpPr>
          <p:spPr bwMode="auto">
            <a:xfrm>
              <a:off x="5422937" y="3635431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5"/>
            <p:cNvSpPr>
              <a:spLocks noChangeArrowheads="1"/>
            </p:cNvSpPr>
            <p:nvPr/>
          </p:nvSpPr>
          <p:spPr bwMode="auto">
            <a:xfrm>
              <a:off x="5422937" y="3666255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6"/>
            <p:cNvSpPr>
              <a:spLocks noChangeArrowheads="1"/>
            </p:cNvSpPr>
            <p:nvPr/>
          </p:nvSpPr>
          <p:spPr bwMode="auto">
            <a:xfrm>
              <a:off x="5422937" y="3697078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7"/>
            <p:cNvSpPr>
              <a:spLocks noChangeArrowheads="1"/>
            </p:cNvSpPr>
            <p:nvPr/>
          </p:nvSpPr>
          <p:spPr bwMode="auto">
            <a:xfrm>
              <a:off x="5422937" y="3727903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1"/>
            <p:cNvSpPr>
              <a:spLocks noChangeArrowheads="1"/>
            </p:cNvSpPr>
            <p:nvPr/>
          </p:nvSpPr>
          <p:spPr bwMode="auto">
            <a:xfrm>
              <a:off x="5060678" y="2767961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2"/>
            <p:cNvSpPr>
              <a:spLocks noChangeArrowheads="1"/>
            </p:cNvSpPr>
            <p:nvPr/>
          </p:nvSpPr>
          <p:spPr bwMode="auto">
            <a:xfrm>
              <a:off x="5060678" y="2826086"/>
              <a:ext cx="10379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3"/>
            <p:cNvSpPr>
              <a:spLocks noChangeArrowheads="1"/>
            </p:cNvSpPr>
            <p:nvPr/>
          </p:nvSpPr>
          <p:spPr bwMode="auto">
            <a:xfrm>
              <a:off x="5060678" y="2883330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4"/>
            <p:cNvSpPr>
              <a:spLocks noChangeArrowheads="1"/>
            </p:cNvSpPr>
            <p:nvPr/>
          </p:nvSpPr>
          <p:spPr bwMode="auto">
            <a:xfrm>
              <a:off x="5060678" y="2941455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5"/>
            <p:cNvSpPr>
              <a:spLocks noChangeArrowheads="1"/>
            </p:cNvSpPr>
            <p:nvPr/>
          </p:nvSpPr>
          <p:spPr bwMode="auto">
            <a:xfrm>
              <a:off x="5060678" y="2999580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6"/>
            <p:cNvSpPr>
              <a:spLocks noChangeArrowheads="1"/>
            </p:cNvSpPr>
            <p:nvPr/>
          </p:nvSpPr>
          <p:spPr bwMode="auto">
            <a:xfrm>
              <a:off x="5060678" y="3057705"/>
              <a:ext cx="10379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7"/>
            <p:cNvSpPr>
              <a:spLocks noChangeArrowheads="1"/>
            </p:cNvSpPr>
            <p:nvPr/>
          </p:nvSpPr>
          <p:spPr bwMode="auto">
            <a:xfrm>
              <a:off x="5060678" y="3114949"/>
              <a:ext cx="103793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8"/>
            <p:cNvSpPr>
              <a:spLocks noChangeArrowheads="1"/>
            </p:cNvSpPr>
            <p:nvPr/>
          </p:nvSpPr>
          <p:spPr bwMode="auto">
            <a:xfrm>
              <a:off x="5094259" y="3289324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9"/>
            <p:cNvSpPr>
              <a:spLocks noChangeArrowheads="1"/>
            </p:cNvSpPr>
            <p:nvPr/>
          </p:nvSpPr>
          <p:spPr bwMode="auto">
            <a:xfrm>
              <a:off x="5094259" y="3347449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0"/>
            <p:cNvSpPr>
              <a:spLocks noChangeArrowheads="1"/>
            </p:cNvSpPr>
            <p:nvPr/>
          </p:nvSpPr>
          <p:spPr bwMode="auto">
            <a:xfrm>
              <a:off x="5094259" y="3405574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1"/>
            <p:cNvSpPr>
              <a:spLocks noChangeArrowheads="1"/>
            </p:cNvSpPr>
            <p:nvPr/>
          </p:nvSpPr>
          <p:spPr bwMode="auto">
            <a:xfrm>
              <a:off x="5094259" y="3462818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2"/>
            <p:cNvSpPr>
              <a:spLocks noChangeArrowheads="1"/>
            </p:cNvSpPr>
            <p:nvPr/>
          </p:nvSpPr>
          <p:spPr bwMode="auto">
            <a:xfrm>
              <a:off x="5094259" y="3520942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3"/>
            <p:cNvSpPr>
              <a:spLocks noChangeArrowheads="1"/>
            </p:cNvSpPr>
            <p:nvPr/>
          </p:nvSpPr>
          <p:spPr bwMode="auto">
            <a:xfrm>
              <a:off x="5094259" y="3579067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4"/>
            <p:cNvSpPr>
              <a:spLocks noChangeArrowheads="1"/>
            </p:cNvSpPr>
            <p:nvPr/>
          </p:nvSpPr>
          <p:spPr bwMode="auto">
            <a:xfrm>
              <a:off x="5094259" y="3636312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5"/>
            <p:cNvSpPr>
              <a:spLocks noChangeArrowheads="1"/>
            </p:cNvSpPr>
            <p:nvPr/>
          </p:nvSpPr>
          <p:spPr bwMode="auto">
            <a:xfrm>
              <a:off x="5094259" y="3695317"/>
              <a:ext cx="10379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6"/>
            <p:cNvSpPr>
              <a:spLocks noChangeArrowheads="1"/>
            </p:cNvSpPr>
            <p:nvPr/>
          </p:nvSpPr>
          <p:spPr bwMode="auto">
            <a:xfrm>
              <a:off x="5094259" y="2158531"/>
              <a:ext cx="103793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7"/>
            <p:cNvSpPr>
              <a:spLocks noChangeArrowheads="1"/>
            </p:cNvSpPr>
            <p:nvPr/>
          </p:nvSpPr>
          <p:spPr bwMode="auto">
            <a:xfrm>
              <a:off x="5094259" y="2217536"/>
              <a:ext cx="10379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8"/>
            <p:cNvSpPr>
              <a:spLocks noChangeArrowheads="1"/>
            </p:cNvSpPr>
            <p:nvPr/>
          </p:nvSpPr>
          <p:spPr bwMode="auto">
            <a:xfrm>
              <a:off x="5094259" y="2275661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9"/>
            <p:cNvSpPr>
              <a:spLocks noChangeArrowheads="1"/>
            </p:cNvSpPr>
            <p:nvPr/>
          </p:nvSpPr>
          <p:spPr bwMode="auto">
            <a:xfrm>
              <a:off x="5094259" y="2332906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0"/>
            <p:cNvSpPr>
              <a:spLocks noChangeArrowheads="1"/>
            </p:cNvSpPr>
            <p:nvPr/>
          </p:nvSpPr>
          <p:spPr bwMode="auto">
            <a:xfrm>
              <a:off x="5094259" y="2391030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1"/>
            <p:cNvSpPr>
              <a:spLocks noChangeArrowheads="1"/>
            </p:cNvSpPr>
            <p:nvPr/>
          </p:nvSpPr>
          <p:spPr bwMode="auto">
            <a:xfrm>
              <a:off x="5094259" y="2449155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2"/>
            <p:cNvSpPr>
              <a:spLocks noChangeArrowheads="1"/>
            </p:cNvSpPr>
            <p:nvPr/>
          </p:nvSpPr>
          <p:spPr bwMode="auto">
            <a:xfrm>
              <a:off x="5094259" y="2506399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3"/>
            <p:cNvSpPr>
              <a:spLocks noChangeArrowheads="1"/>
            </p:cNvSpPr>
            <p:nvPr/>
          </p:nvSpPr>
          <p:spPr bwMode="auto">
            <a:xfrm>
              <a:off x="5094259" y="2565405"/>
              <a:ext cx="10379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4"/>
            <p:cNvSpPr>
              <a:spLocks noChangeArrowheads="1"/>
            </p:cNvSpPr>
            <p:nvPr/>
          </p:nvSpPr>
          <p:spPr bwMode="auto">
            <a:xfrm>
              <a:off x="6972712" y="2709837"/>
              <a:ext cx="10379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5"/>
            <p:cNvSpPr>
              <a:spLocks noChangeArrowheads="1"/>
            </p:cNvSpPr>
            <p:nvPr/>
          </p:nvSpPr>
          <p:spPr bwMode="auto">
            <a:xfrm>
              <a:off x="6972712" y="2767961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6"/>
            <p:cNvSpPr>
              <a:spLocks noChangeArrowheads="1"/>
            </p:cNvSpPr>
            <p:nvPr/>
          </p:nvSpPr>
          <p:spPr bwMode="auto">
            <a:xfrm>
              <a:off x="6972712" y="2826086"/>
              <a:ext cx="10379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7"/>
            <p:cNvSpPr>
              <a:spLocks noChangeArrowheads="1"/>
            </p:cNvSpPr>
            <p:nvPr/>
          </p:nvSpPr>
          <p:spPr bwMode="auto">
            <a:xfrm>
              <a:off x="6972712" y="2883330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8"/>
            <p:cNvSpPr>
              <a:spLocks noChangeArrowheads="1"/>
            </p:cNvSpPr>
            <p:nvPr/>
          </p:nvSpPr>
          <p:spPr bwMode="auto">
            <a:xfrm>
              <a:off x="6972712" y="2941455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9"/>
            <p:cNvSpPr>
              <a:spLocks noChangeArrowheads="1"/>
            </p:cNvSpPr>
            <p:nvPr/>
          </p:nvSpPr>
          <p:spPr bwMode="auto">
            <a:xfrm>
              <a:off x="6972712" y="2999580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0"/>
            <p:cNvSpPr>
              <a:spLocks noChangeArrowheads="1"/>
            </p:cNvSpPr>
            <p:nvPr/>
          </p:nvSpPr>
          <p:spPr bwMode="auto">
            <a:xfrm>
              <a:off x="6972712" y="3057705"/>
              <a:ext cx="10379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1"/>
            <p:cNvSpPr>
              <a:spLocks noChangeArrowheads="1"/>
            </p:cNvSpPr>
            <p:nvPr/>
          </p:nvSpPr>
          <p:spPr bwMode="auto">
            <a:xfrm>
              <a:off x="6972712" y="3114949"/>
              <a:ext cx="103793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3"/>
            <p:cNvSpPr>
              <a:spLocks noChangeArrowheads="1"/>
            </p:cNvSpPr>
            <p:nvPr/>
          </p:nvSpPr>
          <p:spPr bwMode="auto">
            <a:xfrm>
              <a:off x="6874006" y="3347449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4"/>
            <p:cNvSpPr>
              <a:spLocks noChangeArrowheads="1"/>
            </p:cNvSpPr>
            <p:nvPr/>
          </p:nvSpPr>
          <p:spPr bwMode="auto">
            <a:xfrm>
              <a:off x="6874006" y="3405574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5"/>
            <p:cNvSpPr>
              <a:spLocks noChangeArrowheads="1"/>
            </p:cNvSpPr>
            <p:nvPr/>
          </p:nvSpPr>
          <p:spPr bwMode="auto">
            <a:xfrm>
              <a:off x="6874006" y="3462818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6"/>
            <p:cNvSpPr>
              <a:spLocks noChangeArrowheads="1"/>
            </p:cNvSpPr>
            <p:nvPr/>
          </p:nvSpPr>
          <p:spPr bwMode="auto">
            <a:xfrm>
              <a:off x="6874006" y="3520942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7"/>
            <p:cNvSpPr>
              <a:spLocks noChangeArrowheads="1"/>
            </p:cNvSpPr>
            <p:nvPr/>
          </p:nvSpPr>
          <p:spPr bwMode="auto">
            <a:xfrm>
              <a:off x="6874006" y="3579067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8"/>
            <p:cNvSpPr>
              <a:spLocks noChangeArrowheads="1"/>
            </p:cNvSpPr>
            <p:nvPr/>
          </p:nvSpPr>
          <p:spPr bwMode="auto">
            <a:xfrm>
              <a:off x="6874006" y="3636312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9"/>
            <p:cNvSpPr>
              <a:spLocks noChangeArrowheads="1"/>
            </p:cNvSpPr>
            <p:nvPr/>
          </p:nvSpPr>
          <p:spPr bwMode="auto">
            <a:xfrm>
              <a:off x="6874006" y="3695317"/>
              <a:ext cx="10379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0"/>
            <p:cNvSpPr>
              <a:spLocks noChangeArrowheads="1"/>
            </p:cNvSpPr>
            <p:nvPr/>
          </p:nvSpPr>
          <p:spPr bwMode="auto">
            <a:xfrm>
              <a:off x="5094259" y="1520038"/>
              <a:ext cx="103793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1"/>
            <p:cNvSpPr>
              <a:spLocks noChangeArrowheads="1"/>
            </p:cNvSpPr>
            <p:nvPr/>
          </p:nvSpPr>
          <p:spPr bwMode="auto">
            <a:xfrm>
              <a:off x="5094259" y="1579924"/>
              <a:ext cx="103793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2"/>
            <p:cNvSpPr>
              <a:spLocks noChangeArrowheads="1"/>
            </p:cNvSpPr>
            <p:nvPr/>
          </p:nvSpPr>
          <p:spPr bwMode="auto">
            <a:xfrm>
              <a:off x="5094259" y="1638049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3"/>
            <p:cNvSpPr>
              <a:spLocks noChangeArrowheads="1"/>
            </p:cNvSpPr>
            <p:nvPr/>
          </p:nvSpPr>
          <p:spPr bwMode="auto">
            <a:xfrm>
              <a:off x="5094259" y="1695293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4"/>
            <p:cNvSpPr>
              <a:spLocks noChangeArrowheads="1"/>
            </p:cNvSpPr>
            <p:nvPr/>
          </p:nvSpPr>
          <p:spPr bwMode="auto">
            <a:xfrm>
              <a:off x="5094259" y="1753418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5"/>
            <p:cNvSpPr>
              <a:spLocks noChangeArrowheads="1"/>
            </p:cNvSpPr>
            <p:nvPr/>
          </p:nvSpPr>
          <p:spPr bwMode="auto">
            <a:xfrm>
              <a:off x="5094259" y="1811543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6"/>
            <p:cNvSpPr>
              <a:spLocks noChangeArrowheads="1"/>
            </p:cNvSpPr>
            <p:nvPr/>
          </p:nvSpPr>
          <p:spPr bwMode="auto">
            <a:xfrm>
              <a:off x="5094259" y="1868787"/>
              <a:ext cx="103793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7"/>
            <p:cNvSpPr>
              <a:spLocks noChangeArrowheads="1"/>
            </p:cNvSpPr>
            <p:nvPr/>
          </p:nvSpPr>
          <p:spPr bwMode="auto">
            <a:xfrm>
              <a:off x="5094259" y="1927793"/>
              <a:ext cx="103793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8"/>
            <p:cNvSpPr>
              <a:spLocks noChangeArrowheads="1"/>
            </p:cNvSpPr>
            <p:nvPr/>
          </p:nvSpPr>
          <p:spPr bwMode="auto">
            <a:xfrm>
              <a:off x="6874006" y="1520038"/>
              <a:ext cx="102776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9"/>
            <p:cNvSpPr>
              <a:spLocks noChangeArrowheads="1"/>
            </p:cNvSpPr>
            <p:nvPr/>
          </p:nvSpPr>
          <p:spPr bwMode="auto">
            <a:xfrm>
              <a:off x="6874006" y="1579043"/>
              <a:ext cx="10277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0"/>
            <p:cNvSpPr>
              <a:spLocks noChangeArrowheads="1"/>
            </p:cNvSpPr>
            <p:nvPr/>
          </p:nvSpPr>
          <p:spPr bwMode="auto">
            <a:xfrm>
              <a:off x="6874006" y="1637168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1"/>
            <p:cNvSpPr>
              <a:spLocks noChangeArrowheads="1"/>
            </p:cNvSpPr>
            <p:nvPr/>
          </p:nvSpPr>
          <p:spPr bwMode="auto">
            <a:xfrm>
              <a:off x="6874006" y="1695293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2"/>
            <p:cNvSpPr>
              <a:spLocks noChangeArrowheads="1"/>
            </p:cNvSpPr>
            <p:nvPr/>
          </p:nvSpPr>
          <p:spPr bwMode="auto">
            <a:xfrm>
              <a:off x="6874006" y="1752537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3"/>
            <p:cNvSpPr>
              <a:spLocks noChangeArrowheads="1"/>
            </p:cNvSpPr>
            <p:nvPr/>
          </p:nvSpPr>
          <p:spPr bwMode="auto">
            <a:xfrm>
              <a:off x="6874006" y="1811543"/>
              <a:ext cx="10277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4"/>
            <p:cNvSpPr>
              <a:spLocks noChangeArrowheads="1"/>
            </p:cNvSpPr>
            <p:nvPr/>
          </p:nvSpPr>
          <p:spPr bwMode="auto">
            <a:xfrm>
              <a:off x="6874006" y="1867907"/>
              <a:ext cx="10277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5"/>
            <p:cNvSpPr>
              <a:spLocks noChangeArrowheads="1"/>
            </p:cNvSpPr>
            <p:nvPr/>
          </p:nvSpPr>
          <p:spPr bwMode="auto">
            <a:xfrm>
              <a:off x="6874006" y="1926912"/>
              <a:ext cx="10277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6"/>
            <p:cNvSpPr>
              <a:spLocks noChangeArrowheads="1"/>
            </p:cNvSpPr>
            <p:nvPr/>
          </p:nvSpPr>
          <p:spPr bwMode="auto">
            <a:xfrm rot="21336077">
              <a:off x="6874006" y="2130349"/>
              <a:ext cx="10277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7"/>
            <p:cNvSpPr>
              <a:spLocks noChangeArrowheads="1"/>
            </p:cNvSpPr>
            <p:nvPr/>
          </p:nvSpPr>
          <p:spPr bwMode="auto">
            <a:xfrm rot="21336077">
              <a:off x="6874006" y="2187593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8"/>
            <p:cNvSpPr>
              <a:spLocks noChangeArrowheads="1"/>
            </p:cNvSpPr>
            <p:nvPr/>
          </p:nvSpPr>
          <p:spPr bwMode="auto">
            <a:xfrm rot="21336077">
              <a:off x="6874006" y="2246599"/>
              <a:ext cx="10277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9"/>
            <p:cNvSpPr>
              <a:spLocks noChangeArrowheads="1"/>
            </p:cNvSpPr>
            <p:nvPr/>
          </p:nvSpPr>
          <p:spPr bwMode="auto">
            <a:xfrm rot="21336077">
              <a:off x="6874006" y="2302962"/>
              <a:ext cx="10277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0"/>
            <p:cNvSpPr>
              <a:spLocks noChangeArrowheads="1"/>
            </p:cNvSpPr>
            <p:nvPr/>
          </p:nvSpPr>
          <p:spPr bwMode="auto">
            <a:xfrm rot="21336077">
              <a:off x="6874006" y="2361968"/>
              <a:ext cx="10277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1"/>
            <p:cNvSpPr>
              <a:spLocks noChangeArrowheads="1"/>
            </p:cNvSpPr>
            <p:nvPr/>
          </p:nvSpPr>
          <p:spPr bwMode="auto">
            <a:xfrm rot="21336077">
              <a:off x="6874006" y="2420093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2"/>
            <p:cNvSpPr>
              <a:spLocks noChangeArrowheads="1"/>
            </p:cNvSpPr>
            <p:nvPr/>
          </p:nvSpPr>
          <p:spPr bwMode="auto">
            <a:xfrm rot="21336077">
              <a:off x="6874006" y="2478217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3"/>
            <p:cNvSpPr>
              <a:spLocks noChangeArrowheads="1"/>
            </p:cNvSpPr>
            <p:nvPr/>
          </p:nvSpPr>
          <p:spPr bwMode="auto">
            <a:xfrm rot="21336077">
              <a:off x="6874006" y="2535462"/>
              <a:ext cx="10277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4"/>
            <p:cNvSpPr>
              <a:spLocks noChangeArrowheads="1"/>
            </p:cNvSpPr>
            <p:nvPr/>
          </p:nvSpPr>
          <p:spPr bwMode="auto">
            <a:xfrm>
              <a:off x="5394445" y="3781624"/>
              <a:ext cx="27780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5"/>
            <p:cNvSpPr>
              <a:spLocks noChangeArrowheads="1"/>
            </p:cNvSpPr>
            <p:nvPr/>
          </p:nvSpPr>
          <p:spPr bwMode="auto">
            <a:xfrm>
              <a:off x="6368269" y="3781624"/>
              <a:ext cx="27678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6"/>
            <p:cNvSpPr>
              <a:spLocks noChangeArrowheads="1"/>
            </p:cNvSpPr>
            <p:nvPr/>
          </p:nvSpPr>
          <p:spPr bwMode="auto">
            <a:xfrm>
              <a:off x="5325249" y="3781624"/>
              <a:ext cx="3561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7"/>
            <p:cNvSpPr>
              <a:spLocks noChangeArrowheads="1"/>
            </p:cNvSpPr>
            <p:nvPr/>
          </p:nvSpPr>
          <p:spPr bwMode="auto">
            <a:xfrm>
              <a:off x="5257072" y="3781624"/>
              <a:ext cx="3459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8"/>
            <p:cNvSpPr>
              <a:spLocks noChangeArrowheads="1"/>
            </p:cNvSpPr>
            <p:nvPr/>
          </p:nvSpPr>
          <p:spPr bwMode="auto">
            <a:xfrm>
              <a:off x="5186858" y="3781624"/>
              <a:ext cx="3561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9"/>
            <p:cNvSpPr>
              <a:spLocks noChangeArrowheads="1"/>
            </p:cNvSpPr>
            <p:nvPr/>
          </p:nvSpPr>
          <p:spPr bwMode="auto">
            <a:xfrm>
              <a:off x="5117663" y="3781624"/>
              <a:ext cx="3561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0"/>
            <p:cNvSpPr>
              <a:spLocks noChangeArrowheads="1"/>
            </p:cNvSpPr>
            <p:nvPr/>
          </p:nvSpPr>
          <p:spPr bwMode="auto">
            <a:xfrm>
              <a:off x="5048467" y="3781624"/>
              <a:ext cx="3561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1"/>
            <p:cNvSpPr>
              <a:spLocks noChangeArrowheads="1"/>
            </p:cNvSpPr>
            <p:nvPr/>
          </p:nvSpPr>
          <p:spPr bwMode="auto">
            <a:xfrm>
              <a:off x="6952360" y="3781624"/>
              <a:ext cx="3459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2"/>
            <p:cNvSpPr>
              <a:spLocks noChangeArrowheads="1"/>
            </p:cNvSpPr>
            <p:nvPr/>
          </p:nvSpPr>
          <p:spPr bwMode="auto">
            <a:xfrm>
              <a:off x="6883165" y="3781624"/>
              <a:ext cx="3561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3"/>
            <p:cNvSpPr>
              <a:spLocks noChangeArrowheads="1"/>
            </p:cNvSpPr>
            <p:nvPr/>
          </p:nvSpPr>
          <p:spPr bwMode="auto">
            <a:xfrm>
              <a:off x="6813969" y="3781624"/>
              <a:ext cx="3561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4"/>
            <p:cNvSpPr>
              <a:spLocks noChangeArrowheads="1"/>
            </p:cNvSpPr>
            <p:nvPr/>
          </p:nvSpPr>
          <p:spPr bwMode="auto">
            <a:xfrm>
              <a:off x="6744774" y="3781624"/>
              <a:ext cx="3561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5"/>
            <p:cNvSpPr>
              <a:spLocks noChangeArrowheads="1"/>
            </p:cNvSpPr>
            <p:nvPr/>
          </p:nvSpPr>
          <p:spPr bwMode="auto">
            <a:xfrm>
              <a:off x="6676595" y="3781624"/>
              <a:ext cx="3459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6"/>
            <p:cNvSpPr>
              <a:spLocks noChangeArrowheads="1"/>
            </p:cNvSpPr>
            <p:nvPr/>
          </p:nvSpPr>
          <p:spPr bwMode="auto">
            <a:xfrm>
              <a:off x="5028116" y="3869692"/>
              <a:ext cx="103793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7"/>
            <p:cNvSpPr>
              <a:spLocks noChangeArrowheads="1"/>
            </p:cNvSpPr>
            <p:nvPr/>
          </p:nvSpPr>
          <p:spPr bwMode="auto">
            <a:xfrm>
              <a:off x="5028116" y="4130373"/>
              <a:ext cx="103793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8"/>
            <p:cNvSpPr>
              <a:spLocks noChangeArrowheads="1"/>
            </p:cNvSpPr>
            <p:nvPr/>
          </p:nvSpPr>
          <p:spPr bwMode="auto">
            <a:xfrm>
              <a:off x="6906569" y="3897874"/>
              <a:ext cx="103793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9"/>
            <p:cNvSpPr>
              <a:spLocks noChangeArrowheads="1"/>
            </p:cNvSpPr>
            <p:nvPr/>
          </p:nvSpPr>
          <p:spPr bwMode="auto">
            <a:xfrm>
              <a:off x="6906569" y="3985061"/>
              <a:ext cx="103793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1"/>
            <p:cNvSpPr>
              <a:spLocks noChangeArrowheads="1"/>
            </p:cNvSpPr>
            <p:nvPr/>
          </p:nvSpPr>
          <p:spPr bwMode="auto">
            <a:xfrm rot="5203622">
              <a:off x="5888360" y="4562339"/>
              <a:ext cx="7045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2"/>
            <p:cNvSpPr>
              <a:spLocks noChangeArrowheads="1"/>
            </p:cNvSpPr>
            <p:nvPr/>
          </p:nvSpPr>
          <p:spPr bwMode="auto">
            <a:xfrm rot="16168825">
              <a:off x="5851727" y="4587879"/>
              <a:ext cx="7045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3"/>
            <p:cNvSpPr>
              <a:spLocks noChangeArrowheads="1"/>
            </p:cNvSpPr>
            <p:nvPr/>
          </p:nvSpPr>
          <p:spPr bwMode="auto">
            <a:xfrm rot="5203622">
              <a:off x="5880219" y="4886429"/>
              <a:ext cx="7045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4"/>
            <p:cNvSpPr>
              <a:spLocks noChangeArrowheads="1"/>
            </p:cNvSpPr>
            <p:nvPr/>
          </p:nvSpPr>
          <p:spPr bwMode="auto">
            <a:xfrm rot="16168825">
              <a:off x="5851727" y="4899640"/>
              <a:ext cx="7045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5"/>
            <p:cNvSpPr>
              <a:spLocks noChangeArrowheads="1"/>
            </p:cNvSpPr>
            <p:nvPr/>
          </p:nvSpPr>
          <p:spPr bwMode="auto">
            <a:xfrm rot="5203622">
              <a:off x="5880659" y="4721302"/>
              <a:ext cx="69573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6"/>
            <p:cNvSpPr>
              <a:spLocks noChangeArrowheads="1"/>
            </p:cNvSpPr>
            <p:nvPr/>
          </p:nvSpPr>
          <p:spPr bwMode="auto">
            <a:xfrm rot="16168825">
              <a:off x="5851286" y="4742438"/>
              <a:ext cx="71335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7"/>
            <p:cNvSpPr>
              <a:spLocks noChangeArrowheads="1"/>
            </p:cNvSpPr>
            <p:nvPr/>
          </p:nvSpPr>
          <p:spPr bwMode="auto">
            <a:xfrm rot="5203622">
              <a:off x="6080241" y="4575109"/>
              <a:ext cx="71335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8"/>
            <p:cNvSpPr>
              <a:spLocks noChangeArrowheads="1"/>
            </p:cNvSpPr>
            <p:nvPr/>
          </p:nvSpPr>
          <p:spPr bwMode="auto">
            <a:xfrm rot="16168825">
              <a:off x="6039470" y="4588388"/>
              <a:ext cx="70454" cy="580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9"/>
            <p:cNvSpPr>
              <a:spLocks noChangeArrowheads="1"/>
            </p:cNvSpPr>
            <p:nvPr/>
          </p:nvSpPr>
          <p:spPr bwMode="auto">
            <a:xfrm rot="5203622">
              <a:off x="6080682" y="4886429"/>
              <a:ext cx="7045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0"/>
            <p:cNvSpPr>
              <a:spLocks noChangeArrowheads="1"/>
            </p:cNvSpPr>
            <p:nvPr/>
          </p:nvSpPr>
          <p:spPr bwMode="auto">
            <a:xfrm rot="16168825">
              <a:off x="6039470" y="4900149"/>
              <a:ext cx="70454" cy="580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1"/>
            <p:cNvSpPr>
              <a:spLocks noChangeArrowheads="1"/>
            </p:cNvSpPr>
            <p:nvPr/>
          </p:nvSpPr>
          <p:spPr bwMode="auto">
            <a:xfrm rot="5203622">
              <a:off x="6081122" y="5038347"/>
              <a:ext cx="69573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2"/>
            <p:cNvSpPr>
              <a:spLocks noChangeArrowheads="1"/>
            </p:cNvSpPr>
            <p:nvPr/>
          </p:nvSpPr>
          <p:spPr bwMode="auto">
            <a:xfrm rot="16168825">
              <a:off x="6039910" y="5052066"/>
              <a:ext cx="69574" cy="580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3"/>
            <p:cNvSpPr>
              <a:spLocks noChangeArrowheads="1"/>
            </p:cNvSpPr>
            <p:nvPr/>
          </p:nvSpPr>
          <p:spPr bwMode="auto">
            <a:xfrm rot="5203622">
              <a:off x="6080682" y="4728788"/>
              <a:ext cx="7045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4"/>
            <p:cNvSpPr>
              <a:spLocks noChangeArrowheads="1"/>
            </p:cNvSpPr>
            <p:nvPr/>
          </p:nvSpPr>
          <p:spPr bwMode="auto">
            <a:xfrm rot="16168825">
              <a:off x="6039029" y="4742947"/>
              <a:ext cx="71335" cy="5800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5"/>
            <p:cNvSpPr>
              <a:spLocks noChangeArrowheads="1"/>
            </p:cNvSpPr>
            <p:nvPr/>
          </p:nvSpPr>
          <p:spPr bwMode="auto">
            <a:xfrm rot="5203622">
              <a:off x="5880659" y="5038347"/>
              <a:ext cx="69573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6"/>
            <p:cNvSpPr>
              <a:spLocks noChangeArrowheads="1"/>
            </p:cNvSpPr>
            <p:nvPr/>
          </p:nvSpPr>
          <p:spPr bwMode="auto">
            <a:xfrm rot="16168825">
              <a:off x="5852167" y="5051557"/>
              <a:ext cx="69574" cy="590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8"/>
            <p:cNvSpPr>
              <a:spLocks noChangeArrowheads="1"/>
            </p:cNvSpPr>
            <p:nvPr/>
          </p:nvSpPr>
          <p:spPr bwMode="auto">
            <a:xfrm>
              <a:off x="5500273" y="4416594"/>
              <a:ext cx="110917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Oval 1929"/>
            <p:cNvSpPr>
              <a:spLocks noChangeArrowheads="1"/>
            </p:cNvSpPr>
            <p:nvPr/>
          </p:nvSpPr>
          <p:spPr bwMode="auto">
            <a:xfrm>
              <a:off x="6382515" y="4420997"/>
              <a:ext cx="109899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3" name="Group 1930"/>
            <p:cNvGrpSpPr>
              <a:grpSpLocks/>
            </p:cNvGrpSpPr>
            <p:nvPr/>
          </p:nvGrpSpPr>
          <p:grpSpPr bwMode="auto">
            <a:xfrm>
              <a:off x="5384060" y="4594542"/>
              <a:ext cx="59020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3"/>
            <p:cNvGrpSpPr>
              <a:grpSpLocks/>
            </p:cNvGrpSpPr>
            <p:nvPr/>
          </p:nvGrpSpPr>
          <p:grpSpPr bwMode="auto">
            <a:xfrm>
              <a:off x="5075942" y="4317077"/>
              <a:ext cx="134321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5" name="Group 1937"/>
            <p:cNvGrpSpPr>
              <a:grpSpLocks/>
            </p:cNvGrpSpPr>
            <p:nvPr/>
          </p:nvGrpSpPr>
          <p:grpSpPr bwMode="auto">
            <a:xfrm>
              <a:off x="6691859" y="4342617"/>
              <a:ext cx="138391" cy="80142"/>
              <a:chOff x="1584" y="5232"/>
              <a:chExt cx="240" cy="192"/>
            </a:xfrm>
          </p:grpSpPr>
          <p:sp>
            <p:nvSpPr>
              <p:cNvPr id="146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6" name="Rectangle 1941"/>
            <p:cNvSpPr>
              <a:spLocks noChangeArrowheads="1"/>
            </p:cNvSpPr>
            <p:nvPr/>
          </p:nvSpPr>
          <p:spPr bwMode="auto">
            <a:xfrm>
              <a:off x="6742738" y="3328074"/>
              <a:ext cx="109899" cy="2994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2"/>
            <p:cNvSpPr>
              <a:spLocks noChangeArrowheads="1"/>
            </p:cNvSpPr>
            <p:nvPr/>
          </p:nvSpPr>
          <p:spPr bwMode="auto">
            <a:xfrm>
              <a:off x="6742738" y="3358017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3"/>
            <p:cNvSpPr>
              <a:spLocks noChangeArrowheads="1"/>
            </p:cNvSpPr>
            <p:nvPr/>
          </p:nvSpPr>
          <p:spPr bwMode="auto">
            <a:xfrm>
              <a:off x="6742738" y="3388841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4"/>
            <p:cNvSpPr>
              <a:spLocks noChangeArrowheads="1"/>
            </p:cNvSpPr>
            <p:nvPr/>
          </p:nvSpPr>
          <p:spPr bwMode="auto">
            <a:xfrm>
              <a:off x="6742738" y="3418784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5"/>
            <p:cNvSpPr>
              <a:spLocks noChangeArrowheads="1"/>
            </p:cNvSpPr>
            <p:nvPr/>
          </p:nvSpPr>
          <p:spPr bwMode="auto">
            <a:xfrm>
              <a:off x="6742738" y="3447846"/>
              <a:ext cx="109899" cy="2994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6"/>
            <p:cNvSpPr>
              <a:spLocks noChangeArrowheads="1"/>
            </p:cNvSpPr>
            <p:nvPr/>
          </p:nvSpPr>
          <p:spPr bwMode="auto">
            <a:xfrm>
              <a:off x="6737650" y="3563215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7"/>
            <p:cNvSpPr>
              <a:spLocks noChangeArrowheads="1"/>
            </p:cNvSpPr>
            <p:nvPr/>
          </p:nvSpPr>
          <p:spPr bwMode="auto">
            <a:xfrm>
              <a:off x="6737650" y="3594039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8"/>
            <p:cNvSpPr>
              <a:spLocks noChangeArrowheads="1"/>
            </p:cNvSpPr>
            <p:nvPr/>
          </p:nvSpPr>
          <p:spPr bwMode="auto">
            <a:xfrm>
              <a:off x="6737650" y="3624863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9"/>
            <p:cNvSpPr>
              <a:spLocks noChangeArrowheads="1"/>
            </p:cNvSpPr>
            <p:nvPr/>
          </p:nvSpPr>
          <p:spPr bwMode="auto">
            <a:xfrm>
              <a:off x="6737650" y="3655687"/>
              <a:ext cx="109899" cy="2994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0"/>
            <p:cNvSpPr>
              <a:spLocks noChangeArrowheads="1"/>
            </p:cNvSpPr>
            <p:nvPr/>
          </p:nvSpPr>
          <p:spPr bwMode="auto">
            <a:xfrm>
              <a:off x="6737650" y="3685630"/>
              <a:ext cx="109899" cy="3170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8"/>
            <p:cNvSpPr>
              <a:spLocks noChangeArrowheads="1"/>
            </p:cNvSpPr>
            <p:nvPr/>
          </p:nvSpPr>
          <p:spPr bwMode="auto">
            <a:xfrm>
              <a:off x="6737650" y="2445633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9"/>
            <p:cNvSpPr>
              <a:spLocks noChangeArrowheads="1"/>
            </p:cNvSpPr>
            <p:nvPr/>
          </p:nvSpPr>
          <p:spPr bwMode="auto">
            <a:xfrm>
              <a:off x="6737650" y="2478217"/>
              <a:ext cx="109899" cy="2994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0"/>
            <p:cNvSpPr>
              <a:spLocks noChangeArrowheads="1"/>
            </p:cNvSpPr>
            <p:nvPr/>
          </p:nvSpPr>
          <p:spPr bwMode="auto">
            <a:xfrm>
              <a:off x="6737650" y="2507280"/>
              <a:ext cx="109899" cy="3082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1"/>
            <p:cNvSpPr>
              <a:spLocks noChangeArrowheads="1"/>
            </p:cNvSpPr>
            <p:nvPr/>
          </p:nvSpPr>
          <p:spPr bwMode="auto">
            <a:xfrm>
              <a:off x="6737650" y="2535462"/>
              <a:ext cx="109899" cy="3170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2"/>
            <p:cNvSpPr>
              <a:spLocks noChangeArrowheads="1"/>
            </p:cNvSpPr>
            <p:nvPr/>
          </p:nvSpPr>
          <p:spPr bwMode="auto">
            <a:xfrm>
              <a:off x="6737650" y="2568928"/>
              <a:ext cx="109899" cy="2994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2"/>
            <p:cNvSpPr>
              <a:spLocks noChangeArrowheads="1"/>
            </p:cNvSpPr>
            <p:nvPr/>
          </p:nvSpPr>
          <p:spPr bwMode="auto">
            <a:xfrm>
              <a:off x="5953096" y="2999580"/>
              <a:ext cx="661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3"/>
            <p:cNvSpPr>
              <a:spLocks noChangeArrowheads="1"/>
            </p:cNvSpPr>
            <p:nvPr/>
          </p:nvSpPr>
          <p:spPr bwMode="auto">
            <a:xfrm>
              <a:off x="5953096" y="2826086"/>
              <a:ext cx="65125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4"/>
            <p:cNvSpPr>
              <a:spLocks noChangeArrowheads="1"/>
            </p:cNvSpPr>
            <p:nvPr/>
          </p:nvSpPr>
          <p:spPr bwMode="auto">
            <a:xfrm>
              <a:off x="6116926" y="2826086"/>
              <a:ext cx="65125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5"/>
            <p:cNvSpPr>
              <a:spLocks noChangeArrowheads="1"/>
            </p:cNvSpPr>
            <p:nvPr/>
          </p:nvSpPr>
          <p:spPr bwMode="auto">
            <a:xfrm>
              <a:off x="6116926" y="2999580"/>
              <a:ext cx="65125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4"/>
            <p:cNvSpPr>
              <a:spLocks noChangeArrowheads="1"/>
            </p:cNvSpPr>
            <p:nvPr/>
          </p:nvSpPr>
          <p:spPr bwMode="auto">
            <a:xfrm rot="10800000">
              <a:off x="6194262" y="3352733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85"/>
            <p:cNvSpPr>
              <a:spLocks noChangeArrowheads="1"/>
            </p:cNvSpPr>
            <p:nvPr/>
          </p:nvSpPr>
          <p:spPr bwMode="auto">
            <a:xfrm rot="10800000">
              <a:off x="6194262" y="3671539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736351" y="3608130"/>
              <a:ext cx="3256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404902" y="3608130"/>
              <a:ext cx="3256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404902" y="3405574"/>
              <a:ext cx="32563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14060" y="3057705"/>
              <a:ext cx="30527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736351" y="3405574"/>
              <a:ext cx="30527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738387" y="3057705"/>
              <a:ext cx="30527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14060" y="2826086"/>
              <a:ext cx="30527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738387" y="2826086"/>
              <a:ext cx="30527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172894" y="2477337"/>
              <a:ext cx="30527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753651" y="2477337"/>
              <a:ext cx="30527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139313" y="2274781"/>
              <a:ext cx="6105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753651" y="2274781"/>
              <a:ext cx="6105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460868" y="1897850"/>
              <a:ext cx="6105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720070" y="1897850"/>
              <a:ext cx="6105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460868" y="1637168"/>
              <a:ext cx="6105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720070" y="1637168"/>
              <a:ext cx="6105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3" name="AutoShape 2002"/>
            <p:cNvSpPr>
              <a:spLocks noChangeArrowheads="1"/>
            </p:cNvSpPr>
            <p:nvPr/>
          </p:nvSpPr>
          <p:spPr bwMode="auto">
            <a:xfrm rot="10800000">
              <a:off x="6228860" y="1753418"/>
              <a:ext cx="5494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AutoShape 2003"/>
            <p:cNvSpPr>
              <a:spLocks noChangeArrowheads="1"/>
            </p:cNvSpPr>
            <p:nvPr/>
          </p:nvSpPr>
          <p:spPr bwMode="auto">
            <a:xfrm rot="10800000">
              <a:off x="6193245" y="1782480"/>
              <a:ext cx="5596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7"/>
            <p:cNvSpPr>
              <a:spLocks noChangeArrowheads="1"/>
            </p:cNvSpPr>
            <p:nvPr/>
          </p:nvSpPr>
          <p:spPr bwMode="auto">
            <a:xfrm>
              <a:off x="4797125" y="4188498"/>
              <a:ext cx="23099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8"/>
            <p:cNvSpPr>
              <a:spLocks noChangeArrowheads="1"/>
            </p:cNvSpPr>
            <p:nvPr/>
          </p:nvSpPr>
          <p:spPr bwMode="auto">
            <a:xfrm>
              <a:off x="7038854" y="4216680"/>
              <a:ext cx="23099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9"/>
            <p:cNvSpPr>
              <a:spLocks noChangeArrowheads="1"/>
            </p:cNvSpPr>
            <p:nvPr/>
          </p:nvSpPr>
          <p:spPr bwMode="auto">
            <a:xfrm>
              <a:off x="4566134" y="4188498"/>
              <a:ext cx="197411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0"/>
            <p:cNvSpPr>
              <a:spLocks noChangeArrowheads="1"/>
            </p:cNvSpPr>
            <p:nvPr/>
          </p:nvSpPr>
          <p:spPr bwMode="auto">
            <a:xfrm>
              <a:off x="7335987" y="4216680"/>
              <a:ext cx="197411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11"/>
            <p:cNvSpPr>
              <a:spLocks noChangeArrowheads="1"/>
            </p:cNvSpPr>
            <p:nvPr/>
          </p:nvSpPr>
          <p:spPr bwMode="auto">
            <a:xfrm>
              <a:off x="4499992" y="2216656"/>
              <a:ext cx="66142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Rectangle 2012"/>
            <p:cNvSpPr>
              <a:spLocks noChangeArrowheads="1"/>
            </p:cNvSpPr>
            <p:nvPr/>
          </p:nvSpPr>
          <p:spPr bwMode="auto">
            <a:xfrm>
              <a:off x="7566978" y="2216656"/>
              <a:ext cx="66142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1" name="Line 2020"/>
            <p:cNvSpPr>
              <a:spLocks noChangeShapeType="1"/>
            </p:cNvSpPr>
            <p:nvPr/>
          </p:nvSpPr>
          <p:spPr bwMode="auto">
            <a:xfrm>
              <a:off x="5653928" y="4643810"/>
              <a:ext cx="114986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2" name="AutoShape 2021"/>
            <p:cNvSpPr>
              <a:spLocks noChangeArrowheads="1"/>
            </p:cNvSpPr>
            <p:nvPr/>
          </p:nvSpPr>
          <p:spPr bwMode="auto">
            <a:xfrm>
              <a:off x="5653928" y="4854292"/>
              <a:ext cx="114986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AutoShape 2022"/>
            <p:cNvSpPr>
              <a:spLocks noChangeArrowheads="1"/>
            </p:cNvSpPr>
            <p:nvPr/>
          </p:nvSpPr>
          <p:spPr bwMode="auto">
            <a:xfrm>
              <a:off x="5653928" y="4556622"/>
              <a:ext cx="114986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31"/>
            <p:cNvSpPr>
              <a:spLocks noChangeArrowheads="1"/>
            </p:cNvSpPr>
            <p:nvPr/>
          </p:nvSpPr>
          <p:spPr bwMode="auto">
            <a:xfrm>
              <a:off x="4532555" y="1376487"/>
              <a:ext cx="19842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5" name="Rectangle 2032"/>
            <p:cNvSpPr>
              <a:spLocks noChangeArrowheads="1"/>
            </p:cNvSpPr>
            <p:nvPr/>
          </p:nvSpPr>
          <p:spPr bwMode="auto">
            <a:xfrm>
              <a:off x="4863268" y="1376487"/>
              <a:ext cx="197411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6" name="Rectangle 2033"/>
            <p:cNvSpPr>
              <a:spLocks noChangeArrowheads="1"/>
            </p:cNvSpPr>
            <p:nvPr/>
          </p:nvSpPr>
          <p:spPr bwMode="auto">
            <a:xfrm>
              <a:off x="7368550" y="1404669"/>
              <a:ext cx="197411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7" name="Rectangle 2034"/>
            <p:cNvSpPr>
              <a:spLocks noChangeArrowheads="1"/>
            </p:cNvSpPr>
            <p:nvPr/>
          </p:nvSpPr>
          <p:spPr bwMode="auto">
            <a:xfrm>
              <a:off x="6972712" y="1404669"/>
              <a:ext cx="197411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326548" y="3671539"/>
              <a:ext cx="2544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326548" y="3584351"/>
              <a:ext cx="2544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326548" y="3468102"/>
              <a:ext cx="2544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326548" y="3352733"/>
              <a:ext cx="2544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06106" y="3202136"/>
              <a:ext cx="2645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06106" y="3114949"/>
              <a:ext cx="2645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324232" y="3232079"/>
              <a:ext cx="2645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324232" y="3144892"/>
              <a:ext cx="2645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644033" y="2969637"/>
              <a:ext cx="2645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611470" y="2883330"/>
              <a:ext cx="518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06106" y="2709837"/>
              <a:ext cx="5189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676595" y="2594467"/>
              <a:ext cx="518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291669" y="2680774"/>
              <a:ext cx="518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291669" y="2594467"/>
              <a:ext cx="518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511747" y="2477337"/>
              <a:ext cx="518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547363" y="2302962"/>
              <a:ext cx="5189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547363" y="2187593"/>
              <a:ext cx="518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291950" y="1782480"/>
              <a:ext cx="5291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193245" y="1637168"/>
              <a:ext cx="5291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629506" y="1321004"/>
              <a:ext cx="5291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362164" y="1321004"/>
              <a:ext cx="518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635611" y="1201232"/>
              <a:ext cx="5291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362164" y="1201232"/>
              <a:ext cx="518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635611" y="1100834"/>
              <a:ext cx="518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362164" y="1100834"/>
              <a:ext cx="5291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537924" y="4356708"/>
              <a:ext cx="5698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15078" y="4356708"/>
              <a:ext cx="5596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018221" y="2969637"/>
              <a:ext cx="2645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183069" y="2969637"/>
              <a:ext cx="2645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018221" y="2796143"/>
              <a:ext cx="2645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183069" y="2796143"/>
              <a:ext cx="2645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829688" y="4216680"/>
              <a:ext cx="875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632277" y="4216680"/>
              <a:ext cx="875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04997" y="4245742"/>
              <a:ext cx="8751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02130" y="4245742"/>
              <a:ext cx="8649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075942" y="4397219"/>
              <a:ext cx="9972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37650" y="4422759"/>
              <a:ext cx="10074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489080" y="5010173"/>
              <a:ext cx="11396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489080" y="4716025"/>
              <a:ext cx="11396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445605" y="4711622"/>
              <a:ext cx="11295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445605" y="4981110"/>
              <a:ext cx="11295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239036" y="3841510"/>
              <a:ext cx="118039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61241" y="3202136"/>
              <a:ext cx="13228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5995835" y="1492737"/>
              <a:ext cx="95653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983624" y="3939266"/>
              <a:ext cx="12211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985659" y="1231175"/>
              <a:ext cx="12211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4" name="Line 2103"/>
            <p:cNvSpPr>
              <a:spLocks noChangeShapeType="1"/>
            </p:cNvSpPr>
            <p:nvPr/>
          </p:nvSpPr>
          <p:spPr bwMode="auto">
            <a:xfrm>
              <a:off x="5985659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4"/>
            <p:cNvSpPr>
              <a:spLocks noChangeShapeType="1"/>
            </p:cNvSpPr>
            <p:nvPr/>
          </p:nvSpPr>
          <p:spPr bwMode="auto">
            <a:xfrm>
              <a:off x="6150507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5"/>
            <p:cNvSpPr>
              <a:spLocks noChangeShapeType="1"/>
            </p:cNvSpPr>
            <p:nvPr/>
          </p:nvSpPr>
          <p:spPr bwMode="auto">
            <a:xfrm>
              <a:off x="5985659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6"/>
            <p:cNvSpPr>
              <a:spLocks noChangeShapeType="1"/>
            </p:cNvSpPr>
            <p:nvPr/>
          </p:nvSpPr>
          <p:spPr bwMode="auto">
            <a:xfrm>
              <a:off x="6150507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AutoShape 2111"/>
            <p:cNvSpPr>
              <a:spLocks noChangeArrowheads="1"/>
            </p:cNvSpPr>
            <p:nvPr/>
          </p:nvSpPr>
          <p:spPr bwMode="auto">
            <a:xfrm>
              <a:off x="6906569" y="4071368"/>
              <a:ext cx="103793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2"/>
            <p:cNvSpPr>
              <a:spLocks noChangeArrowheads="1"/>
            </p:cNvSpPr>
            <p:nvPr/>
          </p:nvSpPr>
          <p:spPr bwMode="auto">
            <a:xfrm>
              <a:off x="6906569" y="4159436"/>
              <a:ext cx="103793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3"/>
            <p:cNvSpPr>
              <a:spLocks noChangeArrowheads="1"/>
            </p:cNvSpPr>
            <p:nvPr/>
          </p:nvSpPr>
          <p:spPr bwMode="auto">
            <a:xfrm>
              <a:off x="5028116" y="3955998"/>
              <a:ext cx="103793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4"/>
            <p:cNvSpPr>
              <a:spLocks noChangeArrowheads="1"/>
            </p:cNvSpPr>
            <p:nvPr/>
          </p:nvSpPr>
          <p:spPr bwMode="auto">
            <a:xfrm>
              <a:off x="5028116" y="4043186"/>
              <a:ext cx="103793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14432" y="2621769"/>
              <a:ext cx="132285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3" name="Rectangle 2117"/>
            <p:cNvSpPr>
              <a:spLocks noChangeArrowheads="1"/>
            </p:cNvSpPr>
            <p:nvPr/>
          </p:nvSpPr>
          <p:spPr bwMode="auto">
            <a:xfrm>
              <a:off x="8247739" y="2953785"/>
              <a:ext cx="494544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8"/>
            <p:cNvSpPr>
              <a:spLocks noChangeArrowheads="1"/>
            </p:cNvSpPr>
            <p:nvPr/>
          </p:nvSpPr>
          <p:spPr bwMode="auto">
            <a:xfrm>
              <a:off x="8247739" y="3677704"/>
              <a:ext cx="494544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Rectangle 2119"/>
            <p:cNvSpPr>
              <a:spLocks noChangeArrowheads="1"/>
            </p:cNvSpPr>
            <p:nvPr/>
          </p:nvSpPr>
          <p:spPr bwMode="auto">
            <a:xfrm>
              <a:off x="8247739" y="3504210"/>
              <a:ext cx="197411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11293" y="3098216"/>
              <a:ext cx="198428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11293" y="3823016"/>
              <a:ext cx="198428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8" name="Line 2123"/>
            <p:cNvSpPr>
              <a:spLocks noChangeShapeType="1"/>
            </p:cNvSpPr>
            <p:nvPr/>
          </p:nvSpPr>
          <p:spPr bwMode="auto">
            <a:xfrm>
              <a:off x="7785758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4"/>
            <p:cNvSpPr>
              <a:spLocks noChangeShapeType="1"/>
            </p:cNvSpPr>
            <p:nvPr/>
          </p:nvSpPr>
          <p:spPr bwMode="auto">
            <a:xfrm>
              <a:off x="7885481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5"/>
            <p:cNvSpPr>
              <a:spLocks noChangeShapeType="1"/>
            </p:cNvSpPr>
            <p:nvPr/>
          </p:nvSpPr>
          <p:spPr bwMode="auto">
            <a:xfrm flipH="1" flipV="1">
              <a:off x="7588347" y="3098216"/>
              <a:ext cx="197411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6"/>
            <p:cNvSpPr>
              <a:spLocks noChangeShapeType="1"/>
            </p:cNvSpPr>
            <p:nvPr/>
          </p:nvSpPr>
          <p:spPr bwMode="auto">
            <a:xfrm>
              <a:off x="7620910" y="3011029"/>
              <a:ext cx="626829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7"/>
            <p:cNvSpPr>
              <a:spLocks noChangeShapeType="1"/>
            </p:cNvSpPr>
            <p:nvPr/>
          </p:nvSpPr>
          <p:spPr bwMode="auto">
            <a:xfrm>
              <a:off x="7885481" y="3156341"/>
              <a:ext cx="296116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9"/>
            <p:cNvSpPr>
              <a:spLocks noChangeShapeType="1"/>
            </p:cNvSpPr>
            <p:nvPr/>
          </p:nvSpPr>
          <p:spPr bwMode="auto">
            <a:xfrm flipH="1" flipV="1">
              <a:off x="7554767" y="3764010"/>
              <a:ext cx="23099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0"/>
            <p:cNvSpPr>
              <a:spLocks noChangeShapeType="1"/>
            </p:cNvSpPr>
            <p:nvPr/>
          </p:nvSpPr>
          <p:spPr bwMode="auto">
            <a:xfrm>
              <a:off x="7885481" y="3823016"/>
              <a:ext cx="296116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1"/>
            <p:cNvSpPr>
              <a:spLocks noChangeShapeType="1"/>
            </p:cNvSpPr>
            <p:nvPr/>
          </p:nvSpPr>
          <p:spPr bwMode="auto">
            <a:xfrm>
              <a:off x="7456062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2"/>
            <p:cNvSpPr>
              <a:spLocks noChangeShapeType="1"/>
            </p:cNvSpPr>
            <p:nvPr/>
          </p:nvSpPr>
          <p:spPr bwMode="auto">
            <a:xfrm>
              <a:off x="7456062" y="3823016"/>
              <a:ext cx="725535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Rectangle 2209"/>
            <p:cNvSpPr>
              <a:spLocks noChangeArrowheads="1"/>
            </p:cNvSpPr>
            <p:nvPr/>
          </p:nvSpPr>
          <p:spPr bwMode="auto">
            <a:xfrm>
              <a:off x="8247739" y="4082816"/>
              <a:ext cx="32563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212"/>
            <p:cNvSpPr>
              <a:spLocks noChangeArrowheads="1"/>
            </p:cNvSpPr>
            <p:nvPr/>
          </p:nvSpPr>
          <p:spPr bwMode="auto">
            <a:xfrm>
              <a:off x="7620910" y="3591397"/>
              <a:ext cx="32563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0"/>
            <p:cNvSpPr>
              <a:spLocks noChangeArrowheads="1"/>
            </p:cNvSpPr>
            <p:nvPr/>
          </p:nvSpPr>
          <p:spPr bwMode="auto">
            <a:xfrm rot="591949">
              <a:off x="7654490" y="3040091"/>
              <a:ext cx="494544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33"/>
            <p:cNvSpPr>
              <a:spLocks noChangeArrowheads="1"/>
            </p:cNvSpPr>
            <p:nvPr/>
          </p:nvSpPr>
          <p:spPr bwMode="auto">
            <a:xfrm rot="885259">
              <a:off x="7620910" y="3910203"/>
              <a:ext cx="46198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1" name="Rectangle 2336"/>
            <p:cNvSpPr>
              <a:spLocks noChangeArrowheads="1"/>
            </p:cNvSpPr>
            <p:nvPr/>
          </p:nvSpPr>
          <p:spPr bwMode="auto">
            <a:xfrm rot="591949">
              <a:off x="8050329" y="3126398"/>
              <a:ext cx="65125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7"/>
            <p:cNvSpPr>
              <a:spLocks noChangeArrowheads="1"/>
            </p:cNvSpPr>
            <p:nvPr/>
          </p:nvSpPr>
          <p:spPr bwMode="auto">
            <a:xfrm rot="591949">
              <a:off x="7918043" y="3098216"/>
              <a:ext cx="65125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8"/>
            <p:cNvSpPr>
              <a:spLocks noChangeArrowheads="1"/>
            </p:cNvSpPr>
            <p:nvPr/>
          </p:nvSpPr>
          <p:spPr bwMode="auto">
            <a:xfrm rot="591949">
              <a:off x="7753195" y="3098216"/>
              <a:ext cx="66143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1"/>
            <p:cNvSpPr>
              <a:spLocks noChangeArrowheads="1"/>
            </p:cNvSpPr>
            <p:nvPr/>
          </p:nvSpPr>
          <p:spPr bwMode="auto">
            <a:xfrm rot="591949">
              <a:off x="8050329" y="3881141"/>
              <a:ext cx="65125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2"/>
            <p:cNvSpPr>
              <a:spLocks noChangeArrowheads="1"/>
            </p:cNvSpPr>
            <p:nvPr/>
          </p:nvSpPr>
          <p:spPr bwMode="auto">
            <a:xfrm rot="591949">
              <a:off x="7918043" y="3851198"/>
              <a:ext cx="65125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3"/>
            <p:cNvSpPr>
              <a:spLocks noChangeArrowheads="1"/>
            </p:cNvSpPr>
            <p:nvPr/>
          </p:nvSpPr>
          <p:spPr bwMode="auto">
            <a:xfrm rot="591949">
              <a:off x="7753195" y="3851198"/>
              <a:ext cx="66143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Text Box 2365"/>
            <p:cNvSpPr txBox="1">
              <a:spLocks noChangeArrowheads="1"/>
            </p:cNvSpPr>
            <p:nvPr/>
          </p:nvSpPr>
          <p:spPr bwMode="auto">
            <a:xfrm>
              <a:off x="8280302" y="4111879"/>
              <a:ext cx="23099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8" name="Text Box 2367"/>
            <p:cNvSpPr txBox="1">
              <a:spLocks noChangeArrowheads="1"/>
            </p:cNvSpPr>
            <p:nvPr/>
          </p:nvSpPr>
          <p:spPr bwMode="auto">
            <a:xfrm>
              <a:off x="7851901" y="2981086"/>
              <a:ext cx="23099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9" name="Text Box 2390"/>
            <p:cNvSpPr txBox="1">
              <a:spLocks noChangeArrowheads="1"/>
            </p:cNvSpPr>
            <p:nvPr/>
          </p:nvSpPr>
          <p:spPr bwMode="auto">
            <a:xfrm>
              <a:off x="7851901" y="3764010"/>
              <a:ext cx="264571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Text Box 2419"/>
            <p:cNvSpPr txBox="1">
              <a:spLocks noChangeArrowheads="1"/>
            </p:cNvSpPr>
            <p:nvPr/>
          </p:nvSpPr>
          <p:spPr bwMode="auto">
            <a:xfrm>
              <a:off x="7785758" y="3586113"/>
              <a:ext cx="99723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509"/>
            <p:cNvSpPr>
              <a:spLocks noChangeArrowheads="1"/>
            </p:cNvSpPr>
            <p:nvPr/>
          </p:nvSpPr>
          <p:spPr bwMode="auto">
            <a:xfrm>
              <a:off x="7620910" y="3127279"/>
              <a:ext cx="33580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1"/>
            <p:cNvSpPr>
              <a:spLocks noChangeArrowheads="1"/>
            </p:cNvSpPr>
            <p:nvPr/>
          </p:nvSpPr>
          <p:spPr bwMode="auto">
            <a:xfrm>
              <a:off x="5422937" y="3602846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2"/>
            <p:cNvSpPr>
              <a:spLocks noChangeArrowheads="1"/>
            </p:cNvSpPr>
            <p:nvPr/>
          </p:nvSpPr>
          <p:spPr bwMode="auto">
            <a:xfrm>
              <a:off x="5422937" y="3487477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3"/>
            <p:cNvSpPr>
              <a:spLocks noChangeArrowheads="1"/>
            </p:cNvSpPr>
            <p:nvPr/>
          </p:nvSpPr>
          <p:spPr bwMode="auto">
            <a:xfrm>
              <a:off x="5422937" y="2993415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4"/>
            <p:cNvSpPr>
              <a:spLocks noChangeArrowheads="1"/>
            </p:cNvSpPr>
            <p:nvPr/>
          </p:nvSpPr>
          <p:spPr bwMode="auto">
            <a:xfrm>
              <a:off x="5422937" y="2877166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5"/>
            <p:cNvSpPr>
              <a:spLocks noChangeArrowheads="1"/>
            </p:cNvSpPr>
            <p:nvPr/>
          </p:nvSpPr>
          <p:spPr bwMode="auto">
            <a:xfrm>
              <a:off x="5422937" y="2413928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6"/>
            <p:cNvSpPr>
              <a:spLocks noChangeArrowheads="1"/>
            </p:cNvSpPr>
            <p:nvPr/>
          </p:nvSpPr>
          <p:spPr bwMode="auto">
            <a:xfrm>
              <a:off x="5422937" y="2327621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8" name="Group 2576"/>
            <p:cNvGrpSpPr>
              <a:grpSpLocks/>
            </p:cNvGrpSpPr>
            <p:nvPr/>
          </p:nvGrpSpPr>
          <p:grpSpPr bwMode="auto">
            <a:xfrm>
              <a:off x="7614804" y="3957760"/>
              <a:ext cx="92600" cy="199034"/>
              <a:chOff x="3203" y="3606"/>
              <a:chExt cx="91" cy="273"/>
            </a:xfrm>
          </p:grpSpPr>
          <p:sp>
            <p:nvSpPr>
              <p:cNvPr id="145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77"/>
            <p:cNvGrpSpPr>
              <a:grpSpLocks/>
            </p:cNvGrpSpPr>
            <p:nvPr/>
          </p:nvGrpSpPr>
          <p:grpSpPr bwMode="auto">
            <a:xfrm>
              <a:off x="8076786" y="4037021"/>
              <a:ext cx="92600" cy="199915"/>
              <a:chOff x="3203" y="3606"/>
              <a:chExt cx="91" cy="273"/>
            </a:xfrm>
          </p:grpSpPr>
          <p:sp>
            <p:nvSpPr>
              <p:cNvPr id="145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84"/>
            <p:cNvGrpSpPr>
              <a:grpSpLocks/>
            </p:cNvGrpSpPr>
            <p:nvPr/>
          </p:nvGrpSpPr>
          <p:grpSpPr bwMode="auto">
            <a:xfrm>
              <a:off x="7707404" y="3158102"/>
              <a:ext cx="91582" cy="199915"/>
              <a:chOff x="3203" y="3606"/>
              <a:chExt cx="91" cy="273"/>
            </a:xfrm>
          </p:grpSpPr>
          <p:sp>
            <p:nvSpPr>
              <p:cNvPr id="144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91"/>
            <p:cNvGrpSpPr>
              <a:grpSpLocks/>
            </p:cNvGrpSpPr>
            <p:nvPr/>
          </p:nvGrpSpPr>
          <p:grpSpPr bwMode="auto">
            <a:xfrm>
              <a:off x="8076786" y="3198614"/>
              <a:ext cx="92600" cy="199034"/>
              <a:chOff x="3203" y="3606"/>
              <a:chExt cx="91" cy="273"/>
            </a:xfrm>
          </p:grpSpPr>
          <p:sp>
            <p:nvSpPr>
              <p:cNvPr id="144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2" name="AutoShape 2604"/>
            <p:cNvSpPr>
              <a:spLocks noChangeArrowheads="1"/>
            </p:cNvSpPr>
            <p:nvPr/>
          </p:nvSpPr>
          <p:spPr bwMode="auto">
            <a:xfrm>
              <a:off x="5400550" y="1791287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5"/>
            <p:cNvSpPr>
              <a:spLocks noChangeArrowheads="1"/>
            </p:cNvSpPr>
            <p:nvPr/>
          </p:nvSpPr>
          <p:spPr bwMode="auto">
            <a:xfrm>
              <a:off x="5400550" y="1822111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6"/>
            <p:cNvSpPr>
              <a:spLocks noChangeArrowheads="1"/>
            </p:cNvSpPr>
            <p:nvPr/>
          </p:nvSpPr>
          <p:spPr bwMode="auto">
            <a:xfrm>
              <a:off x="5400550" y="1852935"/>
              <a:ext cx="183164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7"/>
            <p:cNvSpPr>
              <a:spLocks noChangeArrowheads="1"/>
            </p:cNvSpPr>
            <p:nvPr/>
          </p:nvSpPr>
          <p:spPr bwMode="auto">
            <a:xfrm>
              <a:off x="5400550" y="1882878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8"/>
            <p:cNvSpPr>
              <a:spLocks noChangeArrowheads="1"/>
            </p:cNvSpPr>
            <p:nvPr/>
          </p:nvSpPr>
          <p:spPr bwMode="auto">
            <a:xfrm>
              <a:off x="5400550" y="1915463"/>
              <a:ext cx="183164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9"/>
            <p:cNvSpPr>
              <a:spLocks noChangeArrowheads="1"/>
            </p:cNvSpPr>
            <p:nvPr/>
          </p:nvSpPr>
          <p:spPr bwMode="auto">
            <a:xfrm>
              <a:off x="5400550" y="1760464"/>
              <a:ext cx="183164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Line 2673"/>
            <p:cNvSpPr>
              <a:spLocks noChangeShapeType="1"/>
            </p:cNvSpPr>
            <p:nvPr/>
          </p:nvSpPr>
          <p:spPr bwMode="auto">
            <a:xfrm>
              <a:off x="6275669" y="4643810"/>
              <a:ext cx="114987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9" name="AutoShape 2674"/>
            <p:cNvSpPr>
              <a:spLocks noChangeArrowheads="1"/>
            </p:cNvSpPr>
            <p:nvPr/>
          </p:nvSpPr>
          <p:spPr bwMode="auto">
            <a:xfrm>
              <a:off x="6275669" y="4854292"/>
              <a:ext cx="11498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AutoShape 2675"/>
            <p:cNvSpPr>
              <a:spLocks noChangeArrowheads="1"/>
            </p:cNvSpPr>
            <p:nvPr/>
          </p:nvSpPr>
          <p:spPr bwMode="auto">
            <a:xfrm>
              <a:off x="6275669" y="4556622"/>
              <a:ext cx="11498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4 Elipse"/>
            <p:cNvSpPr>
              <a:spLocks noChangeArrowheads="1"/>
            </p:cNvSpPr>
            <p:nvPr/>
          </p:nvSpPr>
          <p:spPr bwMode="auto">
            <a:xfrm>
              <a:off x="5991764" y="1590492"/>
              <a:ext cx="65125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749 Elipse"/>
            <p:cNvSpPr>
              <a:spLocks noChangeArrowheads="1"/>
            </p:cNvSpPr>
            <p:nvPr/>
          </p:nvSpPr>
          <p:spPr bwMode="auto">
            <a:xfrm>
              <a:off x="5703789" y="3764010"/>
              <a:ext cx="65125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3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278" y="3757846"/>
              <a:ext cx="74284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4" name="751 Elipse"/>
            <p:cNvSpPr>
              <a:spLocks noChangeArrowheads="1"/>
            </p:cNvSpPr>
            <p:nvPr/>
          </p:nvSpPr>
          <p:spPr bwMode="auto">
            <a:xfrm>
              <a:off x="5646804" y="4340856"/>
              <a:ext cx="641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5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8898" y="4339094"/>
              <a:ext cx="74283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68542" y="4022050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1407" y="4022050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8" name="755 Elipse"/>
            <p:cNvSpPr>
              <a:spLocks noChangeArrowheads="1"/>
            </p:cNvSpPr>
            <p:nvPr/>
          </p:nvSpPr>
          <p:spPr bwMode="auto">
            <a:xfrm>
              <a:off x="5454482" y="3314863"/>
              <a:ext cx="65125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9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36906" y="3530630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3469" y="3454011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3469" y="3527108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2951" y="2840177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3969" y="2948501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7748" y="2928245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45324" y="2699268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7251" y="2743302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0624" y="2359326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46341" y="2608558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1642" y="2142679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8279" y="2209610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3367" y="2304724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20624" y="1953332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2484" y="1680321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0490" y="1699696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49303" y="1321004"/>
              <a:ext cx="74283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7278" y="1324527"/>
              <a:ext cx="7428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7" name="Line 2526"/>
            <p:cNvSpPr>
              <a:spLocks noChangeShapeType="1"/>
            </p:cNvSpPr>
            <p:nvPr/>
          </p:nvSpPr>
          <p:spPr bwMode="auto">
            <a:xfrm>
              <a:off x="6081311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7"/>
            <p:cNvSpPr>
              <a:spLocks noChangeShapeType="1"/>
            </p:cNvSpPr>
            <p:nvPr/>
          </p:nvSpPr>
          <p:spPr bwMode="auto">
            <a:xfrm>
              <a:off x="4788985" y="5731449"/>
              <a:ext cx="12862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29"/>
            <p:cNvSpPr>
              <a:spLocks noChangeShapeType="1"/>
            </p:cNvSpPr>
            <p:nvPr/>
          </p:nvSpPr>
          <p:spPr bwMode="auto">
            <a:xfrm>
              <a:off x="4512203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0"/>
            <p:cNvSpPr>
              <a:spLocks noChangeShapeType="1"/>
            </p:cNvSpPr>
            <p:nvPr/>
          </p:nvSpPr>
          <p:spPr bwMode="auto">
            <a:xfrm flipH="1">
              <a:off x="4512203" y="5291990"/>
              <a:ext cx="156910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31"/>
            <p:cNvSpPr>
              <a:spLocks noChangeShapeType="1"/>
            </p:cNvSpPr>
            <p:nvPr/>
          </p:nvSpPr>
          <p:spPr bwMode="auto">
            <a:xfrm flipH="1" flipV="1">
              <a:off x="4512203" y="5451393"/>
              <a:ext cx="27678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Rectangle 3271"/>
            <p:cNvSpPr>
              <a:spLocks noChangeArrowheads="1"/>
            </p:cNvSpPr>
            <p:nvPr/>
          </p:nvSpPr>
          <p:spPr bwMode="auto">
            <a:xfrm>
              <a:off x="5757721" y="5771960"/>
              <a:ext cx="197411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3" name="Rectangle 3272"/>
            <p:cNvSpPr>
              <a:spLocks noChangeArrowheads="1"/>
            </p:cNvSpPr>
            <p:nvPr/>
          </p:nvSpPr>
          <p:spPr bwMode="auto">
            <a:xfrm>
              <a:off x="5435148" y="5771960"/>
              <a:ext cx="197411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4" name="Rectangle 3273"/>
            <p:cNvSpPr>
              <a:spLocks noChangeArrowheads="1"/>
            </p:cNvSpPr>
            <p:nvPr/>
          </p:nvSpPr>
          <p:spPr bwMode="auto">
            <a:xfrm>
              <a:off x="5111557" y="5771960"/>
              <a:ext cx="197411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5" name="Text Box 3276"/>
            <p:cNvSpPr txBox="1">
              <a:spLocks noChangeArrowheads="1"/>
            </p:cNvSpPr>
            <p:nvPr/>
          </p:nvSpPr>
          <p:spPr bwMode="auto">
            <a:xfrm>
              <a:off x="5435148" y="5742898"/>
              <a:ext cx="21674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6" name="Text Box 3277"/>
            <p:cNvSpPr txBox="1">
              <a:spLocks noChangeArrowheads="1"/>
            </p:cNvSpPr>
            <p:nvPr/>
          </p:nvSpPr>
          <p:spPr bwMode="auto">
            <a:xfrm>
              <a:off x="5747545" y="5745540"/>
              <a:ext cx="216744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7" name="Rectangle 3279"/>
            <p:cNvSpPr>
              <a:spLocks noChangeArrowheads="1"/>
            </p:cNvSpPr>
            <p:nvPr/>
          </p:nvSpPr>
          <p:spPr bwMode="auto">
            <a:xfrm rot="18686630">
              <a:off x="6031501" y="5701999"/>
              <a:ext cx="170852" cy="7123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8" name="Text Box 3280"/>
            <p:cNvSpPr txBox="1">
              <a:spLocks noChangeArrowheads="1"/>
            </p:cNvSpPr>
            <p:nvPr/>
          </p:nvSpPr>
          <p:spPr bwMode="auto">
            <a:xfrm rot="18746806">
              <a:off x="6025678" y="5675533"/>
              <a:ext cx="187585" cy="1373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9" name="Group 3338"/>
            <p:cNvGrpSpPr>
              <a:grpSpLocks/>
            </p:cNvGrpSpPr>
            <p:nvPr/>
          </p:nvGrpSpPr>
          <p:grpSpPr bwMode="auto">
            <a:xfrm>
              <a:off x="4841899" y="5332501"/>
              <a:ext cx="34598" cy="163806"/>
              <a:chOff x="1344" y="5904"/>
              <a:chExt cx="48" cy="240"/>
            </a:xfrm>
          </p:grpSpPr>
          <p:sp>
            <p:nvSpPr>
              <p:cNvPr id="143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0" name="Group 3342"/>
            <p:cNvGrpSpPr>
              <a:grpSpLocks/>
            </p:cNvGrpSpPr>
            <p:nvPr/>
          </p:nvGrpSpPr>
          <p:grpSpPr bwMode="auto">
            <a:xfrm>
              <a:off x="4838846" y="5532416"/>
              <a:ext cx="34598" cy="163806"/>
              <a:chOff x="1344" y="5904"/>
              <a:chExt cx="48" cy="240"/>
            </a:xfrm>
          </p:grpSpPr>
          <p:sp>
            <p:nvSpPr>
              <p:cNvPr id="143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1" name="Text Box 3346"/>
            <p:cNvSpPr txBox="1">
              <a:spLocks noChangeArrowheads="1"/>
            </p:cNvSpPr>
            <p:nvPr/>
          </p:nvSpPr>
          <p:spPr bwMode="auto">
            <a:xfrm>
              <a:off x="4653646" y="5332501"/>
              <a:ext cx="209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2" name="Text Box 3347"/>
            <p:cNvSpPr txBox="1">
              <a:spLocks noChangeArrowheads="1"/>
            </p:cNvSpPr>
            <p:nvPr/>
          </p:nvSpPr>
          <p:spPr bwMode="auto">
            <a:xfrm>
              <a:off x="4650594" y="5532416"/>
              <a:ext cx="20962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3" name="Text Box 3363"/>
            <p:cNvSpPr txBox="1">
              <a:spLocks noChangeArrowheads="1"/>
            </p:cNvSpPr>
            <p:nvPr/>
          </p:nvSpPr>
          <p:spPr bwMode="auto">
            <a:xfrm>
              <a:off x="4881584" y="5103037"/>
              <a:ext cx="978912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4" name="AutoShape 3398"/>
            <p:cNvSpPr>
              <a:spLocks noChangeArrowheads="1"/>
            </p:cNvSpPr>
            <p:nvPr/>
          </p:nvSpPr>
          <p:spPr bwMode="auto">
            <a:xfrm>
              <a:off x="5066784" y="5572046"/>
              <a:ext cx="4680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399"/>
            <p:cNvSpPr txBox="1">
              <a:spLocks noChangeArrowheads="1"/>
            </p:cNvSpPr>
            <p:nvPr/>
          </p:nvSpPr>
          <p:spPr bwMode="auto">
            <a:xfrm>
              <a:off x="5065767" y="5532416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6" name="AutoShape 3400"/>
            <p:cNvSpPr>
              <a:spLocks noChangeArrowheads="1"/>
            </p:cNvSpPr>
            <p:nvPr/>
          </p:nvSpPr>
          <p:spPr bwMode="auto">
            <a:xfrm>
              <a:off x="5066784" y="5372132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1"/>
            <p:cNvSpPr txBox="1">
              <a:spLocks noChangeArrowheads="1"/>
            </p:cNvSpPr>
            <p:nvPr/>
          </p:nvSpPr>
          <p:spPr bwMode="auto">
            <a:xfrm>
              <a:off x="5065767" y="5332501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8" name="AutoShape 3402"/>
            <p:cNvSpPr>
              <a:spLocks noChangeArrowheads="1"/>
            </p:cNvSpPr>
            <p:nvPr/>
          </p:nvSpPr>
          <p:spPr bwMode="auto">
            <a:xfrm>
              <a:off x="5296757" y="5572046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03"/>
            <p:cNvSpPr txBox="1">
              <a:spLocks noChangeArrowheads="1"/>
            </p:cNvSpPr>
            <p:nvPr/>
          </p:nvSpPr>
          <p:spPr bwMode="auto">
            <a:xfrm>
              <a:off x="5296757" y="5532416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0" name="AutoShape 3404"/>
            <p:cNvSpPr>
              <a:spLocks noChangeArrowheads="1"/>
            </p:cNvSpPr>
            <p:nvPr/>
          </p:nvSpPr>
          <p:spPr bwMode="auto">
            <a:xfrm>
              <a:off x="5297775" y="5372132"/>
              <a:ext cx="4680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05"/>
            <p:cNvSpPr txBox="1">
              <a:spLocks noChangeArrowheads="1"/>
            </p:cNvSpPr>
            <p:nvPr/>
          </p:nvSpPr>
          <p:spPr bwMode="auto">
            <a:xfrm>
              <a:off x="5296757" y="5332501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2" name="AutoShape 3406"/>
            <p:cNvSpPr>
              <a:spLocks noChangeArrowheads="1"/>
            </p:cNvSpPr>
            <p:nvPr/>
          </p:nvSpPr>
          <p:spPr bwMode="auto">
            <a:xfrm>
              <a:off x="5528765" y="5572046"/>
              <a:ext cx="4680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Text Box 3407"/>
            <p:cNvSpPr txBox="1">
              <a:spLocks noChangeArrowheads="1"/>
            </p:cNvSpPr>
            <p:nvPr/>
          </p:nvSpPr>
          <p:spPr bwMode="auto">
            <a:xfrm>
              <a:off x="5527748" y="5532416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4" name="AutoShape 3408"/>
            <p:cNvSpPr>
              <a:spLocks noChangeArrowheads="1"/>
            </p:cNvSpPr>
            <p:nvPr/>
          </p:nvSpPr>
          <p:spPr bwMode="auto">
            <a:xfrm>
              <a:off x="5528765" y="5372132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Text Box 3409"/>
            <p:cNvSpPr txBox="1">
              <a:spLocks noChangeArrowheads="1"/>
            </p:cNvSpPr>
            <p:nvPr/>
          </p:nvSpPr>
          <p:spPr bwMode="auto">
            <a:xfrm>
              <a:off x="5527748" y="5332501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6" name="AutoShape 3410"/>
            <p:cNvSpPr>
              <a:spLocks noChangeArrowheads="1"/>
            </p:cNvSpPr>
            <p:nvPr/>
          </p:nvSpPr>
          <p:spPr bwMode="auto">
            <a:xfrm>
              <a:off x="5805547" y="5572046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Text Box 3411"/>
            <p:cNvSpPr txBox="1">
              <a:spLocks noChangeArrowheads="1"/>
            </p:cNvSpPr>
            <p:nvPr/>
          </p:nvSpPr>
          <p:spPr bwMode="auto">
            <a:xfrm>
              <a:off x="5804530" y="5532416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8" name="AutoShape 3412"/>
            <p:cNvSpPr>
              <a:spLocks noChangeArrowheads="1"/>
            </p:cNvSpPr>
            <p:nvPr/>
          </p:nvSpPr>
          <p:spPr bwMode="auto">
            <a:xfrm>
              <a:off x="5805547" y="5372132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Text Box 3413"/>
            <p:cNvSpPr txBox="1">
              <a:spLocks noChangeArrowheads="1"/>
            </p:cNvSpPr>
            <p:nvPr/>
          </p:nvSpPr>
          <p:spPr bwMode="auto">
            <a:xfrm>
              <a:off x="5804530" y="5332501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0" name="Line 2134"/>
            <p:cNvSpPr>
              <a:spLocks noChangeShapeType="1"/>
            </p:cNvSpPr>
            <p:nvPr/>
          </p:nvSpPr>
          <p:spPr bwMode="auto">
            <a:xfrm>
              <a:off x="8114436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5"/>
            <p:cNvSpPr>
              <a:spLocks noChangeShapeType="1"/>
            </p:cNvSpPr>
            <p:nvPr/>
          </p:nvSpPr>
          <p:spPr bwMode="auto">
            <a:xfrm>
              <a:off x="6498519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6"/>
            <p:cNvSpPr>
              <a:spLocks noChangeShapeType="1"/>
            </p:cNvSpPr>
            <p:nvPr/>
          </p:nvSpPr>
          <p:spPr bwMode="auto">
            <a:xfrm>
              <a:off x="6498519" y="5757870"/>
              <a:ext cx="12862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7"/>
            <p:cNvSpPr>
              <a:spLocks noChangeShapeType="1"/>
            </p:cNvSpPr>
            <p:nvPr/>
          </p:nvSpPr>
          <p:spPr bwMode="auto">
            <a:xfrm flipV="1">
              <a:off x="7784740" y="5498069"/>
              <a:ext cx="329696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8"/>
            <p:cNvSpPr>
              <a:spLocks noChangeShapeType="1"/>
            </p:cNvSpPr>
            <p:nvPr/>
          </p:nvSpPr>
          <p:spPr bwMode="auto">
            <a:xfrm>
              <a:off x="6498519" y="5323695"/>
              <a:ext cx="1615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Rectangle 2140"/>
            <p:cNvSpPr>
              <a:spLocks noChangeArrowheads="1"/>
            </p:cNvSpPr>
            <p:nvPr/>
          </p:nvSpPr>
          <p:spPr bwMode="auto">
            <a:xfrm>
              <a:off x="6498519" y="5178382"/>
              <a:ext cx="164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1"/>
            <p:cNvSpPr>
              <a:spLocks noChangeArrowheads="1"/>
            </p:cNvSpPr>
            <p:nvPr/>
          </p:nvSpPr>
          <p:spPr bwMode="auto">
            <a:xfrm>
              <a:off x="6730528" y="5178382"/>
              <a:ext cx="39482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2"/>
            <p:cNvSpPr>
              <a:spLocks noChangeArrowheads="1"/>
            </p:cNvSpPr>
            <p:nvPr/>
          </p:nvSpPr>
          <p:spPr bwMode="auto">
            <a:xfrm>
              <a:off x="7190474" y="5178382"/>
              <a:ext cx="19944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3"/>
            <p:cNvSpPr>
              <a:spLocks noChangeArrowheads="1"/>
            </p:cNvSpPr>
            <p:nvPr/>
          </p:nvSpPr>
          <p:spPr bwMode="auto">
            <a:xfrm>
              <a:off x="7455045" y="5178382"/>
              <a:ext cx="19741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4"/>
            <p:cNvSpPr>
              <a:spLocks noChangeArrowheads="1"/>
            </p:cNvSpPr>
            <p:nvPr/>
          </p:nvSpPr>
          <p:spPr bwMode="auto">
            <a:xfrm>
              <a:off x="7719615" y="5178382"/>
              <a:ext cx="36225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5"/>
            <p:cNvSpPr>
              <a:spLocks noChangeArrowheads="1"/>
            </p:cNvSpPr>
            <p:nvPr/>
          </p:nvSpPr>
          <p:spPr bwMode="auto">
            <a:xfrm>
              <a:off x="6663367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0"/>
            <p:cNvSpPr>
              <a:spLocks noChangeArrowheads="1"/>
            </p:cNvSpPr>
            <p:nvPr/>
          </p:nvSpPr>
          <p:spPr bwMode="auto">
            <a:xfrm>
              <a:off x="6663367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1"/>
            <p:cNvSpPr>
              <a:spLocks noChangeArrowheads="1"/>
            </p:cNvSpPr>
            <p:nvPr/>
          </p:nvSpPr>
          <p:spPr bwMode="auto">
            <a:xfrm>
              <a:off x="6663367" y="5729688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2"/>
            <p:cNvSpPr>
              <a:spLocks noChangeArrowheads="1"/>
            </p:cNvSpPr>
            <p:nvPr/>
          </p:nvSpPr>
          <p:spPr bwMode="auto">
            <a:xfrm>
              <a:off x="7917026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3"/>
            <p:cNvSpPr>
              <a:spLocks noChangeArrowheads="1"/>
            </p:cNvSpPr>
            <p:nvPr/>
          </p:nvSpPr>
          <p:spPr bwMode="auto">
            <a:xfrm>
              <a:off x="7917026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4"/>
            <p:cNvSpPr>
              <a:spLocks noChangeArrowheads="1"/>
            </p:cNvSpPr>
            <p:nvPr/>
          </p:nvSpPr>
          <p:spPr bwMode="auto">
            <a:xfrm rot="19251360">
              <a:off x="7877340" y="5638978"/>
              <a:ext cx="32563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5"/>
            <p:cNvSpPr>
              <a:spLocks noChangeArrowheads="1"/>
            </p:cNvSpPr>
            <p:nvPr/>
          </p:nvSpPr>
          <p:spPr bwMode="auto">
            <a:xfrm>
              <a:off x="7060223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7"/>
            <p:cNvSpPr>
              <a:spLocks noChangeArrowheads="1"/>
            </p:cNvSpPr>
            <p:nvPr/>
          </p:nvSpPr>
          <p:spPr bwMode="auto">
            <a:xfrm>
              <a:off x="7060223" y="5729688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0"/>
            <p:cNvSpPr>
              <a:spLocks noChangeArrowheads="1"/>
            </p:cNvSpPr>
            <p:nvPr/>
          </p:nvSpPr>
          <p:spPr bwMode="auto">
            <a:xfrm>
              <a:off x="7060223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3"/>
            <p:cNvSpPr>
              <a:spLocks noChangeArrowheads="1"/>
            </p:cNvSpPr>
            <p:nvPr/>
          </p:nvSpPr>
          <p:spPr bwMode="auto">
            <a:xfrm>
              <a:off x="6862813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4"/>
            <p:cNvSpPr>
              <a:spLocks noChangeArrowheads="1"/>
            </p:cNvSpPr>
            <p:nvPr/>
          </p:nvSpPr>
          <p:spPr bwMode="auto">
            <a:xfrm>
              <a:off x="6862813" y="5729688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5"/>
            <p:cNvSpPr>
              <a:spLocks noChangeArrowheads="1"/>
            </p:cNvSpPr>
            <p:nvPr/>
          </p:nvSpPr>
          <p:spPr bwMode="auto">
            <a:xfrm>
              <a:off x="6862813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6"/>
            <p:cNvSpPr>
              <a:spLocks noChangeArrowheads="1"/>
            </p:cNvSpPr>
            <p:nvPr/>
          </p:nvSpPr>
          <p:spPr bwMode="auto">
            <a:xfrm>
              <a:off x="7290197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7"/>
            <p:cNvSpPr>
              <a:spLocks noChangeArrowheads="1"/>
            </p:cNvSpPr>
            <p:nvPr/>
          </p:nvSpPr>
          <p:spPr bwMode="auto">
            <a:xfrm>
              <a:off x="7290197" y="5729688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8"/>
            <p:cNvSpPr>
              <a:spLocks noChangeArrowheads="1"/>
            </p:cNvSpPr>
            <p:nvPr/>
          </p:nvSpPr>
          <p:spPr bwMode="auto">
            <a:xfrm>
              <a:off x="7290197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9"/>
            <p:cNvSpPr>
              <a:spLocks noChangeArrowheads="1"/>
            </p:cNvSpPr>
            <p:nvPr/>
          </p:nvSpPr>
          <p:spPr bwMode="auto">
            <a:xfrm>
              <a:off x="7522205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0"/>
            <p:cNvSpPr>
              <a:spLocks noChangeArrowheads="1"/>
            </p:cNvSpPr>
            <p:nvPr/>
          </p:nvSpPr>
          <p:spPr bwMode="auto">
            <a:xfrm>
              <a:off x="7522205" y="5729688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1"/>
            <p:cNvSpPr>
              <a:spLocks noChangeArrowheads="1"/>
            </p:cNvSpPr>
            <p:nvPr/>
          </p:nvSpPr>
          <p:spPr bwMode="auto">
            <a:xfrm>
              <a:off x="7522205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2"/>
            <p:cNvSpPr>
              <a:spLocks noChangeArrowheads="1"/>
            </p:cNvSpPr>
            <p:nvPr/>
          </p:nvSpPr>
          <p:spPr bwMode="auto">
            <a:xfrm>
              <a:off x="7719615" y="5381820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3"/>
            <p:cNvSpPr>
              <a:spLocks noChangeArrowheads="1"/>
            </p:cNvSpPr>
            <p:nvPr/>
          </p:nvSpPr>
          <p:spPr bwMode="auto">
            <a:xfrm>
              <a:off x="7719615" y="5729688"/>
              <a:ext cx="32563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4"/>
            <p:cNvSpPr>
              <a:spLocks noChangeArrowheads="1"/>
            </p:cNvSpPr>
            <p:nvPr/>
          </p:nvSpPr>
          <p:spPr bwMode="auto">
            <a:xfrm>
              <a:off x="7719615" y="5526251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5"/>
            <p:cNvSpPr>
              <a:spLocks noChangeArrowheads="1"/>
            </p:cNvSpPr>
            <p:nvPr/>
          </p:nvSpPr>
          <p:spPr bwMode="auto">
            <a:xfrm rot="5400000">
              <a:off x="6604950" y="5263242"/>
              <a:ext cx="86307" cy="3459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6"/>
            <p:cNvSpPr>
              <a:spLocks noChangeArrowheads="1"/>
            </p:cNvSpPr>
            <p:nvPr/>
          </p:nvSpPr>
          <p:spPr bwMode="auto">
            <a:xfrm rot="5400000">
              <a:off x="6571370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7"/>
            <p:cNvSpPr>
              <a:spLocks noChangeArrowheads="1"/>
            </p:cNvSpPr>
            <p:nvPr/>
          </p:nvSpPr>
          <p:spPr bwMode="auto">
            <a:xfrm rot="5400000">
              <a:off x="6538807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8"/>
            <p:cNvSpPr>
              <a:spLocks noChangeArrowheads="1"/>
            </p:cNvSpPr>
            <p:nvPr/>
          </p:nvSpPr>
          <p:spPr bwMode="auto">
            <a:xfrm rot="5400000">
              <a:off x="6506245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9"/>
            <p:cNvSpPr>
              <a:spLocks noChangeArrowheads="1"/>
            </p:cNvSpPr>
            <p:nvPr/>
          </p:nvSpPr>
          <p:spPr bwMode="auto">
            <a:xfrm rot="5400000">
              <a:off x="6472665" y="5263242"/>
              <a:ext cx="86307" cy="3459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0"/>
            <p:cNvSpPr>
              <a:spLocks noChangeArrowheads="1"/>
            </p:cNvSpPr>
            <p:nvPr/>
          </p:nvSpPr>
          <p:spPr bwMode="auto">
            <a:xfrm rot="5400000">
              <a:off x="6835941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1"/>
            <p:cNvSpPr>
              <a:spLocks noChangeArrowheads="1"/>
            </p:cNvSpPr>
            <p:nvPr/>
          </p:nvSpPr>
          <p:spPr bwMode="auto">
            <a:xfrm rot="5400000">
              <a:off x="6801343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2"/>
            <p:cNvSpPr>
              <a:spLocks noChangeArrowheads="1"/>
            </p:cNvSpPr>
            <p:nvPr/>
          </p:nvSpPr>
          <p:spPr bwMode="auto">
            <a:xfrm rot="5400000">
              <a:off x="6768780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3"/>
            <p:cNvSpPr>
              <a:spLocks noChangeArrowheads="1"/>
            </p:cNvSpPr>
            <p:nvPr/>
          </p:nvSpPr>
          <p:spPr bwMode="auto">
            <a:xfrm rot="5400000">
              <a:off x="6736218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4"/>
            <p:cNvSpPr>
              <a:spLocks noChangeArrowheads="1"/>
            </p:cNvSpPr>
            <p:nvPr/>
          </p:nvSpPr>
          <p:spPr bwMode="auto">
            <a:xfrm rot="5400000">
              <a:off x="6703655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5"/>
            <p:cNvSpPr>
              <a:spLocks noChangeArrowheads="1"/>
            </p:cNvSpPr>
            <p:nvPr/>
          </p:nvSpPr>
          <p:spPr bwMode="auto">
            <a:xfrm rot="5400000">
              <a:off x="7000789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6"/>
            <p:cNvSpPr>
              <a:spLocks noChangeArrowheads="1"/>
            </p:cNvSpPr>
            <p:nvPr/>
          </p:nvSpPr>
          <p:spPr bwMode="auto">
            <a:xfrm rot="5400000">
              <a:off x="6966191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7"/>
            <p:cNvSpPr>
              <a:spLocks noChangeArrowheads="1"/>
            </p:cNvSpPr>
            <p:nvPr/>
          </p:nvSpPr>
          <p:spPr bwMode="auto">
            <a:xfrm rot="5400000">
              <a:off x="6933628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8"/>
            <p:cNvSpPr>
              <a:spLocks noChangeArrowheads="1"/>
            </p:cNvSpPr>
            <p:nvPr/>
          </p:nvSpPr>
          <p:spPr bwMode="auto">
            <a:xfrm rot="5400000">
              <a:off x="6901066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9"/>
            <p:cNvSpPr>
              <a:spLocks noChangeArrowheads="1"/>
            </p:cNvSpPr>
            <p:nvPr/>
          </p:nvSpPr>
          <p:spPr bwMode="auto">
            <a:xfrm rot="5400000">
              <a:off x="6868503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0"/>
            <p:cNvSpPr>
              <a:spLocks noChangeArrowheads="1"/>
            </p:cNvSpPr>
            <p:nvPr/>
          </p:nvSpPr>
          <p:spPr bwMode="auto">
            <a:xfrm rot="5400000">
              <a:off x="7033351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1"/>
            <p:cNvSpPr>
              <a:spLocks noChangeArrowheads="1"/>
            </p:cNvSpPr>
            <p:nvPr/>
          </p:nvSpPr>
          <p:spPr bwMode="auto">
            <a:xfrm rot="5400000">
              <a:off x="7263324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2"/>
            <p:cNvSpPr>
              <a:spLocks noChangeArrowheads="1"/>
            </p:cNvSpPr>
            <p:nvPr/>
          </p:nvSpPr>
          <p:spPr bwMode="auto">
            <a:xfrm rot="5400000">
              <a:off x="7230762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3"/>
            <p:cNvSpPr>
              <a:spLocks noChangeArrowheads="1"/>
            </p:cNvSpPr>
            <p:nvPr/>
          </p:nvSpPr>
          <p:spPr bwMode="auto">
            <a:xfrm rot="5400000">
              <a:off x="7198199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4"/>
            <p:cNvSpPr>
              <a:spLocks noChangeArrowheads="1"/>
            </p:cNvSpPr>
            <p:nvPr/>
          </p:nvSpPr>
          <p:spPr bwMode="auto">
            <a:xfrm rot="5400000">
              <a:off x="7164619" y="5263242"/>
              <a:ext cx="86307" cy="3459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5"/>
            <p:cNvSpPr>
              <a:spLocks noChangeArrowheads="1"/>
            </p:cNvSpPr>
            <p:nvPr/>
          </p:nvSpPr>
          <p:spPr bwMode="auto">
            <a:xfrm rot="5400000">
              <a:off x="7295887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6"/>
            <p:cNvSpPr>
              <a:spLocks noChangeArrowheads="1"/>
            </p:cNvSpPr>
            <p:nvPr/>
          </p:nvSpPr>
          <p:spPr bwMode="auto">
            <a:xfrm rot="5400000">
              <a:off x="7560458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7"/>
            <p:cNvSpPr>
              <a:spLocks noChangeArrowheads="1"/>
            </p:cNvSpPr>
            <p:nvPr/>
          </p:nvSpPr>
          <p:spPr bwMode="auto">
            <a:xfrm rot="5400000">
              <a:off x="7525860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8"/>
            <p:cNvSpPr>
              <a:spLocks noChangeArrowheads="1"/>
            </p:cNvSpPr>
            <p:nvPr/>
          </p:nvSpPr>
          <p:spPr bwMode="auto">
            <a:xfrm rot="5400000">
              <a:off x="7493297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9"/>
            <p:cNvSpPr>
              <a:spLocks noChangeArrowheads="1"/>
            </p:cNvSpPr>
            <p:nvPr/>
          </p:nvSpPr>
          <p:spPr bwMode="auto">
            <a:xfrm rot="5400000">
              <a:off x="7460735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0"/>
            <p:cNvSpPr>
              <a:spLocks noChangeArrowheads="1"/>
            </p:cNvSpPr>
            <p:nvPr/>
          </p:nvSpPr>
          <p:spPr bwMode="auto">
            <a:xfrm rot="5400000">
              <a:off x="7613372" y="5248408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1"/>
            <p:cNvSpPr>
              <a:spLocks noChangeArrowheads="1"/>
            </p:cNvSpPr>
            <p:nvPr/>
          </p:nvSpPr>
          <p:spPr bwMode="auto">
            <a:xfrm rot="5400000">
              <a:off x="7790431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2"/>
            <p:cNvSpPr>
              <a:spLocks noChangeArrowheads="1"/>
            </p:cNvSpPr>
            <p:nvPr/>
          </p:nvSpPr>
          <p:spPr bwMode="auto">
            <a:xfrm rot="5400000">
              <a:off x="7757868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3"/>
            <p:cNvSpPr>
              <a:spLocks noChangeArrowheads="1"/>
            </p:cNvSpPr>
            <p:nvPr/>
          </p:nvSpPr>
          <p:spPr bwMode="auto">
            <a:xfrm rot="5400000">
              <a:off x="7725306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4"/>
            <p:cNvSpPr>
              <a:spLocks noChangeArrowheads="1"/>
            </p:cNvSpPr>
            <p:nvPr/>
          </p:nvSpPr>
          <p:spPr bwMode="auto">
            <a:xfrm rot="5400000">
              <a:off x="7692743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5"/>
            <p:cNvSpPr>
              <a:spLocks noChangeArrowheads="1"/>
            </p:cNvSpPr>
            <p:nvPr/>
          </p:nvSpPr>
          <p:spPr bwMode="auto">
            <a:xfrm rot="5400000">
              <a:off x="7822993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6"/>
            <p:cNvSpPr>
              <a:spLocks noChangeArrowheads="1"/>
            </p:cNvSpPr>
            <p:nvPr/>
          </p:nvSpPr>
          <p:spPr bwMode="auto">
            <a:xfrm rot="5400000">
              <a:off x="7955279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7"/>
            <p:cNvSpPr>
              <a:spLocks noChangeArrowheads="1"/>
            </p:cNvSpPr>
            <p:nvPr/>
          </p:nvSpPr>
          <p:spPr bwMode="auto">
            <a:xfrm rot="5400000">
              <a:off x="7922716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8"/>
            <p:cNvSpPr>
              <a:spLocks noChangeArrowheads="1"/>
            </p:cNvSpPr>
            <p:nvPr/>
          </p:nvSpPr>
          <p:spPr bwMode="auto">
            <a:xfrm rot="5400000">
              <a:off x="7890154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9"/>
            <p:cNvSpPr>
              <a:spLocks noChangeArrowheads="1"/>
            </p:cNvSpPr>
            <p:nvPr/>
          </p:nvSpPr>
          <p:spPr bwMode="auto">
            <a:xfrm rot="5400000">
              <a:off x="7856574" y="5263242"/>
              <a:ext cx="86307" cy="3459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50"/>
            <p:cNvSpPr>
              <a:spLocks noChangeArrowheads="1"/>
            </p:cNvSpPr>
            <p:nvPr/>
          </p:nvSpPr>
          <p:spPr bwMode="auto">
            <a:xfrm rot="5400000">
              <a:off x="7981736" y="5247527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8"/>
            <p:cNvSpPr>
              <a:spLocks noChangeArrowheads="1"/>
            </p:cNvSpPr>
            <p:nvPr/>
          </p:nvSpPr>
          <p:spPr bwMode="auto">
            <a:xfrm>
              <a:off x="6663367" y="5700626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09"/>
            <p:cNvSpPr>
              <a:spLocks noChangeArrowheads="1"/>
            </p:cNvSpPr>
            <p:nvPr/>
          </p:nvSpPr>
          <p:spPr bwMode="auto">
            <a:xfrm>
              <a:off x="7060223" y="5700626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0"/>
            <p:cNvSpPr>
              <a:spLocks noChangeArrowheads="1"/>
            </p:cNvSpPr>
            <p:nvPr/>
          </p:nvSpPr>
          <p:spPr bwMode="auto">
            <a:xfrm>
              <a:off x="6862813" y="5700626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1"/>
            <p:cNvSpPr>
              <a:spLocks noChangeArrowheads="1"/>
            </p:cNvSpPr>
            <p:nvPr/>
          </p:nvSpPr>
          <p:spPr bwMode="auto">
            <a:xfrm>
              <a:off x="7290197" y="5700626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2"/>
            <p:cNvSpPr>
              <a:spLocks noChangeArrowheads="1"/>
            </p:cNvSpPr>
            <p:nvPr/>
          </p:nvSpPr>
          <p:spPr bwMode="auto">
            <a:xfrm>
              <a:off x="7522205" y="5700626"/>
              <a:ext cx="32563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3"/>
            <p:cNvSpPr>
              <a:spLocks noChangeArrowheads="1"/>
            </p:cNvSpPr>
            <p:nvPr/>
          </p:nvSpPr>
          <p:spPr bwMode="auto">
            <a:xfrm>
              <a:off x="7719615" y="5700626"/>
              <a:ext cx="32563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4"/>
            <p:cNvSpPr>
              <a:spLocks noChangeArrowheads="1"/>
            </p:cNvSpPr>
            <p:nvPr/>
          </p:nvSpPr>
          <p:spPr bwMode="auto">
            <a:xfrm>
              <a:off x="6663367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5"/>
            <p:cNvSpPr>
              <a:spLocks noChangeArrowheads="1"/>
            </p:cNvSpPr>
            <p:nvPr/>
          </p:nvSpPr>
          <p:spPr bwMode="auto">
            <a:xfrm>
              <a:off x="7060223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6"/>
            <p:cNvSpPr>
              <a:spLocks noChangeArrowheads="1"/>
            </p:cNvSpPr>
            <p:nvPr/>
          </p:nvSpPr>
          <p:spPr bwMode="auto">
            <a:xfrm>
              <a:off x="6862813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7"/>
            <p:cNvSpPr>
              <a:spLocks noChangeArrowheads="1"/>
            </p:cNvSpPr>
            <p:nvPr/>
          </p:nvSpPr>
          <p:spPr bwMode="auto">
            <a:xfrm>
              <a:off x="7290197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8"/>
            <p:cNvSpPr>
              <a:spLocks noChangeArrowheads="1"/>
            </p:cNvSpPr>
            <p:nvPr/>
          </p:nvSpPr>
          <p:spPr bwMode="auto">
            <a:xfrm>
              <a:off x="7522205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9"/>
            <p:cNvSpPr>
              <a:spLocks noChangeArrowheads="1"/>
            </p:cNvSpPr>
            <p:nvPr/>
          </p:nvSpPr>
          <p:spPr bwMode="auto">
            <a:xfrm>
              <a:off x="7719615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0"/>
            <p:cNvSpPr>
              <a:spLocks noChangeArrowheads="1"/>
            </p:cNvSpPr>
            <p:nvPr/>
          </p:nvSpPr>
          <p:spPr bwMode="auto">
            <a:xfrm>
              <a:off x="6663367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1"/>
            <p:cNvSpPr>
              <a:spLocks noChangeArrowheads="1"/>
            </p:cNvSpPr>
            <p:nvPr/>
          </p:nvSpPr>
          <p:spPr bwMode="auto">
            <a:xfrm>
              <a:off x="7060223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2"/>
            <p:cNvSpPr>
              <a:spLocks noChangeArrowheads="1"/>
            </p:cNvSpPr>
            <p:nvPr/>
          </p:nvSpPr>
          <p:spPr bwMode="auto">
            <a:xfrm>
              <a:off x="6862813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3"/>
            <p:cNvSpPr>
              <a:spLocks noChangeArrowheads="1"/>
            </p:cNvSpPr>
            <p:nvPr/>
          </p:nvSpPr>
          <p:spPr bwMode="auto">
            <a:xfrm>
              <a:off x="7290197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4"/>
            <p:cNvSpPr>
              <a:spLocks noChangeArrowheads="1"/>
            </p:cNvSpPr>
            <p:nvPr/>
          </p:nvSpPr>
          <p:spPr bwMode="auto">
            <a:xfrm>
              <a:off x="7522205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5"/>
            <p:cNvSpPr>
              <a:spLocks noChangeArrowheads="1"/>
            </p:cNvSpPr>
            <p:nvPr/>
          </p:nvSpPr>
          <p:spPr bwMode="auto">
            <a:xfrm>
              <a:off x="7719615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7"/>
            <p:cNvSpPr>
              <a:spLocks noChangeArrowheads="1"/>
            </p:cNvSpPr>
            <p:nvPr/>
          </p:nvSpPr>
          <p:spPr bwMode="auto">
            <a:xfrm>
              <a:off x="7917026" y="5556194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8"/>
            <p:cNvSpPr>
              <a:spLocks noChangeArrowheads="1"/>
            </p:cNvSpPr>
            <p:nvPr/>
          </p:nvSpPr>
          <p:spPr bwMode="auto">
            <a:xfrm>
              <a:off x="7917026" y="5410882"/>
              <a:ext cx="32563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9"/>
            <p:cNvSpPr>
              <a:spLocks noChangeArrowheads="1"/>
            </p:cNvSpPr>
            <p:nvPr/>
          </p:nvSpPr>
          <p:spPr bwMode="auto">
            <a:xfrm rot="19251360">
              <a:off x="7856988" y="5617842"/>
              <a:ext cx="32563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4"/>
            <p:cNvSpPr>
              <a:spLocks noChangeArrowheads="1"/>
            </p:cNvSpPr>
            <p:nvPr/>
          </p:nvSpPr>
          <p:spPr bwMode="auto">
            <a:xfrm rot="5400000">
              <a:off x="8022439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5"/>
            <p:cNvSpPr>
              <a:spLocks noChangeArrowheads="1"/>
            </p:cNvSpPr>
            <p:nvPr/>
          </p:nvSpPr>
          <p:spPr bwMode="auto">
            <a:xfrm rot="5400000">
              <a:off x="7428172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6"/>
            <p:cNvSpPr>
              <a:spLocks noChangeArrowheads="1"/>
            </p:cNvSpPr>
            <p:nvPr/>
          </p:nvSpPr>
          <p:spPr bwMode="auto">
            <a:xfrm rot="5400000">
              <a:off x="7328449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7"/>
            <p:cNvSpPr>
              <a:spLocks noChangeArrowheads="1"/>
            </p:cNvSpPr>
            <p:nvPr/>
          </p:nvSpPr>
          <p:spPr bwMode="auto">
            <a:xfrm rot="5400000">
              <a:off x="7065914" y="5264260"/>
              <a:ext cx="86307" cy="32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Text Box 2356"/>
            <p:cNvSpPr txBox="1">
              <a:spLocks noChangeArrowheads="1"/>
            </p:cNvSpPr>
            <p:nvPr/>
          </p:nvSpPr>
          <p:spPr bwMode="auto">
            <a:xfrm>
              <a:off x="6465957" y="5556194"/>
              <a:ext cx="19741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3" name="Rectangle 3268"/>
            <p:cNvSpPr>
              <a:spLocks noChangeArrowheads="1"/>
            </p:cNvSpPr>
            <p:nvPr/>
          </p:nvSpPr>
          <p:spPr bwMode="auto">
            <a:xfrm rot="2770149">
              <a:off x="6684787" y="5775976"/>
              <a:ext cx="170852" cy="7123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4" name="Rectangle 3269"/>
            <p:cNvSpPr>
              <a:spLocks noChangeArrowheads="1"/>
            </p:cNvSpPr>
            <p:nvPr/>
          </p:nvSpPr>
          <p:spPr bwMode="auto">
            <a:xfrm>
              <a:off x="7015450" y="5780767"/>
              <a:ext cx="24218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3270"/>
            <p:cNvSpPr>
              <a:spLocks noChangeArrowheads="1"/>
            </p:cNvSpPr>
            <p:nvPr/>
          </p:nvSpPr>
          <p:spPr bwMode="auto">
            <a:xfrm>
              <a:off x="7408236" y="5780767"/>
              <a:ext cx="197411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6" name="Text Box 3282"/>
            <p:cNvSpPr txBox="1">
              <a:spLocks noChangeArrowheads="1"/>
            </p:cNvSpPr>
            <p:nvPr/>
          </p:nvSpPr>
          <p:spPr bwMode="auto">
            <a:xfrm>
              <a:off x="7021555" y="5751705"/>
              <a:ext cx="21776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7" name="Text Box 3283"/>
            <p:cNvSpPr txBox="1">
              <a:spLocks noChangeArrowheads="1"/>
            </p:cNvSpPr>
            <p:nvPr/>
          </p:nvSpPr>
          <p:spPr bwMode="auto">
            <a:xfrm>
              <a:off x="7396025" y="5751705"/>
              <a:ext cx="21674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8" name="Rectangle 3284"/>
            <p:cNvSpPr>
              <a:spLocks noChangeArrowheads="1"/>
            </p:cNvSpPr>
            <p:nvPr/>
          </p:nvSpPr>
          <p:spPr bwMode="auto">
            <a:xfrm rot="3224420">
              <a:off x="6344915" y="5710805"/>
              <a:ext cx="170852" cy="7123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Text Box 3285"/>
            <p:cNvSpPr txBox="1">
              <a:spLocks noChangeArrowheads="1"/>
            </p:cNvSpPr>
            <p:nvPr/>
          </p:nvSpPr>
          <p:spPr bwMode="auto">
            <a:xfrm rot="3349338">
              <a:off x="6345707" y="5676785"/>
              <a:ext cx="187585" cy="138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0" name="Text Box 3366"/>
            <p:cNvSpPr txBox="1">
              <a:spLocks noChangeArrowheads="1"/>
            </p:cNvSpPr>
            <p:nvPr/>
          </p:nvSpPr>
          <p:spPr bwMode="auto">
            <a:xfrm>
              <a:off x="6814207" y="4955198"/>
              <a:ext cx="8883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1" name="AutoShape 3414"/>
            <p:cNvSpPr>
              <a:spLocks noChangeArrowheads="1"/>
            </p:cNvSpPr>
            <p:nvPr/>
          </p:nvSpPr>
          <p:spPr bwMode="auto">
            <a:xfrm>
              <a:off x="6763090" y="5620483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Text Box 3415"/>
            <p:cNvSpPr txBox="1">
              <a:spLocks noChangeArrowheads="1"/>
            </p:cNvSpPr>
            <p:nvPr/>
          </p:nvSpPr>
          <p:spPr bwMode="auto">
            <a:xfrm>
              <a:off x="6763090" y="5580853"/>
              <a:ext cx="15467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3" name="AutoShape 3416"/>
            <p:cNvSpPr>
              <a:spLocks noChangeArrowheads="1"/>
            </p:cNvSpPr>
            <p:nvPr/>
          </p:nvSpPr>
          <p:spPr bwMode="auto">
            <a:xfrm>
              <a:off x="6903516" y="5620483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Text Box 3417"/>
            <p:cNvSpPr txBox="1">
              <a:spLocks noChangeArrowheads="1"/>
            </p:cNvSpPr>
            <p:nvPr/>
          </p:nvSpPr>
          <p:spPr bwMode="auto">
            <a:xfrm>
              <a:off x="6901481" y="5580853"/>
              <a:ext cx="19130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5" name="AutoShape 3418"/>
            <p:cNvSpPr>
              <a:spLocks noChangeArrowheads="1"/>
            </p:cNvSpPr>
            <p:nvPr/>
          </p:nvSpPr>
          <p:spPr bwMode="auto">
            <a:xfrm>
              <a:off x="7133489" y="5620483"/>
              <a:ext cx="46809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Text Box 3419"/>
            <p:cNvSpPr txBox="1">
              <a:spLocks noChangeArrowheads="1"/>
            </p:cNvSpPr>
            <p:nvPr/>
          </p:nvSpPr>
          <p:spPr bwMode="auto">
            <a:xfrm>
              <a:off x="7133489" y="5580853"/>
              <a:ext cx="19130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7" name="AutoShape 3420"/>
            <p:cNvSpPr>
              <a:spLocks noChangeArrowheads="1"/>
            </p:cNvSpPr>
            <p:nvPr/>
          </p:nvSpPr>
          <p:spPr bwMode="auto">
            <a:xfrm>
              <a:off x="7363462" y="5620483"/>
              <a:ext cx="46809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Text Box 3421"/>
            <p:cNvSpPr txBox="1">
              <a:spLocks noChangeArrowheads="1"/>
            </p:cNvSpPr>
            <p:nvPr/>
          </p:nvSpPr>
          <p:spPr bwMode="auto">
            <a:xfrm>
              <a:off x="7357357" y="5580853"/>
              <a:ext cx="19130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9" name="Rectangle 2343"/>
            <p:cNvSpPr>
              <a:spLocks noChangeArrowheads="1"/>
            </p:cNvSpPr>
            <p:nvPr/>
          </p:nvSpPr>
          <p:spPr bwMode="auto">
            <a:xfrm>
              <a:off x="6903516" y="4525799"/>
              <a:ext cx="73266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138828" y="4595336"/>
              <a:ext cx="68693" cy="529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415609" y="4595336"/>
              <a:ext cx="68693" cy="529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699006" y="4595845"/>
              <a:ext cx="68693" cy="518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8 Bisel"/>
            <p:cNvSpPr>
              <a:spLocks noChangeArrowheads="1"/>
            </p:cNvSpPr>
            <p:nvPr/>
          </p:nvSpPr>
          <p:spPr bwMode="auto">
            <a:xfrm>
              <a:off x="7788811" y="4310032"/>
              <a:ext cx="93617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428025" y="3259381"/>
              <a:ext cx="1122390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428025" y="3286682"/>
              <a:ext cx="1122390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425990" y="3156341"/>
              <a:ext cx="1122390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425990" y="3185404"/>
              <a:ext cx="11223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521642" y="2686058"/>
              <a:ext cx="104403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521642" y="2713359"/>
              <a:ext cx="104403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519607" y="2585660"/>
              <a:ext cx="104403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519607" y="2612962"/>
              <a:ext cx="104403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637647" y="2111855"/>
              <a:ext cx="104403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637647" y="2139156"/>
              <a:ext cx="104403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635611" y="2011457"/>
              <a:ext cx="1044037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5635611" y="2038758"/>
              <a:ext cx="104403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132160" y="4504626"/>
              <a:ext cx="68693" cy="529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4971382" y="4504626"/>
              <a:ext cx="68693" cy="529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483225" y="4504626"/>
              <a:ext cx="68693" cy="529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303622" y="4505135"/>
              <a:ext cx="68693" cy="518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186858" y="4113659"/>
              <a:ext cx="87138" cy="68680"/>
              <a:chOff x="240" y="5040"/>
              <a:chExt cx="288" cy="576"/>
            </a:xfrm>
            <a:noFill/>
          </p:grpSpPr>
          <p:sp>
            <p:nvSpPr>
              <p:cNvPr id="14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186858" y="3912845"/>
              <a:ext cx="87138" cy="68680"/>
              <a:chOff x="240" y="5040"/>
              <a:chExt cx="288" cy="576"/>
            </a:xfrm>
            <a:noFill/>
          </p:grpSpPr>
          <p:sp>
            <p:nvSpPr>
              <p:cNvPr id="14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638249" y="3618258"/>
              <a:ext cx="87138" cy="68680"/>
              <a:chOff x="240" y="5040"/>
              <a:chExt cx="288" cy="576"/>
            </a:xfrm>
            <a:noFill/>
          </p:grpSpPr>
          <p:sp>
            <p:nvSpPr>
              <p:cNvPr id="14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638249" y="3370347"/>
              <a:ext cx="87138" cy="68680"/>
              <a:chOff x="240" y="5040"/>
              <a:chExt cx="288" cy="576"/>
            </a:xfrm>
            <a:noFill/>
          </p:grpSpPr>
          <p:sp>
            <p:nvSpPr>
              <p:cNvPr id="14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770638" y="4125096"/>
              <a:ext cx="87138" cy="68680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770638" y="3915461"/>
              <a:ext cx="87138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460226" y="3599851"/>
              <a:ext cx="87138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460225" y="3395052"/>
              <a:ext cx="87138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632456" y="3611846"/>
              <a:ext cx="87138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632455" y="3407046"/>
              <a:ext cx="87138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265587" y="3628973"/>
              <a:ext cx="87138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261142" y="3368550"/>
              <a:ext cx="87138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819431" y="3046269"/>
              <a:ext cx="87138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819431" y="2755348"/>
              <a:ext cx="87138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454950" y="3044501"/>
              <a:ext cx="87138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461337" y="2819928"/>
              <a:ext cx="87138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629952" y="3043531"/>
              <a:ext cx="87138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636339" y="2818958"/>
              <a:ext cx="87138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215607" y="3009027"/>
              <a:ext cx="87138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221994" y="2801427"/>
              <a:ext cx="87138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232311" y="2468365"/>
              <a:ext cx="87138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228860" y="2260696"/>
              <a:ext cx="87138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743850" y="2348074"/>
              <a:ext cx="87138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744774" y="2187593"/>
              <a:ext cx="87138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643939" y="2458849"/>
              <a:ext cx="87138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644956" y="2264036"/>
              <a:ext cx="87138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224374" y="2437043"/>
              <a:ext cx="87138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225992" y="2237724"/>
              <a:ext cx="87138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612581" y="1882119"/>
              <a:ext cx="87138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616565" y="1627487"/>
              <a:ext cx="87138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238526" y="1839055"/>
              <a:ext cx="87138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234632" y="1605396"/>
              <a:ext cx="87138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763973" y="1852935"/>
              <a:ext cx="87138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767957" y="1598303"/>
              <a:ext cx="87138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547628" y="1878487"/>
              <a:ext cx="87138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543667" y="1622209"/>
              <a:ext cx="87138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17530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585824" y="1149528"/>
            <a:ext cx="3797728" cy="48628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7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40"/>
              </a:spcBef>
              <a:spcAft>
                <a:spcPts val="0"/>
              </a:spcAft>
            </a:pPr>
            <a:endParaRPr sz="600" u="none" dirty="0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2919730" marR="942975" algn="just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L  F  P</a:t>
            </a:r>
            <a:endParaRPr sz="700" u="none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5" dirty="0"/>
              <a:t>VERTICAL </a:t>
            </a:r>
            <a:r>
              <a:rPr spc="-15" dirty="0"/>
              <a:t>ZÓCALO  </a:t>
            </a:r>
            <a:r>
              <a:rPr dirty="0"/>
              <a:t>(2 X</a:t>
            </a:r>
            <a:r>
              <a:rPr spc="20" dirty="0"/>
              <a:t> </a:t>
            </a:r>
            <a:r>
              <a:rPr lang="es-ES" dirty="0" smtClean="0"/>
              <a:t>2 </a:t>
            </a:r>
            <a:r>
              <a:rPr dirty="0" smtClean="0"/>
              <a:t>M</a:t>
            </a:r>
            <a:r>
              <a:rPr dirty="0"/>
              <a:t>.)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454643" y="6414846"/>
            <a:ext cx="1536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Calibri"/>
                <a:cs typeface="Calibri"/>
              </a:rPr>
              <a:t>40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sp>
        <p:nvSpPr>
          <p:cNvPr id="743" name="Rectangle 1465"/>
          <p:cNvSpPr>
            <a:spLocks noChangeArrowheads="1"/>
          </p:cNvSpPr>
          <p:nvPr/>
        </p:nvSpPr>
        <p:spPr bwMode="auto">
          <a:xfrm>
            <a:off x="5925711" y="1482379"/>
            <a:ext cx="382510" cy="12131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44" name="Rectangle 1466"/>
          <p:cNvSpPr>
            <a:spLocks noChangeArrowheads="1"/>
          </p:cNvSpPr>
          <p:nvPr/>
        </p:nvSpPr>
        <p:spPr bwMode="auto">
          <a:xfrm>
            <a:off x="5458419" y="1100834"/>
            <a:ext cx="1386105" cy="381545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45" name="Rectangle 1468"/>
          <p:cNvSpPr>
            <a:spLocks noChangeArrowheads="1"/>
          </p:cNvSpPr>
          <p:nvPr/>
        </p:nvSpPr>
        <p:spPr bwMode="auto">
          <a:xfrm>
            <a:off x="4663825" y="1482379"/>
            <a:ext cx="557004" cy="579726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46" name="Rectangle 1469"/>
          <p:cNvSpPr>
            <a:spLocks noChangeArrowheads="1"/>
          </p:cNvSpPr>
          <p:nvPr/>
        </p:nvSpPr>
        <p:spPr bwMode="auto">
          <a:xfrm>
            <a:off x="4663825" y="2183421"/>
            <a:ext cx="557004" cy="516752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47" name="Rectangle 1470"/>
          <p:cNvSpPr>
            <a:spLocks noChangeArrowheads="1"/>
          </p:cNvSpPr>
          <p:nvPr/>
        </p:nvSpPr>
        <p:spPr bwMode="auto">
          <a:xfrm>
            <a:off x="4727904" y="2762220"/>
            <a:ext cx="480109" cy="5139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48" name="Rectangle 1471"/>
          <p:cNvSpPr>
            <a:spLocks noChangeArrowheads="1"/>
          </p:cNvSpPr>
          <p:nvPr/>
        </p:nvSpPr>
        <p:spPr bwMode="auto">
          <a:xfrm>
            <a:off x="4663825" y="3371580"/>
            <a:ext cx="561935" cy="48434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49" name="Rectangle 1472"/>
          <p:cNvSpPr>
            <a:spLocks noChangeArrowheads="1"/>
          </p:cNvSpPr>
          <p:nvPr/>
        </p:nvSpPr>
        <p:spPr bwMode="auto">
          <a:xfrm>
            <a:off x="4696357" y="4012428"/>
            <a:ext cx="465321" cy="348206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0" name="Rectangle 1473"/>
          <p:cNvSpPr>
            <a:spLocks noChangeArrowheads="1"/>
          </p:cNvSpPr>
          <p:nvPr/>
        </p:nvSpPr>
        <p:spPr bwMode="auto">
          <a:xfrm>
            <a:off x="5592494" y="4062435"/>
            <a:ext cx="1073589" cy="4297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1" name="Rectangle 1474"/>
          <p:cNvSpPr>
            <a:spLocks noChangeArrowheads="1"/>
          </p:cNvSpPr>
          <p:nvPr/>
        </p:nvSpPr>
        <p:spPr bwMode="auto">
          <a:xfrm>
            <a:off x="7072254" y="4042062"/>
            <a:ext cx="498840" cy="348206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2" name="Rectangle 1475"/>
          <p:cNvSpPr>
            <a:spLocks noChangeArrowheads="1"/>
          </p:cNvSpPr>
          <p:nvPr/>
        </p:nvSpPr>
        <p:spPr bwMode="auto">
          <a:xfrm>
            <a:off x="6996344" y="3371580"/>
            <a:ext cx="635873" cy="514900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3" name="Rectangle 1476"/>
          <p:cNvSpPr>
            <a:spLocks noChangeArrowheads="1"/>
          </p:cNvSpPr>
          <p:nvPr/>
        </p:nvSpPr>
        <p:spPr bwMode="auto">
          <a:xfrm>
            <a:off x="7091971" y="2762220"/>
            <a:ext cx="551091" cy="548239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4" name="Rectangle 1477"/>
          <p:cNvSpPr>
            <a:spLocks noChangeArrowheads="1"/>
          </p:cNvSpPr>
          <p:nvPr/>
        </p:nvSpPr>
        <p:spPr bwMode="auto">
          <a:xfrm>
            <a:off x="6996344" y="2183421"/>
            <a:ext cx="638831" cy="516752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5" name="Rectangle 1478"/>
          <p:cNvSpPr>
            <a:spLocks noChangeArrowheads="1"/>
          </p:cNvSpPr>
          <p:nvPr/>
        </p:nvSpPr>
        <p:spPr bwMode="auto">
          <a:xfrm>
            <a:off x="6996344" y="1512940"/>
            <a:ext cx="638831" cy="579726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6" name="Oval 1479"/>
          <p:cNvSpPr>
            <a:spLocks noChangeArrowheads="1"/>
          </p:cNvSpPr>
          <p:nvPr/>
        </p:nvSpPr>
        <p:spPr bwMode="auto">
          <a:xfrm flipV="1">
            <a:off x="5909938" y="4209683"/>
            <a:ext cx="398283" cy="147246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57" name="WordArt 1480"/>
          <p:cNvSpPr>
            <a:spLocks noChangeArrowheads="1" noChangeShapeType="1" noTextEdit="1"/>
          </p:cNvSpPr>
          <p:nvPr/>
        </p:nvSpPr>
        <p:spPr bwMode="auto">
          <a:xfrm>
            <a:off x="4760437" y="4042062"/>
            <a:ext cx="141963" cy="275046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1</a:t>
            </a:r>
          </a:p>
        </p:txBody>
      </p:sp>
      <p:sp>
        <p:nvSpPr>
          <p:cNvPr id="758" name="WordArt 1481"/>
          <p:cNvSpPr>
            <a:spLocks noChangeArrowheads="1" noChangeShapeType="1" noTextEdit="1"/>
          </p:cNvSpPr>
          <p:nvPr/>
        </p:nvSpPr>
        <p:spPr bwMode="auto">
          <a:xfrm>
            <a:off x="7315759" y="4072623"/>
            <a:ext cx="140977" cy="275046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2</a:t>
            </a:r>
          </a:p>
        </p:txBody>
      </p:sp>
      <p:sp>
        <p:nvSpPr>
          <p:cNvPr id="759" name="WordArt 1482"/>
          <p:cNvSpPr>
            <a:spLocks noChangeArrowheads="1" noChangeShapeType="1" noTextEdit="1"/>
          </p:cNvSpPr>
          <p:nvPr/>
        </p:nvSpPr>
        <p:spPr bwMode="auto">
          <a:xfrm>
            <a:off x="4860008" y="3479006"/>
            <a:ext cx="140977" cy="273194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3</a:t>
            </a:r>
          </a:p>
        </p:txBody>
      </p:sp>
      <p:sp>
        <p:nvSpPr>
          <p:cNvPr id="760" name="WordArt 1483"/>
          <p:cNvSpPr>
            <a:spLocks noChangeArrowheads="1" noChangeShapeType="1" noTextEdit="1"/>
          </p:cNvSpPr>
          <p:nvPr/>
        </p:nvSpPr>
        <p:spPr bwMode="auto">
          <a:xfrm>
            <a:off x="7173796" y="3479006"/>
            <a:ext cx="141963" cy="273194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4</a:t>
            </a:r>
          </a:p>
        </p:txBody>
      </p:sp>
      <p:sp>
        <p:nvSpPr>
          <p:cNvPr id="761" name="WordArt 1484"/>
          <p:cNvSpPr>
            <a:spLocks noChangeArrowheads="1" noChangeShapeType="1" noTextEdit="1"/>
          </p:cNvSpPr>
          <p:nvPr/>
        </p:nvSpPr>
        <p:spPr bwMode="auto">
          <a:xfrm>
            <a:off x="4856064" y="2853902"/>
            <a:ext cx="142948" cy="274119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5</a:t>
            </a:r>
          </a:p>
        </p:txBody>
      </p:sp>
      <p:sp>
        <p:nvSpPr>
          <p:cNvPr id="762" name="WordArt 1485"/>
          <p:cNvSpPr>
            <a:spLocks noChangeArrowheads="1" noChangeShapeType="1" noTextEdit="1"/>
          </p:cNvSpPr>
          <p:nvPr/>
        </p:nvSpPr>
        <p:spPr bwMode="auto">
          <a:xfrm>
            <a:off x="7315759" y="2915023"/>
            <a:ext cx="141963" cy="274119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6</a:t>
            </a:r>
          </a:p>
        </p:txBody>
      </p:sp>
      <p:sp>
        <p:nvSpPr>
          <p:cNvPr id="763" name="WordArt 1486"/>
          <p:cNvSpPr>
            <a:spLocks noChangeArrowheads="1" noChangeShapeType="1" noTextEdit="1"/>
          </p:cNvSpPr>
          <p:nvPr/>
        </p:nvSpPr>
        <p:spPr bwMode="auto">
          <a:xfrm>
            <a:off x="4892541" y="2320481"/>
            <a:ext cx="142948" cy="273193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7</a:t>
            </a:r>
          </a:p>
        </p:txBody>
      </p:sp>
      <p:sp>
        <p:nvSpPr>
          <p:cNvPr id="764" name="WordArt 1487"/>
          <p:cNvSpPr>
            <a:spLocks noChangeArrowheads="1" noChangeShapeType="1" noTextEdit="1"/>
          </p:cNvSpPr>
          <p:nvPr/>
        </p:nvSpPr>
        <p:spPr bwMode="auto">
          <a:xfrm>
            <a:off x="7207316" y="2320481"/>
            <a:ext cx="141963" cy="273193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8</a:t>
            </a:r>
          </a:p>
        </p:txBody>
      </p:sp>
      <p:sp>
        <p:nvSpPr>
          <p:cNvPr id="765" name="WordArt 1488"/>
          <p:cNvSpPr>
            <a:spLocks noChangeArrowheads="1" noChangeShapeType="1" noTextEdit="1"/>
          </p:cNvSpPr>
          <p:nvPr/>
        </p:nvSpPr>
        <p:spPr bwMode="auto">
          <a:xfrm>
            <a:off x="4860008" y="1649073"/>
            <a:ext cx="140977" cy="274119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9</a:t>
            </a:r>
          </a:p>
        </p:txBody>
      </p:sp>
      <p:sp>
        <p:nvSpPr>
          <p:cNvPr id="766" name="WordArt 1489"/>
          <p:cNvSpPr>
            <a:spLocks noChangeArrowheads="1" noChangeShapeType="1" noTextEdit="1"/>
          </p:cNvSpPr>
          <p:nvPr/>
        </p:nvSpPr>
        <p:spPr bwMode="auto">
          <a:xfrm>
            <a:off x="7283225" y="1634256"/>
            <a:ext cx="284911" cy="273194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10</a:t>
            </a:r>
          </a:p>
        </p:txBody>
      </p:sp>
      <p:sp>
        <p:nvSpPr>
          <p:cNvPr id="767" name="WordArt 1490"/>
          <p:cNvSpPr>
            <a:spLocks noChangeArrowheads="1" noChangeShapeType="1" noTextEdit="1"/>
          </p:cNvSpPr>
          <p:nvPr/>
        </p:nvSpPr>
        <p:spPr bwMode="auto">
          <a:xfrm>
            <a:off x="5932612" y="4409716"/>
            <a:ext cx="359835" cy="5927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b="1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PUERTA SUR</a:t>
            </a:r>
          </a:p>
        </p:txBody>
      </p:sp>
      <p:sp>
        <p:nvSpPr>
          <p:cNvPr id="768" name="WordArt 1491"/>
          <p:cNvSpPr>
            <a:spLocks noChangeArrowheads="1" noChangeShapeType="1" noTextEdit="1"/>
          </p:cNvSpPr>
          <p:nvPr/>
        </p:nvSpPr>
        <p:spPr bwMode="auto">
          <a:xfrm>
            <a:off x="5864589" y="1420332"/>
            <a:ext cx="487995" cy="611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b="1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PUERTA NORTE</a:t>
            </a:r>
          </a:p>
        </p:txBody>
      </p:sp>
      <p:sp>
        <p:nvSpPr>
          <p:cNvPr id="769" name="Oval 1492"/>
          <p:cNvSpPr>
            <a:spLocks noChangeArrowheads="1"/>
          </p:cNvSpPr>
          <p:nvPr/>
        </p:nvSpPr>
        <p:spPr bwMode="auto">
          <a:xfrm>
            <a:off x="6040070" y="1206408"/>
            <a:ext cx="167595" cy="123169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0" name="AutoShape 1493"/>
          <p:cNvSpPr>
            <a:spLocks noChangeArrowheads="1"/>
          </p:cNvSpPr>
          <p:nvPr/>
        </p:nvSpPr>
        <p:spPr bwMode="auto">
          <a:xfrm rot="10800000">
            <a:off x="6363429" y="1299015"/>
            <a:ext cx="52249" cy="64826"/>
          </a:xfrm>
          <a:prstGeom prst="flowChartDocument">
            <a:avLst/>
          </a:prstGeom>
          <a:solidFill>
            <a:schemeClr val="tx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1" name="AutoShape 1494"/>
          <p:cNvSpPr>
            <a:spLocks noChangeArrowheads="1"/>
          </p:cNvSpPr>
          <p:nvPr/>
        </p:nvSpPr>
        <p:spPr bwMode="auto">
          <a:xfrm rot="10800000">
            <a:off x="6329910" y="1329576"/>
            <a:ext cx="52249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2" name="AutoShape 1495"/>
          <p:cNvSpPr>
            <a:spLocks noChangeArrowheads="1"/>
          </p:cNvSpPr>
          <p:nvPr/>
        </p:nvSpPr>
        <p:spPr bwMode="auto">
          <a:xfrm rot="16200000">
            <a:off x="6374378" y="1195458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3" name="AutoShape 1496"/>
          <p:cNvSpPr>
            <a:spLocks noChangeArrowheads="1"/>
          </p:cNvSpPr>
          <p:nvPr/>
        </p:nvSpPr>
        <p:spPr bwMode="auto">
          <a:xfrm rot="16200000">
            <a:off x="6340366" y="1227438"/>
            <a:ext cx="49082" cy="69995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4" name="AutoShape 1501"/>
          <p:cNvSpPr>
            <a:spLocks noChangeArrowheads="1"/>
          </p:cNvSpPr>
          <p:nvPr/>
        </p:nvSpPr>
        <p:spPr bwMode="auto">
          <a:xfrm rot="16200000">
            <a:off x="6368463" y="1089884"/>
            <a:ext cx="49082" cy="70981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5" name="AutoShape 1502"/>
          <p:cNvSpPr>
            <a:spLocks noChangeArrowheads="1"/>
          </p:cNvSpPr>
          <p:nvPr/>
        </p:nvSpPr>
        <p:spPr bwMode="auto">
          <a:xfrm rot="16200000">
            <a:off x="6341292" y="1120939"/>
            <a:ext cx="47230" cy="69995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6" name="AutoShape 1503"/>
          <p:cNvSpPr>
            <a:spLocks noChangeArrowheads="1"/>
          </p:cNvSpPr>
          <p:nvPr/>
        </p:nvSpPr>
        <p:spPr bwMode="auto">
          <a:xfrm rot="16200000">
            <a:off x="5859765" y="1089884"/>
            <a:ext cx="49082" cy="70981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7" name="AutoShape 1504"/>
          <p:cNvSpPr>
            <a:spLocks noChangeArrowheads="1"/>
          </p:cNvSpPr>
          <p:nvPr/>
        </p:nvSpPr>
        <p:spPr bwMode="auto">
          <a:xfrm rot="16200000">
            <a:off x="5826678" y="1119952"/>
            <a:ext cx="47230" cy="71968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8" name="AutoShape 1505"/>
          <p:cNvSpPr>
            <a:spLocks noChangeArrowheads="1"/>
          </p:cNvSpPr>
          <p:nvPr/>
        </p:nvSpPr>
        <p:spPr bwMode="auto">
          <a:xfrm rot="16200000">
            <a:off x="5859765" y="1195458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79" name="AutoShape 1506"/>
          <p:cNvSpPr>
            <a:spLocks noChangeArrowheads="1"/>
          </p:cNvSpPr>
          <p:nvPr/>
        </p:nvSpPr>
        <p:spPr bwMode="auto">
          <a:xfrm rot="16200000">
            <a:off x="5825753" y="1226451"/>
            <a:ext cx="49082" cy="71968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0" name="AutoShape 1507"/>
          <p:cNvSpPr>
            <a:spLocks noChangeArrowheads="1"/>
          </p:cNvSpPr>
          <p:nvPr/>
        </p:nvSpPr>
        <p:spPr bwMode="auto">
          <a:xfrm rot="16200000">
            <a:off x="6382728" y="1652478"/>
            <a:ext cx="48156" cy="70981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1" name="AutoShape 1508"/>
          <p:cNvSpPr>
            <a:spLocks noChangeArrowheads="1"/>
          </p:cNvSpPr>
          <p:nvPr/>
        </p:nvSpPr>
        <p:spPr bwMode="auto">
          <a:xfrm rot="16200000">
            <a:off x="6347759" y="1683501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2" name="AutoShape 1509"/>
          <p:cNvSpPr>
            <a:spLocks noChangeArrowheads="1"/>
          </p:cNvSpPr>
          <p:nvPr/>
        </p:nvSpPr>
        <p:spPr bwMode="auto">
          <a:xfrm rot="16200000">
            <a:off x="6533099" y="2231741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3" name="AutoShape 1510"/>
          <p:cNvSpPr>
            <a:spLocks noChangeArrowheads="1"/>
          </p:cNvSpPr>
          <p:nvPr/>
        </p:nvSpPr>
        <p:spPr bwMode="auto">
          <a:xfrm rot="16200000">
            <a:off x="6498595" y="2263227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4" name="AutoShape 1511"/>
          <p:cNvSpPr>
            <a:spLocks noChangeArrowheads="1"/>
          </p:cNvSpPr>
          <p:nvPr/>
        </p:nvSpPr>
        <p:spPr bwMode="auto">
          <a:xfrm rot="16200000">
            <a:off x="6533563" y="2353520"/>
            <a:ext cx="48156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5" name="AutoShape 1512"/>
          <p:cNvSpPr>
            <a:spLocks noChangeArrowheads="1"/>
          </p:cNvSpPr>
          <p:nvPr/>
        </p:nvSpPr>
        <p:spPr bwMode="auto">
          <a:xfrm rot="16200000">
            <a:off x="6498595" y="2384544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6" name="AutoShape 1513"/>
          <p:cNvSpPr>
            <a:spLocks noChangeArrowheads="1"/>
          </p:cNvSpPr>
          <p:nvPr/>
        </p:nvSpPr>
        <p:spPr bwMode="auto">
          <a:xfrm rot="16200000">
            <a:off x="6784954" y="2902685"/>
            <a:ext cx="48156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7" name="AutoShape 1514"/>
          <p:cNvSpPr>
            <a:spLocks noChangeArrowheads="1"/>
          </p:cNvSpPr>
          <p:nvPr/>
        </p:nvSpPr>
        <p:spPr bwMode="auto">
          <a:xfrm rot="16200000">
            <a:off x="6750479" y="2933215"/>
            <a:ext cx="49082" cy="71968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8" name="AutoShape 1515"/>
          <p:cNvSpPr>
            <a:spLocks noChangeArrowheads="1"/>
          </p:cNvSpPr>
          <p:nvPr/>
        </p:nvSpPr>
        <p:spPr bwMode="auto">
          <a:xfrm rot="16200000">
            <a:off x="6784954" y="3024927"/>
            <a:ext cx="48156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89" name="AutoShape 1516"/>
          <p:cNvSpPr>
            <a:spLocks noChangeArrowheads="1"/>
          </p:cNvSpPr>
          <p:nvPr/>
        </p:nvSpPr>
        <p:spPr bwMode="auto">
          <a:xfrm rot="16200000">
            <a:off x="6750479" y="3055458"/>
            <a:ext cx="49082" cy="71968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0" name="AutoShape 1517"/>
          <p:cNvSpPr>
            <a:spLocks noChangeArrowheads="1"/>
          </p:cNvSpPr>
          <p:nvPr/>
        </p:nvSpPr>
        <p:spPr bwMode="auto">
          <a:xfrm rot="16200000">
            <a:off x="6319633" y="3670405"/>
            <a:ext cx="48156" cy="70981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1" name="AutoShape 1518"/>
          <p:cNvSpPr>
            <a:spLocks noChangeArrowheads="1"/>
          </p:cNvSpPr>
          <p:nvPr/>
        </p:nvSpPr>
        <p:spPr bwMode="auto">
          <a:xfrm rot="16200000">
            <a:off x="6284665" y="3701429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2" name="AutoShape 1519"/>
          <p:cNvSpPr>
            <a:spLocks noChangeArrowheads="1"/>
          </p:cNvSpPr>
          <p:nvPr/>
        </p:nvSpPr>
        <p:spPr bwMode="auto">
          <a:xfrm rot="16200000">
            <a:off x="6319171" y="3547699"/>
            <a:ext cx="49082" cy="70981"/>
          </a:xfrm>
          <a:prstGeom prst="flowChartDocumen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3" name="AutoShape 1520"/>
          <p:cNvSpPr>
            <a:spLocks noChangeArrowheads="1"/>
          </p:cNvSpPr>
          <p:nvPr/>
        </p:nvSpPr>
        <p:spPr bwMode="auto">
          <a:xfrm rot="16200000">
            <a:off x="6284665" y="3579186"/>
            <a:ext cx="49082" cy="70981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4" name="AutoShape 1521"/>
          <p:cNvSpPr>
            <a:spLocks noChangeArrowheads="1"/>
          </p:cNvSpPr>
          <p:nvPr/>
        </p:nvSpPr>
        <p:spPr bwMode="auto">
          <a:xfrm rot="10800000">
            <a:off x="5815296" y="1299015"/>
            <a:ext cx="53236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5" name="AutoShape 1522"/>
          <p:cNvSpPr>
            <a:spLocks noChangeArrowheads="1"/>
          </p:cNvSpPr>
          <p:nvPr/>
        </p:nvSpPr>
        <p:spPr bwMode="auto">
          <a:xfrm rot="10800000">
            <a:off x="5794594" y="1329576"/>
            <a:ext cx="52250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6" name="AutoShape 1527"/>
          <p:cNvSpPr>
            <a:spLocks noChangeArrowheads="1"/>
          </p:cNvSpPr>
          <p:nvPr/>
        </p:nvSpPr>
        <p:spPr bwMode="auto">
          <a:xfrm rot="10800000">
            <a:off x="6519193" y="2518661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7" name="AutoShape 1528"/>
          <p:cNvSpPr>
            <a:spLocks noChangeArrowheads="1"/>
          </p:cNvSpPr>
          <p:nvPr/>
        </p:nvSpPr>
        <p:spPr bwMode="auto">
          <a:xfrm rot="10800000">
            <a:off x="6484688" y="2548296"/>
            <a:ext cx="54222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8" name="AutoShape 1529"/>
          <p:cNvSpPr>
            <a:spLocks noChangeArrowheads="1"/>
          </p:cNvSpPr>
          <p:nvPr/>
        </p:nvSpPr>
        <p:spPr bwMode="auto">
          <a:xfrm rot="10800000">
            <a:off x="6679886" y="2640904"/>
            <a:ext cx="52250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799" name="AutoShape 1530"/>
          <p:cNvSpPr>
            <a:spLocks noChangeArrowheads="1"/>
          </p:cNvSpPr>
          <p:nvPr/>
        </p:nvSpPr>
        <p:spPr bwMode="auto">
          <a:xfrm rot="10800000">
            <a:off x="6645382" y="2671464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0" name="AutoShape 1531"/>
          <p:cNvSpPr>
            <a:spLocks noChangeArrowheads="1"/>
          </p:cNvSpPr>
          <p:nvPr/>
        </p:nvSpPr>
        <p:spPr bwMode="auto">
          <a:xfrm rot="10800000">
            <a:off x="6676929" y="2762220"/>
            <a:ext cx="52249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1" name="AutoShape 1532"/>
          <p:cNvSpPr>
            <a:spLocks noChangeArrowheads="1"/>
          </p:cNvSpPr>
          <p:nvPr/>
        </p:nvSpPr>
        <p:spPr bwMode="auto">
          <a:xfrm rot="10800000">
            <a:off x="6642423" y="2792782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2" name="AutoShape 1533"/>
          <p:cNvSpPr>
            <a:spLocks noChangeArrowheads="1"/>
          </p:cNvSpPr>
          <p:nvPr/>
        </p:nvSpPr>
        <p:spPr bwMode="auto">
          <a:xfrm>
            <a:off x="6308221" y="3859625"/>
            <a:ext cx="134076" cy="142617"/>
          </a:xfrm>
          <a:prstGeom prst="star5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AutoShape 1534"/>
          <p:cNvSpPr>
            <a:spLocks noChangeArrowheads="1"/>
          </p:cNvSpPr>
          <p:nvPr/>
        </p:nvSpPr>
        <p:spPr bwMode="auto">
          <a:xfrm>
            <a:off x="6934235" y="2639978"/>
            <a:ext cx="135062" cy="143543"/>
          </a:xfrm>
          <a:prstGeom prst="star5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AutoShape 1535"/>
          <p:cNvSpPr>
            <a:spLocks noChangeArrowheads="1"/>
          </p:cNvSpPr>
          <p:nvPr/>
        </p:nvSpPr>
        <p:spPr bwMode="auto">
          <a:xfrm rot="10800000">
            <a:off x="6676929" y="3219704"/>
            <a:ext cx="52249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5" name="AutoShape 1536"/>
          <p:cNvSpPr>
            <a:spLocks noChangeArrowheads="1"/>
          </p:cNvSpPr>
          <p:nvPr/>
        </p:nvSpPr>
        <p:spPr bwMode="auto">
          <a:xfrm rot="10800000">
            <a:off x="6642423" y="3250264"/>
            <a:ext cx="53236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6" name="AutoShape 1537"/>
          <p:cNvSpPr>
            <a:spLocks noChangeArrowheads="1"/>
          </p:cNvSpPr>
          <p:nvPr/>
        </p:nvSpPr>
        <p:spPr bwMode="auto">
          <a:xfrm rot="10800000">
            <a:off x="6308221" y="3438258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7" name="AutoShape 1538"/>
          <p:cNvSpPr>
            <a:spLocks noChangeArrowheads="1"/>
          </p:cNvSpPr>
          <p:nvPr/>
        </p:nvSpPr>
        <p:spPr bwMode="auto">
          <a:xfrm rot="10800000">
            <a:off x="6305263" y="3773499"/>
            <a:ext cx="53236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8" name="AutoShape 1539"/>
          <p:cNvSpPr>
            <a:spLocks noChangeArrowheads="1"/>
          </p:cNvSpPr>
          <p:nvPr/>
        </p:nvSpPr>
        <p:spPr bwMode="auto">
          <a:xfrm rot="10800000">
            <a:off x="6334838" y="4409716"/>
            <a:ext cx="53236" cy="63900"/>
          </a:xfrm>
          <a:prstGeom prst="flowChartDocument">
            <a:avLst/>
          </a:prstGeom>
          <a:solidFill>
            <a:schemeClr val="tx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09" name="AutoShape 1540"/>
          <p:cNvSpPr>
            <a:spLocks noChangeArrowheads="1"/>
          </p:cNvSpPr>
          <p:nvPr/>
        </p:nvSpPr>
        <p:spPr bwMode="auto">
          <a:xfrm rot="10800000">
            <a:off x="5832056" y="4409716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0" name="AutoShape 1541"/>
          <p:cNvSpPr>
            <a:spLocks noChangeArrowheads="1"/>
          </p:cNvSpPr>
          <p:nvPr/>
        </p:nvSpPr>
        <p:spPr bwMode="auto">
          <a:xfrm rot="10800000">
            <a:off x="5335187" y="3341945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1" name="AutoShape 1542"/>
          <p:cNvSpPr>
            <a:spLocks noChangeArrowheads="1"/>
          </p:cNvSpPr>
          <p:nvPr/>
        </p:nvSpPr>
        <p:spPr bwMode="auto">
          <a:xfrm rot="10800000">
            <a:off x="5335187" y="3250264"/>
            <a:ext cx="53236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2" name="AutoShape 1543"/>
          <p:cNvSpPr>
            <a:spLocks noChangeArrowheads="1"/>
          </p:cNvSpPr>
          <p:nvPr/>
        </p:nvSpPr>
        <p:spPr bwMode="auto">
          <a:xfrm rot="10800000">
            <a:off x="5335187" y="2762220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3" name="AutoShape 1544"/>
          <p:cNvSpPr>
            <a:spLocks noChangeArrowheads="1"/>
          </p:cNvSpPr>
          <p:nvPr/>
        </p:nvSpPr>
        <p:spPr bwMode="auto">
          <a:xfrm rot="10800000">
            <a:off x="5335187" y="2671464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white"/>
              </a:solidFill>
            </a:endParaRPr>
          </a:p>
        </p:txBody>
      </p:sp>
      <p:sp>
        <p:nvSpPr>
          <p:cNvPr id="814" name="Oval 1545"/>
          <p:cNvSpPr>
            <a:spLocks noChangeArrowheads="1"/>
          </p:cNvSpPr>
          <p:nvPr/>
        </p:nvSpPr>
        <p:spPr bwMode="auto">
          <a:xfrm>
            <a:off x="6038098" y="4062435"/>
            <a:ext cx="167595" cy="122243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5" name="AutoShape 1546"/>
          <p:cNvSpPr>
            <a:spLocks noChangeArrowheads="1"/>
          </p:cNvSpPr>
          <p:nvPr/>
        </p:nvSpPr>
        <p:spPr bwMode="auto">
          <a:xfrm rot="10800000">
            <a:off x="6676929" y="3341945"/>
            <a:ext cx="52249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6" name="AutoShape 1547"/>
          <p:cNvSpPr>
            <a:spLocks noChangeArrowheads="1"/>
          </p:cNvSpPr>
          <p:nvPr/>
        </p:nvSpPr>
        <p:spPr bwMode="auto">
          <a:xfrm rot="10800000">
            <a:off x="6642423" y="3371580"/>
            <a:ext cx="53236" cy="64826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7" name="AutoShape 1548"/>
          <p:cNvSpPr>
            <a:spLocks noChangeArrowheads="1"/>
          </p:cNvSpPr>
          <p:nvPr/>
        </p:nvSpPr>
        <p:spPr bwMode="auto">
          <a:xfrm>
            <a:off x="6979584" y="3264155"/>
            <a:ext cx="134076" cy="143543"/>
          </a:xfrm>
          <a:prstGeom prst="star5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AutoShape 1549"/>
          <p:cNvSpPr>
            <a:spLocks noChangeArrowheads="1"/>
          </p:cNvSpPr>
          <p:nvPr/>
        </p:nvSpPr>
        <p:spPr bwMode="auto">
          <a:xfrm>
            <a:off x="5175479" y="2792782"/>
            <a:ext cx="100556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19" name="AutoShape 1550"/>
          <p:cNvSpPr>
            <a:spLocks noChangeArrowheads="1"/>
          </p:cNvSpPr>
          <p:nvPr/>
        </p:nvSpPr>
        <p:spPr bwMode="auto">
          <a:xfrm>
            <a:off x="5526442" y="2516810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0" name="AutoShape 1551"/>
          <p:cNvSpPr>
            <a:spLocks noChangeArrowheads="1"/>
          </p:cNvSpPr>
          <p:nvPr/>
        </p:nvSpPr>
        <p:spPr bwMode="auto">
          <a:xfrm>
            <a:off x="5526442" y="2548296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1" name="AutoShape 1552"/>
          <p:cNvSpPr>
            <a:spLocks noChangeArrowheads="1"/>
          </p:cNvSpPr>
          <p:nvPr/>
        </p:nvSpPr>
        <p:spPr bwMode="auto">
          <a:xfrm>
            <a:off x="5526442" y="2580709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2" name="AutoShape 1553"/>
          <p:cNvSpPr>
            <a:spLocks noChangeArrowheads="1"/>
          </p:cNvSpPr>
          <p:nvPr/>
        </p:nvSpPr>
        <p:spPr bwMode="auto">
          <a:xfrm>
            <a:off x="5526442" y="2613122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3" name="AutoShape 1554"/>
          <p:cNvSpPr>
            <a:spLocks noChangeArrowheads="1"/>
          </p:cNvSpPr>
          <p:nvPr/>
        </p:nvSpPr>
        <p:spPr bwMode="auto">
          <a:xfrm>
            <a:off x="5526442" y="2260285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4" name="AutoShape 1555"/>
          <p:cNvSpPr>
            <a:spLocks noChangeArrowheads="1"/>
          </p:cNvSpPr>
          <p:nvPr/>
        </p:nvSpPr>
        <p:spPr bwMode="auto">
          <a:xfrm>
            <a:off x="5526442" y="2292698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5" name="AutoShape 1556"/>
          <p:cNvSpPr>
            <a:spLocks noChangeArrowheads="1"/>
          </p:cNvSpPr>
          <p:nvPr/>
        </p:nvSpPr>
        <p:spPr bwMode="auto">
          <a:xfrm>
            <a:off x="5526442" y="2325111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6" name="AutoShape 1557"/>
          <p:cNvSpPr>
            <a:spLocks noChangeArrowheads="1"/>
          </p:cNvSpPr>
          <p:nvPr/>
        </p:nvSpPr>
        <p:spPr bwMode="auto">
          <a:xfrm>
            <a:off x="5526442" y="2356598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7" name="AutoShape 1558"/>
          <p:cNvSpPr>
            <a:spLocks noChangeArrowheads="1"/>
          </p:cNvSpPr>
          <p:nvPr/>
        </p:nvSpPr>
        <p:spPr bwMode="auto">
          <a:xfrm>
            <a:off x="5526442" y="2058400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8" name="AutoShape 1559"/>
          <p:cNvSpPr>
            <a:spLocks noChangeArrowheads="1"/>
          </p:cNvSpPr>
          <p:nvPr/>
        </p:nvSpPr>
        <p:spPr bwMode="auto">
          <a:xfrm>
            <a:off x="5526442" y="2091739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29" name="AutoShape 1560"/>
          <p:cNvSpPr>
            <a:spLocks noChangeArrowheads="1"/>
          </p:cNvSpPr>
          <p:nvPr/>
        </p:nvSpPr>
        <p:spPr bwMode="auto">
          <a:xfrm>
            <a:off x="5526442" y="2124152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0" name="AutoShape 1561"/>
          <p:cNvSpPr>
            <a:spLocks noChangeArrowheads="1"/>
          </p:cNvSpPr>
          <p:nvPr/>
        </p:nvSpPr>
        <p:spPr bwMode="auto">
          <a:xfrm>
            <a:off x="5526442" y="2155639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1" name="AutoShape 1562"/>
          <p:cNvSpPr>
            <a:spLocks noChangeArrowheads="1"/>
          </p:cNvSpPr>
          <p:nvPr/>
        </p:nvSpPr>
        <p:spPr bwMode="auto">
          <a:xfrm>
            <a:off x="5526442" y="3125243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2" name="AutoShape 1563"/>
          <p:cNvSpPr>
            <a:spLocks noChangeArrowheads="1"/>
          </p:cNvSpPr>
          <p:nvPr/>
        </p:nvSpPr>
        <p:spPr bwMode="auto">
          <a:xfrm>
            <a:off x="5526442" y="3158582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3" name="AutoShape 1564"/>
          <p:cNvSpPr>
            <a:spLocks noChangeArrowheads="1"/>
          </p:cNvSpPr>
          <p:nvPr/>
        </p:nvSpPr>
        <p:spPr bwMode="auto">
          <a:xfrm>
            <a:off x="5526442" y="3190069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4" name="AutoShape 1565"/>
          <p:cNvSpPr>
            <a:spLocks noChangeArrowheads="1"/>
          </p:cNvSpPr>
          <p:nvPr/>
        </p:nvSpPr>
        <p:spPr bwMode="auto">
          <a:xfrm>
            <a:off x="5526442" y="3222482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5" name="AutoShape 1566"/>
          <p:cNvSpPr>
            <a:spLocks noChangeArrowheads="1"/>
          </p:cNvSpPr>
          <p:nvPr/>
        </p:nvSpPr>
        <p:spPr bwMode="auto">
          <a:xfrm>
            <a:off x="5526442" y="2844642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6" name="AutoShape 1567"/>
          <p:cNvSpPr>
            <a:spLocks noChangeArrowheads="1"/>
          </p:cNvSpPr>
          <p:nvPr/>
        </p:nvSpPr>
        <p:spPr bwMode="auto">
          <a:xfrm>
            <a:off x="5526442" y="2873349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7" name="AutoShape 1568"/>
          <p:cNvSpPr>
            <a:spLocks noChangeArrowheads="1"/>
          </p:cNvSpPr>
          <p:nvPr/>
        </p:nvSpPr>
        <p:spPr bwMode="auto">
          <a:xfrm>
            <a:off x="5526442" y="2904837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8" name="AutoShape 1569"/>
          <p:cNvSpPr>
            <a:spLocks noChangeArrowheads="1"/>
          </p:cNvSpPr>
          <p:nvPr/>
        </p:nvSpPr>
        <p:spPr bwMode="auto">
          <a:xfrm>
            <a:off x="5526442" y="2937250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39" name="AutoShape 1570"/>
          <p:cNvSpPr>
            <a:spLocks noChangeArrowheads="1"/>
          </p:cNvSpPr>
          <p:nvPr/>
        </p:nvSpPr>
        <p:spPr bwMode="auto">
          <a:xfrm>
            <a:off x="5526442" y="3482710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0" name="AutoShape 1571"/>
          <p:cNvSpPr>
            <a:spLocks noChangeArrowheads="1"/>
          </p:cNvSpPr>
          <p:nvPr/>
        </p:nvSpPr>
        <p:spPr bwMode="auto">
          <a:xfrm>
            <a:off x="5526442" y="3515123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1" name="AutoShape 1572"/>
          <p:cNvSpPr>
            <a:spLocks noChangeArrowheads="1"/>
          </p:cNvSpPr>
          <p:nvPr/>
        </p:nvSpPr>
        <p:spPr bwMode="auto">
          <a:xfrm>
            <a:off x="5526442" y="3547535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2" name="AutoShape 1573"/>
          <p:cNvSpPr>
            <a:spLocks noChangeArrowheads="1"/>
          </p:cNvSpPr>
          <p:nvPr/>
        </p:nvSpPr>
        <p:spPr bwMode="auto">
          <a:xfrm>
            <a:off x="5526442" y="3579023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3" name="AutoShape 1574"/>
          <p:cNvSpPr>
            <a:spLocks noChangeArrowheads="1"/>
          </p:cNvSpPr>
          <p:nvPr/>
        </p:nvSpPr>
        <p:spPr bwMode="auto">
          <a:xfrm>
            <a:off x="5526442" y="3766090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4" name="AutoShape 1575"/>
          <p:cNvSpPr>
            <a:spLocks noChangeArrowheads="1"/>
          </p:cNvSpPr>
          <p:nvPr/>
        </p:nvSpPr>
        <p:spPr bwMode="auto">
          <a:xfrm>
            <a:off x="5526442" y="3798503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5" name="AutoShape 1576"/>
          <p:cNvSpPr>
            <a:spLocks noChangeArrowheads="1"/>
          </p:cNvSpPr>
          <p:nvPr/>
        </p:nvSpPr>
        <p:spPr bwMode="auto">
          <a:xfrm>
            <a:off x="5526442" y="3830915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6" name="AutoShape 1577"/>
          <p:cNvSpPr>
            <a:spLocks noChangeArrowheads="1"/>
          </p:cNvSpPr>
          <p:nvPr/>
        </p:nvSpPr>
        <p:spPr bwMode="auto">
          <a:xfrm>
            <a:off x="5526442" y="3863329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7" name="AutoShape 1801"/>
          <p:cNvSpPr>
            <a:spLocks noChangeArrowheads="1"/>
          </p:cNvSpPr>
          <p:nvPr/>
        </p:nvSpPr>
        <p:spPr bwMode="auto">
          <a:xfrm>
            <a:off x="5175479" y="2853902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8" name="AutoShape 1802"/>
          <p:cNvSpPr>
            <a:spLocks noChangeArrowheads="1"/>
          </p:cNvSpPr>
          <p:nvPr/>
        </p:nvSpPr>
        <p:spPr bwMode="auto">
          <a:xfrm>
            <a:off x="5175479" y="2915023"/>
            <a:ext cx="100556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49" name="AutoShape 1803"/>
          <p:cNvSpPr>
            <a:spLocks noChangeArrowheads="1"/>
          </p:cNvSpPr>
          <p:nvPr/>
        </p:nvSpPr>
        <p:spPr bwMode="auto">
          <a:xfrm>
            <a:off x="5175479" y="2975218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0" name="AutoShape 1804"/>
          <p:cNvSpPr>
            <a:spLocks noChangeArrowheads="1"/>
          </p:cNvSpPr>
          <p:nvPr/>
        </p:nvSpPr>
        <p:spPr bwMode="auto">
          <a:xfrm>
            <a:off x="5175479" y="3036340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1" name="AutoShape 1805"/>
          <p:cNvSpPr>
            <a:spLocks noChangeArrowheads="1"/>
          </p:cNvSpPr>
          <p:nvPr/>
        </p:nvSpPr>
        <p:spPr bwMode="auto">
          <a:xfrm>
            <a:off x="5175479" y="3097461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2" name="AutoShape 1806"/>
          <p:cNvSpPr>
            <a:spLocks noChangeArrowheads="1"/>
          </p:cNvSpPr>
          <p:nvPr/>
        </p:nvSpPr>
        <p:spPr bwMode="auto">
          <a:xfrm>
            <a:off x="5175479" y="3158582"/>
            <a:ext cx="100556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3" name="AutoShape 1807"/>
          <p:cNvSpPr>
            <a:spLocks noChangeArrowheads="1"/>
          </p:cNvSpPr>
          <p:nvPr/>
        </p:nvSpPr>
        <p:spPr bwMode="auto">
          <a:xfrm>
            <a:off x="5175479" y="3218777"/>
            <a:ext cx="100556" cy="5278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4" name="AutoShape 1808"/>
          <p:cNvSpPr>
            <a:spLocks noChangeArrowheads="1"/>
          </p:cNvSpPr>
          <p:nvPr/>
        </p:nvSpPr>
        <p:spPr bwMode="auto">
          <a:xfrm>
            <a:off x="5208013" y="3402141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5" name="AutoShape 1809"/>
          <p:cNvSpPr>
            <a:spLocks noChangeArrowheads="1"/>
          </p:cNvSpPr>
          <p:nvPr/>
        </p:nvSpPr>
        <p:spPr bwMode="auto">
          <a:xfrm>
            <a:off x="5208013" y="3463263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6" name="AutoShape 1810"/>
          <p:cNvSpPr>
            <a:spLocks noChangeArrowheads="1"/>
          </p:cNvSpPr>
          <p:nvPr/>
        </p:nvSpPr>
        <p:spPr bwMode="auto">
          <a:xfrm>
            <a:off x="5208013" y="3524384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7" name="AutoShape 1811"/>
          <p:cNvSpPr>
            <a:spLocks noChangeArrowheads="1"/>
          </p:cNvSpPr>
          <p:nvPr/>
        </p:nvSpPr>
        <p:spPr bwMode="auto">
          <a:xfrm>
            <a:off x="5208013" y="3584579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8" name="AutoShape 1812"/>
          <p:cNvSpPr>
            <a:spLocks noChangeArrowheads="1"/>
          </p:cNvSpPr>
          <p:nvPr/>
        </p:nvSpPr>
        <p:spPr bwMode="auto">
          <a:xfrm>
            <a:off x="5208013" y="3645699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59" name="AutoShape 1813"/>
          <p:cNvSpPr>
            <a:spLocks noChangeArrowheads="1"/>
          </p:cNvSpPr>
          <p:nvPr/>
        </p:nvSpPr>
        <p:spPr bwMode="auto">
          <a:xfrm>
            <a:off x="5208013" y="3706821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0" name="AutoShape 1814"/>
          <p:cNvSpPr>
            <a:spLocks noChangeArrowheads="1"/>
          </p:cNvSpPr>
          <p:nvPr/>
        </p:nvSpPr>
        <p:spPr bwMode="auto">
          <a:xfrm>
            <a:off x="5208013" y="3767017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1" name="AutoShape 1815"/>
          <p:cNvSpPr>
            <a:spLocks noChangeArrowheads="1"/>
          </p:cNvSpPr>
          <p:nvPr/>
        </p:nvSpPr>
        <p:spPr bwMode="auto">
          <a:xfrm>
            <a:off x="5208013" y="3829064"/>
            <a:ext cx="100556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2" name="AutoShape 1816"/>
          <p:cNvSpPr>
            <a:spLocks noChangeArrowheads="1"/>
          </p:cNvSpPr>
          <p:nvPr/>
        </p:nvSpPr>
        <p:spPr bwMode="auto">
          <a:xfrm>
            <a:off x="5208013" y="2213056"/>
            <a:ext cx="100556" cy="5278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3" name="AutoShape 1817"/>
          <p:cNvSpPr>
            <a:spLocks noChangeArrowheads="1"/>
          </p:cNvSpPr>
          <p:nvPr/>
        </p:nvSpPr>
        <p:spPr bwMode="auto">
          <a:xfrm>
            <a:off x="5208013" y="2275102"/>
            <a:ext cx="100556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4" name="AutoShape 1818"/>
          <p:cNvSpPr>
            <a:spLocks noChangeArrowheads="1"/>
          </p:cNvSpPr>
          <p:nvPr/>
        </p:nvSpPr>
        <p:spPr bwMode="auto">
          <a:xfrm>
            <a:off x="5208013" y="2336224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5" name="AutoShape 1819"/>
          <p:cNvSpPr>
            <a:spLocks noChangeArrowheads="1"/>
          </p:cNvSpPr>
          <p:nvPr/>
        </p:nvSpPr>
        <p:spPr bwMode="auto">
          <a:xfrm>
            <a:off x="5208013" y="2396420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6" name="AutoShape 1820"/>
          <p:cNvSpPr>
            <a:spLocks noChangeArrowheads="1"/>
          </p:cNvSpPr>
          <p:nvPr/>
        </p:nvSpPr>
        <p:spPr bwMode="auto">
          <a:xfrm>
            <a:off x="5208013" y="2457540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7" name="AutoShape 1821"/>
          <p:cNvSpPr>
            <a:spLocks noChangeArrowheads="1"/>
          </p:cNvSpPr>
          <p:nvPr/>
        </p:nvSpPr>
        <p:spPr bwMode="auto">
          <a:xfrm>
            <a:off x="5208013" y="2518661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8" name="AutoShape 1822"/>
          <p:cNvSpPr>
            <a:spLocks noChangeArrowheads="1"/>
          </p:cNvSpPr>
          <p:nvPr/>
        </p:nvSpPr>
        <p:spPr bwMode="auto">
          <a:xfrm>
            <a:off x="5208013" y="2578856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69" name="AutoShape 1823"/>
          <p:cNvSpPr>
            <a:spLocks noChangeArrowheads="1"/>
          </p:cNvSpPr>
          <p:nvPr/>
        </p:nvSpPr>
        <p:spPr bwMode="auto">
          <a:xfrm>
            <a:off x="5208013" y="2640904"/>
            <a:ext cx="100556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0" name="AutoShape 1824"/>
          <p:cNvSpPr>
            <a:spLocks noChangeArrowheads="1"/>
          </p:cNvSpPr>
          <p:nvPr/>
        </p:nvSpPr>
        <p:spPr bwMode="auto">
          <a:xfrm>
            <a:off x="7027892" y="2792782"/>
            <a:ext cx="100556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1" name="AutoShape 1825"/>
          <p:cNvSpPr>
            <a:spLocks noChangeArrowheads="1"/>
          </p:cNvSpPr>
          <p:nvPr/>
        </p:nvSpPr>
        <p:spPr bwMode="auto">
          <a:xfrm>
            <a:off x="7027892" y="2853902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2" name="AutoShape 1826"/>
          <p:cNvSpPr>
            <a:spLocks noChangeArrowheads="1"/>
          </p:cNvSpPr>
          <p:nvPr/>
        </p:nvSpPr>
        <p:spPr bwMode="auto">
          <a:xfrm>
            <a:off x="7027892" y="2915023"/>
            <a:ext cx="100556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3" name="AutoShape 1827"/>
          <p:cNvSpPr>
            <a:spLocks noChangeArrowheads="1"/>
          </p:cNvSpPr>
          <p:nvPr/>
        </p:nvSpPr>
        <p:spPr bwMode="auto">
          <a:xfrm>
            <a:off x="7027892" y="2975218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4" name="AutoShape 1828"/>
          <p:cNvSpPr>
            <a:spLocks noChangeArrowheads="1"/>
          </p:cNvSpPr>
          <p:nvPr/>
        </p:nvSpPr>
        <p:spPr bwMode="auto">
          <a:xfrm>
            <a:off x="7027892" y="3036340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5" name="AutoShape 1829"/>
          <p:cNvSpPr>
            <a:spLocks noChangeArrowheads="1"/>
          </p:cNvSpPr>
          <p:nvPr/>
        </p:nvSpPr>
        <p:spPr bwMode="auto">
          <a:xfrm>
            <a:off x="7027892" y="3097461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6" name="AutoShape 1830"/>
          <p:cNvSpPr>
            <a:spLocks noChangeArrowheads="1"/>
          </p:cNvSpPr>
          <p:nvPr/>
        </p:nvSpPr>
        <p:spPr bwMode="auto">
          <a:xfrm>
            <a:off x="7027892" y="3158582"/>
            <a:ext cx="100556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7" name="AutoShape 1831"/>
          <p:cNvSpPr>
            <a:spLocks noChangeArrowheads="1"/>
          </p:cNvSpPr>
          <p:nvPr/>
        </p:nvSpPr>
        <p:spPr bwMode="auto">
          <a:xfrm>
            <a:off x="7027892" y="3218777"/>
            <a:ext cx="100556" cy="5278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8" name="AutoShape 1833"/>
          <p:cNvSpPr>
            <a:spLocks noChangeArrowheads="1"/>
          </p:cNvSpPr>
          <p:nvPr/>
        </p:nvSpPr>
        <p:spPr bwMode="auto">
          <a:xfrm>
            <a:off x="6932263" y="3463263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79" name="AutoShape 1834"/>
          <p:cNvSpPr>
            <a:spLocks noChangeArrowheads="1"/>
          </p:cNvSpPr>
          <p:nvPr/>
        </p:nvSpPr>
        <p:spPr bwMode="auto">
          <a:xfrm>
            <a:off x="6932263" y="3524384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0" name="AutoShape 1835"/>
          <p:cNvSpPr>
            <a:spLocks noChangeArrowheads="1"/>
          </p:cNvSpPr>
          <p:nvPr/>
        </p:nvSpPr>
        <p:spPr bwMode="auto">
          <a:xfrm>
            <a:off x="6932263" y="3584579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1" name="AutoShape 1836"/>
          <p:cNvSpPr>
            <a:spLocks noChangeArrowheads="1"/>
          </p:cNvSpPr>
          <p:nvPr/>
        </p:nvSpPr>
        <p:spPr bwMode="auto">
          <a:xfrm>
            <a:off x="6932263" y="3645699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2" name="AutoShape 1837"/>
          <p:cNvSpPr>
            <a:spLocks noChangeArrowheads="1"/>
          </p:cNvSpPr>
          <p:nvPr/>
        </p:nvSpPr>
        <p:spPr bwMode="auto">
          <a:xfrm>
            <a:off x="6932263" y="3706821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3" name="AutoShape 1838"/>
          <p:cNvSpPr>
            <a:spLocks noChangeArrowheads="1"/>
          </p:cNvSpPr>
          <p:nvPr/>
        </p:nvSpPr>
        <p:spPr bwMode="auto">
          <a:xfrm>
            <a:off x="6932263" y="3767017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4" name="AutoShape 1839"/>
          <p:cNvSpPr>
            <a:spLocks noChangeArrowheads="1"/>
          </p:cNvSpPr>
          <p:nvPr/>
        </p:nvSpPr>
        <p:spPr bwMode="auto">
          <a:xfrm>
            <a:off x="6932263" y="3829064"/>
            <a:ext cx="100556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5" name="AutoShape 1840"/>
          <p:cNvSpPr>
            <a:spLocks noChangeArrowheads="1"/>
          </p:cNvSpPr>
          <p:nvPr/>
        </p:nvSpPr>
        <p:spPr bwMode="auto">
          <a:xfrm>
            <a:off x="5208013" y="1541648"/>
            <a:ext cx="100556" cy="5278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6" name="AutoShape 1841"/>
          <p:cNvSpPr>
            <a:spLocks noChangeArrowheads="1"/>
          </p:cNvSpPr>
          <p:nvPr/>
        </p:nvSpPr>
        <p:spPr bwMode="auto">
          <a:xfrm>
            <a:off x="5208013" y="1604621"/>
            <a:ext cx="100556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7" name="AutoShape 1842"/>
          <p:cNvSpPr>
            <a:spLocks noChangeArrowheads="1"/>
          </p:cNvSpPr>
          <p:nvPr/>
        </p:nvSpPr>
        <p:spPr bwMode="auto">
          <a:xfrm>
            <a:off x="5208013" y="1665743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8" name="AutoShape 1843"/>
          <p:cNvSpPr>
            <a:spLocks noChangeArrowheads="1"/>
          </p:cNvSpPr>
          <p:nvPr/>
        </p:nvSpPr>
        <p:spPr bwMode="auto">
          <a:xfrm>
            <a:off x="5208013" y="1725938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89" name="AutoShape 1844"/>
          <p:cNvSpPr>
            <a:spLocks noChangeArrowheads="1"/>
          </p:cNvSpPr>
          <p:nvPr/>
        </p:nvSpPr>
        <p:spPr bwMode="auto">
          <a:xfrm>
            <a:off x="5208013" y="1787059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0" name="AutoShape 1845"/>
          <p:cNvSpPr>
            <a:spLocks noChangeArrowheads="1"/>
          </p:cNvSpPr>
          <p:nvPr/>
        </p:nvSpPr>
        <p:spPr bwMode="auto">
          <a:xfrm>
            <a:off x="5208013" y="1848180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1" name="AutoShape 1846"/>
          <p:cNvSpPr>
            <a:spLocks noChangeArrowheads="1"/>
          </p:cNvSpPr>
          <p:nvPr/>
        </p:nvSpPr>
        <p:spPr bwMode="auto">
          <a:xfrm>
            <a:off x="5208013" y="1908375"/>
            <a:ext cx="100556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2" name="AutoShape 1847"/>
          <p:cNvSpPr>
            <a:spLocks noChangeArrowheads="1"/>
          </p:cNvSpPr>
          <p:nvPr/>
        </p:nvSpPr>
        <p:spPr bwMode="auto">
          <a:xfrm>
            <a:off x="5208013" y="1970423"/>
            <a:ext cx="100556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3" name="AutoShape 1848"/>
          <p:cNvSpPr>
            <a:spLocks noChangeArrowheads="1"/>
          </p:cNvSpPr>
          <p:nvPr/>
        </p:nvSpPr>
        <p:spPr bwMode="auto">
          <a:xfrm>
            <a:off x="6932263" y="1541648"/>
            <a:ext cx="99571" cy="52787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4" name="AutoShape 1849"/>
          <p:cNvSpPr>
            <a:spLocks noChangeArrowheads="1"/>
          </p:cNvSpPr>
          <p:nvPr/>
        </p:nvSpPr>
        <p:spPr bwMode="auto">
          <a:xfrm>
            <a:off x="6932263" y="1603695"/>
            <a:ext cx="99571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5" name="AutoShape 1850"/>
          <p:cNvSpPr>
            <a:spLocks noChangeArrowheads="1"/>
          </p:cNvSpPr>
          <p:nvPr/>
        </p:nvSpPr>
        <p:spPr bwMode="auto">
          <a:xfrm>
            <a:off x="6932263" y="1664816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6" name="AutoShape 1851"/>
          <p:cNvSpPr>
            <a:spLocks noChangeArrowheads="1"/>
          </p:cNvSpPr>
          <p:nvPr/>
        </p:nvSpPr>
        <p:spPr bwMode="auto">
          <a:xfrm>
            <a:off x="6932263" y="1725938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7" name="AutoShape 1852"/>
          <p:cNvSpPr>
            <a:spLocks noChangeArrowheads="1"/>
          </p:cNvSpPr>
          <p:nvPr/>
        </p:nvSpPr>
        <p:spPr bwMode="auto">
          <a:xfrm>
            <a:off x="6932263" y="1786133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8" name="AutoShape 1853"/>
          <p:cNvSpPr>
            <a:spLocks noChangeArrowheads="1"/>
          </p:cNvSpPr>
          <p:nvPr/>
        </p:nvSpPr>
        <p:spPr bwMode="auto">
          <a:xfrm>
            <a:off x="6932263" y="1848180"/>
            <a:ext cx="99571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899" name="AutoShape 1854"/>
          <p:cNvSpPr>
            <a:spLocks noChangeArrowheads="1"/>
          </p:cNvSpPr>
          <p:nvPr/>
        </p:nvSpPr>
        <p:spPr bwMode="auto">
          <a:xfrm>
            <a:off x="6932263" y="1907450"/>
            <a:ext cx="99571" cy="5278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0" name="AutoShape 1855"/>
          <p:cNvSpPr>
            <a:spLocks noChangeArrowheads="1"/>
          </p:cNvSpPr>
          <p:nvPr/>
        </p:nvSpPr>
        <p:spPr bwMode="auto">
          <a:xfrm>
            <a:off x="6932263" y="1969497"/>
            <a:ext cx="99571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1" name="AutoShape 1856"/>
          <p:cNvSpPr>
            <a:spLocks noChangeArrowheads="1"/>
          </p:cNvSpPr>
          <p:nvPr/>
        </p:nvSpPr>
        <p:spPr bwMode="auto">
          <a:xfrm rot="21336077">
            <a:off x="6932263" y="2183421"/>
            <a:ext cx="99571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2" name="AutoShape 1857"/>
          <p:cNvSpPr>
            <a:spLocks noChangeArrowheads="1"/>
          </p:cNvSpPr>
          <p:nvPr/>
        </p:nvSpPr>
        <p:spPr bwMode="auto">
          <a:xfrm rot="21336077">
            <a:off x="6932263" y="2243616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3" name="AutoShape 1858"/>
          <p:cNvSpPr>
            <a:spLocks noChangeArrowheads="1"/>
          </p:cNvSpPr>
          <p:nvPr/>
        </p:nvSpPr>
        <p:spPr bwMode="auto">
          <a:xfrm rot="21336077">
            <a:off x="6932263" y="2305664"/>
            <a:ext cx="99571" cy="5093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4" name="AutoShape 1859"/>
          <p:cNvSpPr>
            <a:spLocks noChangeArrowheads="1"/>
          </p:cNvSpPr>
          <p:nvPr/>
        </p:nvSpPr>
        <p:spPr bwMode="auto">
          <a:xfrm rot="21336077">
            <a:off x="6932263" y="2364932"/>
            <a:ext cx="99571" cy="5278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5" name="AutoShape 1860"/>
          <p:cNvSpPr>
            <a:spLocks noChangeArrowheads="1"/>
          </p:cNvSpPr>
          <p:nvPr/>
        </p:nvSpPr>
        <p:spPr bwMode="auto">
          <a:xfrm rot="21336077">
            <a:off x="6932263" y="2426980"/>
            <a:ext cx="99571" cy="50935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6" name="AutoShape 1861"/>
          <p:cNvSpPr>
            <a:spLocks noChangeArrowheads="1"/>
          </p:cNvSpPr>
          <p:nvPr/>
        </p:nvSpPr>
        <p:spPr bwMode="auto">
          <a:xfrm rot="21336077">
            <a:off x="6932263" y="2488101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7" name="AutoShape 1862"/>
          <p:cNvSpPr>
            <a:spLocks noChangeArrowheads="1"/>
          </p:cNvSpPr>
          <p:nvPr/>
        </p:nvSpPr>
        <p:spPr bwMode="auto">
          <a:xfrm rot="21336077">
            <a:off x="6932263" y="2549222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8" name="AutoShape 1863"/>
          <p:cNvSpPr>
            <a:spLocks noChangeArrowheads="1"/>
          </p:cNvSpPr>
          <p:nvPr/>
        </p:nvSpPr>
        <p:spPr bwMode="auto">
          <a:xfrm rot="21336077">
            <a:off x="6932263" y="2609418"/>
            <a:ext cx="99571" cy="5186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09" name="Rectangle 1864"/>
          <p:cNvSpPr>
            <a:spLocks noChangeArrowheads="1"/>
          </p:cNvSpPr>
          <p:nvPr/>
        </p:nvSpPr>
        <p:spPr bwMode="auto">
          <a:xfrm>
            <a:off x="5498839" y="3919820"/>
            <a:ext cx="269138" cy="30561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0" name="Rectangle 1865"/>
          <p:cNvSpPr>
            <a:spLocks noChangeArrowheads="1"/>
          </p:cNvSpPr>
          <p:nvPr/>
        </p:nvSpPr>
        <p:spPr bwMode="auto">
          <a:xfrm>
            <a:off x="6442297" y="3919820"/>
            <a:ext cx="268151" cy="30561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1" name="Rectangle 1866"/>
          <p:cNvSpPr>
            <a:spLocks noChangeArrowheads="1"/>
          </p:cNvSpPr>
          <p:nvPr/>
        </p:nvSpPr>
        <p:spPr bwMode="auto">
          <a:xfrm>
            <a:off x="5431800" y="3919820"/>
            <a:ext cx="34505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2" name="Rectangle 1867"/>
          <p:cNvSpPr>
            <a:spLocks noChangeArrowheads="1"/>
          </p:cNvSpPr>
          <p:nvPr/>
        </p:nvSpPr>
        <p:spPr bwMode="auto">
          <a:xfrm>
            <a:off x="5365749" y="3919820"/>
            <a:ext cx="33519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3" name="Rectangle 1868"/>
          <p:cNvSpPr>
            <a:spLocks noChangeArrowheads="1"/>
          </p:cNvSpPr>
          <p:nvPr/>
        </p:nvSpPr>
        <p:spPr bwMode="auto">
          <a:xfrm>
            <a:off x="5297725" y="3919820"/>
            <a:ext cx="34505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4" name="Rectangle 1869"/>
          <p:cNvSpPr>
            <a:spLocks noChangeArrowheads="1"/>
          </p:cNvSpPr>
          <p:nvPr/>
        </p:nvSpPr>
        <p:spPr bwMode="auto">
          <a:xfrm>
            <a:off x="5230688" y="3919820"/>
            <a:ext cx="34505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5" name="Rectangle 1870"/>
          <p:cNvSpPr>
            <a:spLocks noChangeArrowheads="1"/>
          </p:cNvSpPr>
          <p:nvPr/>
        </p:nvSpPr>
        <p:spPr bwMode="auto">
          <a:xfrm>
            <a:off x="5163649" y="3919820"/>
            <a:ext cx="34505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6" name="Rectangle 1871"/>
          <p:cNvSpPr>
            <a:spLocks noChangeArrowheads="1"/>
          </p:cNvSpPr>
          <p:nvPr/>
        </p:nvSpPr>
        <p:spPr bwMode="auto">
          <a:xfrm>
            <a:off x="7008174" y="3919820"/>
            <a:ext cx="33519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7" name="Rectangle 1872"/>
          <p:cNvSpPr>
            <a:spLocks noChangeArrowheads="1"/>
          </p:cNvSpPr>
          <p:nvPr/>
        </p:nvSpPr>
        <p:spPr bwMode="auto">
          <a:xfrm>
            <a:off x="6941137" y="3919820"/>
            <a:ext cx="34504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8" name="Rectangle 1873"/>
          <p:cNvSpPr>
            <a:spLocks noChangeArrowheads="1"/>
          </p:cNvSpPr>
          <p:nvPr/>
        </p:nvSpPr>
        <p:spPr bwMode="auto">
          <a:xfrm>
            <a:off x="6874099" y="3919820"/>
            <a:ext cx="34504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19" name="Rectangle 1874"/>
          <p:cNvSpPr>
            <a:spLocks noChangeArrowheads="1"/>
          </p:cNvSpPr>
          <p:nvPr/>
        </p:nvSpPr>
        <p:spPr bwMode="auto">
          <a:xfrm>
            <a:off x="6807061" y="3919820"/>
            <a:ext cx="34504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0" name="Rectangle 1875"/>
          <p:cNvSpPr>
            <a:spLocks noChangeArrowheads="1"/>
          </p:cNvSpPr>
          <p:nvPr/>
        </p:nvSpPr>
        <p:spPr bwMode="auto">
          <a:xfrm>
            <a:off x="6741008" y="3919820"/>
            <a:ext cx="33519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1" name="AutoShape 1876"/>
          <p:cNvSpPr>
            <a:spLocks noChangeArrowheads="1"/>
          </p:cNvSpPr>
          <p:nvPr/>
        </p:nvSpPr>
        <p:spPr bwMode="auto">
          <a:xfrm>
            <a:off x="5143933" y="4012428"/>
            <a:ext cx="100556" cy="9075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2" name="AutoShape 1877"/>
          <p:cNvSpPr>
            <a:spLocks noChangeArrowheads="1"/>
          </p:cNvSpPr>
          <p:nvPr/>
        </p:nvSpPr>
        <p:spPr bwMode="auto">
          <a:xfrm>
            <a:off x="5143933" y="4286547"/>
            <a:ext cx="100556" cy="9075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3" name="AutoShape 1878"/>
          <p:cNvSpPr>
            <a:spLocks noChangeArrowheads="1"/>
          </p:cNvSpPr>
          <p:nvPr/>
        </p:nvSpPr>
        <p:spPr bwMode="auto">
          <a:xfrm>
            <a:off x="6963811" y="4042062"/>
            <a:ext cx="100556" cy="91683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4" name="AutoShape 1879"/>
          <p:cNvSpPr>
            <a:spLocks noChangeArrowheads="1"/>
          </p:cNvSpPr>
          <p:nvPr/>
        </p:nvSpPr>
        <p:spPr bwMode="auto">
          <a:xfrm>
            <a:off x="6963811" y="4133744"/>
            <a:ext cx="100556" cy="9075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5" name="AutoShape 1911"/>
          <p:cNvSpPr>
            <a:spLocks noChangeArrowheads="1"/>
          </p:cNvSpPr>
          <p:nvPr/>
        </p:nvSpPr>
        <p:spPr bwMode="auto">
          <a:xfrm rot="5203622">
            <a:off x="5974438" y="4743222"/>
            <a:ext cx="74086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6" name="AutoShape 1912"/>
          <p:cNvSpPr>
            <a:spLocks noChangeArrowheads="1"/>
          </p:cNvSpPr>
          <p:nvPr/>
        </p:nvSpPr>
        <p:spPr bwMode="auto">
          <a:xfrm rot="16168825">
            <a:off x="5938947" y="4770079"/>
            <a:ext cx="74086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7" name="AutoShape 1913"/>
          <p:cNvSpPr>
            <a:spLocks noChangeArrowheads="1"/>
          </p:cNvSpPr>
          <p:nvPr/>
        </p:nvSpPr>
        <p:spPr bwMode="auto">
          <a:xfrm rot="5203622">
            <a:off x="5966551" y="5084019"/>
            <a:ext cx="74086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8" name="AutoShape 1914"/>
          <p:cNvSpPr>
            <a:spLocks noChangeArrowheads="1"/>
          </p:cNvSpPr>
          <p:nvPr/>
        </p:nvSpPr>
        <p:spPr bwMode="auto">
          <a:xfrm rot="16168825">
            <a:off x="5938947" y="5097911"/>
            <a:ext cx="74086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29" name="AutoShape 1915"/>
          <p:cNvSpPr>
            <a:spLocks noChangeArrowheads="1"/>
          </p:cNvSpPr>
          <p:nvPr/>
        </p:nvSpPr>
        <p:spPr bwMode="auto">
          <a:xfrm rot="5203622">
            <a:off x="5967013" y="4910380"/>
            <a:ext cx="73160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0" name="AutoShape 1916"/>
          <p:cNvSpPr>
            <a:spLocks noChangeArrowheads="1"/>
          </p:cNvSpPr>
          <p:nvPr/>
        </p:nvSpPr>
        <p:spPr bwMode="auto">
          <a:xfrm rot="16168825">
            <a:off x="5938483" y="4932605"/>
            <a:ext cx="75012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1" name="AutoShape 1917"/>
          <p:cNvSpPr>
            <a:spLocks noChangeArrowheads="1"/>
          </p:cNvSpPr>
          <p:nvPr/>
        </p:nvSpPr>
        <p:spPr bwMode="auto">
          <a:xfrm rot="5203622">
            <a:off x="6160299" y="4756651"/>
            <a:ext cx="75012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2" name="AutoShape 1918"/>
          <p:cNvSpPr>
            <a:spLocks noChangeArrowheads="1"/>
          </p:cNvSpPr>
          <p:nvPr/>
        </p:nvSpPr>
        <p:spPr bwMode="auto">
          <a:xfrm rot="16168825">
            <a:off x="6120836" y="4770572"/>
            <a:ext cx="74086" cy="56193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3" name="AutoShape 1919"/>
          <p:cNvSpPr>
            <a:spLocks noChangeArrowheads="1"/>
          </p:cNvSpPr>
          <p:nvPr/>
        </p:nvSpPr>
        <p:spPr bwMode="auto">
          <a:xfrm rot="5203622">
            <a:off x="6160763" y="5084019"/>
            <a:ext cx="74086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4" name="AutoShape 1920"/>
          <p:cNvSpPr>
            <a:spLocks noChangeArrowheads="1"/>
          </p:cNvSpPr>
          <p:nvPr/>
        </p:nvSpPr>
        <p:spPr bwMode="auto">
          <a:xfrm rot="16168825">
            <a:off x="6120836" y="5098404"/>
            <a:ext cx="74086" cy="56193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5" name="AutoShape 1921"/>
          <p:cNvSpPr>
            <a:spLocks noChangeArrowheads="1"/>
          </p:cNvSpPr>
          <p:nvPr/>
        </p:nvSpPr>
        <p:spPr bwMode="auto">
          <a:xfrm rot="5203622">
            <a:off x="6161226" y="5243769"/>
            <a:ext cx="73160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6" name="AutoShape 1922"/>
          <p:cNvSpPr>
            <a:spLocks noChangeArrowheads="1"/>
          </p:cNvSpPr>
          <p:nvPr/>
        </p:nvSpPr>
        <p:spPr bwMode="auto">
          <a:xfrm rot="16168825">
            <a:off x="6121299" y="5258153"/>
            <a:ext cx="73161" cy="56193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7" name="AutoShape 1923"/>
          <p:cNvSpPr>
            <a:spLocks noChangeArrowheads="1"/>
          </p:cNvSpPr>
          <p:nvPr/>
        </p:nvSpPr>
        <p:spPr bwMode="auto">
          <a:xfrm rot="5203622">
            <a:off x="6160763" y="4918252"/>
            <a:ext cx="74086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8" name="AutoShape 1924"/>
          <p:cNvSpPr>
            <a:spLocks noChangeArrowheads="1"/>
          </p:cNvSpPr>
          <p:nvPr/>
        </p:nvSpPr>
        <p:spPr bwMode="auto">
          <a:xfrm rot="16168825">
            <a:off x="6120372" y="4933099"/>
            <a:ext cx="75012" cy="56193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39" name="AutoShape 1925"/>
          <p:cNvSpPr>
            <a:spLocks noChangeArrowheads="1"/>
          </p:cNvSpPr>
          <p:nvPr/>
        </p:nvSpPr>
        <p:spPr bwMode="auto">
          <a:xfrm rot="5203622">
            <a:off x="5967013" y="5243769"/>
            <a:ext cx="73160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40" name="AutoShape 1926"/>
          <p:cNvSpPr>
            <a:spLocks noChangeArrowheads="1"/>
          </p:cNvSpPr>
          <p:nvPr/>
        </p:nvSpPr>
        <p:spPr bwMode="auto">
          <a:xfrm rot="16168825">
            <a:off x="5939410" y="5257660"/>
            <a:ext cx="73161" cy="57180"/>
          </a:xfrm>
          <a:prstGeom prst="flowChartDocumen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41" name="Oval 1928"/>
          <p:cNvSpPr>
            <a:spLocks noChangeArrowheads="1"/>
          </p:cNvSpPr>
          <p:nvPr/>
        </p:nvSpPr>
        <p:spPr bwMode="auto">
          <a:xfrm>
            <a:off x="5601367" y="4587523"/>
            <a:ext cx="107458" cy="50009"/>
          </a:xfrm>
          <a:prstGeom prst="ellipse">
            <a:avLst/>
          </a:prstGeom>
          <a:solidFill>
            <a:schemeClr val="tx1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42" name="Oval 1929"/>
          <p:cNvSpPr>
            <a:spLocks noChangeArrowheads="1"/>
          </p:cNvSpPr>
          <p:nvPr/>
        </p:nvSpPr>
        <p:spPr bwMode="auto">
          <a:xfrm>
            <a:off x="6456098" y="4592153"/>
            <a:ext cx="106472" cy="50009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grpSp>
        <p:nvGrpSpPr>
          <p:cNvPr id="943" name="Group 1930"/>
          <p:cNvGrpSpPr>
            <a:grpSpLocks/>
          </p:cNvGrpSpPr>
          <p:nvPr/>
        </p:nvGrpSpPr>
        <p:grpSpPr bwMode="auto">
          <a:xfrm>
            <a:off x="5488778" y="4774644"/>
            <a:ext cx="57180" cy="128724"/>
            <a:chOff x="1344" y="5712"/>
            <a:chExt cx="77" cy="192"/>
          </a:xfrm>
          <a:solidFill>
            <a:schemeClr val="bg1"/>
          </a:solidFill>
        </p:grpSpPr>
        <p:sp>
          <p:nvSpPr>
            <p:cNvPr id="1470" name="AutoShape 1931"/>
            <p:cNvSpPr>
              <a:spLocks noChangeArrowheads="1"/>
            </p:cNvSpPr>
            <p:nvPr/>
          </p:nvSpPr>
          <p:spPr bwMode="auto">
            <a:xfrm rot="-5431175">
              <a:off x="1328" y="5728"/>
              <a:ext cx="110" cy="77"/>
            </a:xfrm>
            <a:prstGeom prst="flowChartDocumen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1" name="Line 1932"/>
            <p:cNvSpPr>
              <a:spLocks noChangeShapeType="1"/>
            </p:cNvSpPr>
            <p:nvPr/>
          </p:nvSpPr>
          <p:spPr bwMode="auto">
            <a:xfrm>
              <a:off x="1344" y="5808"/>
              <a:ext cx="0" cy="9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4" name="Group 1933"/>
          <p:cNvGrpSpPr>
            <a:grpSpLocks/>
          </p:cNvGrpSpPr>
          <p:nvPr/>
        </p:nvGrpSpPr>
        <p:grpSpPr bwMode="auto">
          <a:xfrm>
            <a:off x="5190267" y="4482875"/>
            <a:ext cx="130133" cy="96313"/>
            <a:chOff x="1584" y="5232"/>
            <a:chExt cx="240" cy="192"/>
          </a:xfrm>
          <a:solidFill>
            <a:schemeClr val="bg1"/>
          </a:solidFill>
        </p:grpSpPr>
        <p:sp>
          <p:nvSpPr>
            <p:cNvPr id="1467" name="AutoShape 1934"/>
            <p:cNvSpPr>
              <a:spLocks noChangeArrowheads="1"/>
            </p:cNvSpPr>
            <p:nvPr/>
          </p:nvSpPr>
          <p:spPr bwMode="auto">
            <a:xfrm>
              <a:off x="1584" y="5232"/>
              <a:ext cx="240" cy="144"/>
            </a:xfrm>
            <a:prstGeom prst="bevel">
              <a:avLst>
                <a:gd name="adj" fmla="val 35833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8" name="Line 1935"/>
            <p:cNvSpPr>
              <a:spLocks noChangeShapeType="1"/>
            </p:cNvSpPr>
            <p:nvPr/>
          </p:nvSpPr>
          <p:spPr bwMode="auto">
            <a:xfrm>
              <a:off x="1584" y="5376"/>
              <a:ext cx="0" cy="48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9" name="Line 1936"/>
            <p:cNvSpPr>
              <a:spLocks noChangeShapeType="1"/>
            </p:cNvSpPr>
            <p:nvPr/>
          </p:nvSpPr>
          <p:spPr bwMode="auto">
            <a:xfrm>
              <a:off x="1824" y="5376"/>
              <a:ext cx="0" cy="48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5" name="Group 1937"/>
          <p:cNvGrpSpPr>
            <a:grpSpLocks/>
          </p:cNvGrpSpPr>
          <p:nvPr/>
        </p:nvGrpSpPr>
        <p:grpSpPr bwMode="auto">
          <a:xfrm>
            <a:off x="6755796" y="4509732"/>
            <a:ext cx="134076" cy="84273"/>
            <a:chOff x="1584" y="5232"/>
            <a:chExt cx="240" cy="192"/>
          </a:xfrm>
          <a:solidFill>
            <a:schemeClr val="bg1"/>
          </a:solidFill>
        </p:grpSpPr>
        <p:sp>
          <p:nvSpPr>
            <p:cNvPr id="1464" name="AutoShape 1938"/>
            <p:cNvSpPr>
              <a:spLocks noChangeArrowheads="1"/>
            </p:cNvSpPr>
            <p:nvPr/>
          </p:nvSpPr>
          <p:spPr bwMode="auto">
            <a:xfrm>
              <a:off x="1584" y="5232"/>
              <a:ext cx="240" cy="144"/>
            </a:xfrm>
            <a:prstGeom prst="bevel">
              <a:avLst>
                <a:gd name="adj" fmla="val 35833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5" name="Line 1939"/>
            <p:cNvSpPr>
              <a:spLocks noChangeShapeType="1"/>
            </p:cNvSpPr>
            <p:nvPr/>
          </p:nvSpPr>
          <p:spPr bwMode="auto">
            <a:xfrm>
              <a:off x="1584" y="5376"/>
              <a:ext cx="0" cy="48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6" name="Line 1940"/>
            <p:cNvSpPr>
              <a:spLocks noChangeShapeType="1"/>
            </p:cNvSpPr>
            <p:nvPr/>
          </p:nvSpPr>
          <p:spPr bwMode="auto">
            <a:xfrm>
              <a:off x="1824" y="5376"/>
              <a:ext cx="0" cy="48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946" name="Rectangle 1941"/>
          <p:cNvSpPr>
            <a:spLocks noChangeArrowheads="1"/>
          </p:cNvSpPr>
          <p:nvPr/>
        </p:nvSpPr>
        <p:spPr bwMode="auto">
          <a:xfrm>
            <a:off x="6805089" y="3442889"/>
            <a:ext cx="106472" cy="3148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47" name="Rectangle 1942"/>
          <p:cNvSpPr>
            <a:spLocks noChangeArrowheads="1"/>
          </p:cNvSpPr>
          <p:nvPr/>
        </p:nvSpPr>
        <p:spPr bwMode="auto">
          <a:xfrm>
            <a:off x="6805089" y="3474376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48" name="Rectangle 1943"/>
          <p:cNvSpPr>
            <a:spLocks noChangeArrowheads="1"/>
          </p:cNvSpPr>
          <p:nvPr/>
        </p:nvSpPr>
        <p:spPr bwMode="auto">
          <a:xfrm>
            <a:off x="6805089" y="3506789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49" name="Rectangle 1944"/>
          <p:cNvSpPr>
            <a:spLocks noChangeArrowheads="1"/>
          </p:cNvSpPr>
          <p:nvPr/>
        </p:nvSpPr>
        <p:spPr bwMode="auto">
          <a:xfrm>
            <a:off x="6805089" y="3538275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0" name="Rectangle 1945"/>
          <p:cNvSpPr>
            <a:spLocks noChangeArrowheads="1"/>
          </p:cNvSpPr>
          <p:nvPr/>
        </p:nvSpPr>
        <p:spPr bwMode="auto">
          <a:xfrm>
            <a:off x="6805089" y="3568835"/>
            <a:ext cx="106472" cy="3148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1" name="Rectangle 1946"/>
          <p:cNvSpPr>
            <a:spLocks noChangeArrowheads="1"/>
          </p:cNvSpPr>
          <p:nvPr/>
        </p:nvSpPr>
        <p:spPr bwMode="auto">
          <a:xfrm>
            <a:off x="6800159" y="3690152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2" name="Rectangle 1947"/>
          <p:cNvSpPr>
            <a:spLocks noChangeArrowheads="1"/>
          </p:cNvSpPr>
          <p:nvPr/>
        </p:nvSpPr>
        <p:spPr bwMode="auto">
          <a:xfrm>
            <a:off x="6800159" y="3722565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3" name="Rectangle 1948"/>
          <p:cNvSpPr>
            <a:spLocks noChangeArrowheads="1"/>
          </p:cNvSpPr>
          <p:nvPr/>
        </p:nvSpPr>
        <p:spPr bwMode="auto">
          <a:xfrm>
            <a:off x="6800159" y="3754978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4" name="Rectangle 1949"/>
          <p:cNvSpPr>
            <a:spLocks noChangeArrowheads="1"/>
          </p:cNvSpPr>
          <p:nvPr/>
        </p:nvSpPr>
        <p:spPr bwMode="auto">
          <a:xfrm>
            <a:off x="6800159" y="3787391"/>
            <a:ext cx="106472" cy="3148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5" name="Rectangle 1950"/>
          <p:cNvSpPr>
            <a:spLocks noChangeArrowheads="1"/>
          </p:cNvSpPr>
          <p:nvPr/>
        </p:nvSpPr>
        <p:spPr bwMode="auto">
          <a:xfrm>
            <a:off x="6800159" y="3818877"/>
            <a:ext cx="106472" cy="3333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6" name="Rectangle 1958"/>
          <p:cNvSpPr>
            <a:spLocks noChangeArrowheads="1"/>
          </p:cNvSpPr>
          <p:nvPr/>
        </p:nvSpPr>
        <p:spPr bwMode="auto">
          <a:xfrm>
            <a:off x="6800159" y="2514958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7" name="Rectangle 1959"/>
          <p:cNvSpPr>
            <a:spLocks noChangeArrowheads="1"/>
          </p:cNvSpPr>
          <p:nvPr/>
        </p:nvSpPr>
        <p:spPr bwMode="auto">
          <a:xfrm>
            <a:off x="6800159" y="2549222"/>
            <a:ext cx="106472" cy="3148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8" name="Rectangle 1960"/>
          <p:cNvSpPr>
            <a:spLocks noChangeArrowheads="1"/>
          </p:cNvSpPr>
          <p:nvPr/>
        </p:nvSpPr>
        <p:spPr bwMode="auto">
          <a:xfrm>
            <a:off x="6800159" y="2579783"/>
            <a:ext cx="106472" cy="324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59" name="Rectangle 1961"/>
          <p:cNvSpPr>
            <a:spLocks noChangeArrowheads="1"/>
          </p:cNvSpPr>
          <p:nvPr/>
        </p:nvSpPr>
        <p:spPr bwMode="auto">
          <a:xfrm>
            <a:off x="6800159" y="2609418"/>
            <a:ext cx="106472" cy="3333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0" name="Rectangle 1962"/>
          <p:cNvSpPr>
            <a:spLocks noChangeArrowheads="1"/>
          </p:cNvSpPr>
          <p:nvPr/>
        </p:nvSpPr>
        <p:spPr bwMode="auto">
          <a:xfrm>
            <a:off x="6800159" y="2644609"/>
            <a:ext cx="106472" cy="3148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1" name="AutoShape 1972"/>
          <p:cNvSpPr>
            <a:spLocks noChangeArrowheads="1"/>
          </p:cNvSpPr>
          <p:nvPr/>
        </p:nvSpPr>
        <p:spPr bwMode="auto">
          <a:xfrm>
            <a:off x="6040070" y="3097461"/>
            <a:ext cx="64080" cy="105574"/>
          </a:xfrm>
          <a:prstGeom prst="bevel">
            <a:avLst>
              <a:gd name="adj" fmla="val 125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2" name="AutoShape 1973"/>
          <p:cNvSpPr>
            <a:spLocks noChangeArrowheads="1"/>
          </p:cNvSpPr>
          <p:nvPr/>
        </p:nvSpPr>
        <p:spPr bwMode="auto">
          <a:xfrm>
            <a:off x="6040070" y="2915023"/>
            <a:ext cx="63094" cy="106499"/>
          </a:xfrm>
          <a:prstGeom prst="bevel">
            <a:avLst>
              <a:gd name="adj" fmla="val 125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3" name="AutoShape 1974"/>
          <p:cNvSpPr>
            <a:spLocks noChangeArrowheads="1"/>
          </p:cNvSpPr>
          <p:nvPr/>
        </p:nvSpPr>
        <p:spPr bwMode="auto">
          <a:xfrm>
            <a:off x="6198791" y="2915023"/>
            <a:ext cx="63094" cy="106499"/>
          </a:xfrm>
          <a:prstGeom prst="bevel">
            <a:avLst>
              <a:gd name="adj" fmla="val 125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4" name="AutoShape 1975"/>
          <p:cNvSpPr>
            <a:spLocks noChangeArrowheads="1"/>
          </p:cNvSpPr>
          <p:nvPr/>
        </p:nvSpPr>
        <p:spPr bwMode="auto">
          <a:xfrm>
            <a:off x="6198791" y="3097461"/>
            <a:ext cx="63094" cy="105574"/>
          </a:xfrm>
          <a:prstGeom prst="bevel">
            <a:avLst>
              <a:gd name="adj" fmla="val 125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5" name="AutoShape 1984"/>
          <p:cNvSpPr>
            <a:spLocks noChangeArrowheads="1"/>
          </p:cNvSpPr>
          <p:nvPr/>
        </p:nvSpPr>
        <p:spPr bwMode="auto">
          <a:xfrm rot="10800000">
            <a:off x="6273716" y="3468819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6" name="AutoShape 1985"/>
          <p:cNvSpPr>
            <a:spLocks noChangeArrowheads="1"/>
          </p:cNvSpPr>
          <p:nvPr/>
        </p:nvSpPr>
        <p:spPr bwMode="auto">
          <a:xfrm rot="10800000">
            <a:off x="6273716" y="3804060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67" name="WordArt 1986"/>
          <p:cNvSpPr>
            <a:spLocks noChangeArrowheads="1" noChangeShapeType="1" noTextEdit="1"/>
          </p:cNvSpPr>
          <p:nvPr/>
        </p:nvSpPr>
        <p:spPr bwMode="auto">
          <a:xfrm>
            <a:off x="5830083" y="3737382"/>
            <a:ext cx="31548" cy="611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</a:t>
            </a:r>
          </a:p>
        </p:txBody>
      </p:sp>
      <p:sp>
        <p:nvSpPr>
          <p:cNvPr id="968" name="WordArt 1987"/>
          <p:cNvSpPr>
            <a:spLocks noChangeArrowheads="1" noChangeShapeType="1" noTextEdit="1"/>
          </p:cNvSpPr>
          <p:nvPr/>
        </p:nvSpPr>
        <p:spPr bwMode="auto">
          <a:xfrm>
            <a:off x="6477787" y="3737382"/>
            <a:ext cx="31548" cy="5927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0</a:t>
            </a:r>
          </a:p>
        </p:txBody>
      </p:sp>
      <p:sp>
        <p:nvSpPr>
          <p:cNvPr id="969" name="WordArt 1988"/>
          <p:cNvSpPr>
            <a:spLocks noChangeArrowheads="1" noChangeShapeType="1" noTextEdit="1"/>
          </p:cNvSpPr>
          <p:nvPr/>
        </p:nvSpPr>
        <p:spPr bwMode="auto">
          <a:xfrm>
            <a:off x="6477787" y="3524384"/>
            <a:ext cx="31548" cy="58343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2</a:t>
            </a:r>
          </a:p>
        </p:txBody>
      </p:sp>
      <p:sp>
        <p:nvSpPr>
          <p:cNvPr id="970" name="WordArt 1989"/>
          <p:cNvSpPr>
            <a:spLocks noChangeArrowheads="1" noChangeShapeType="1" noTextEdit="1"/>
          </p:cNvSpPr>
          <p:nvPr/>
        </p:nvSpPr>
        <p:spPr bwMode="auto">
          <a:xfrm>
            <a:off x="6486660" y="3158582"/>
            <a:ext cx="29575" cy="5927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4</a:t>
            </a:r>
          </a:p>
        </p:txBody>
      </p:sp>
      <p:sp>
        <p:nvSpPr>
          <p:cNvPr id="971" name="WordArt 1990"/>
          <p:cNvSpPr>
            <a:spLocks noChangeArrowheads="1" noChangeShapeType="1" noTextEdit="1"/>
          </p:cNvSpPr>
          <p:nvPr/>
        </p:nvSpPr>
        <p:spPr bwMode="auto">
          <a:xfrm>
            <a:off x="5830083" y="3524384"/>
            <a:ext cx="29575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3</a:t>
            </a:r>
          </a:p>
        </p:txBody>
      </p:sp>
      <p:sp>
        <p:nvSpPr>
          <p:cNvPr id="972" name="WordArt 1991"/>
          <p:cNvSpPr>
            <a:spLocks noChangeArrowheads="1" noChangeShapeType="1" noTextEdit="1"/>
          </p:cNvSpPr>
          <p:nvPr/>
        </p:nvSpPr>
        <p:spPr bwMode="auto">
          <a:xfrm>
            <a:off x="5832056" y="3158582"/>
            <a:ext cx="29575" cy="5927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5</a:t>
            </a:r>
          </a:p>
        </p:txBody>
      </p:sp>
      <p:sp>
        <p:nvSpPr>
          <p:cNvPr id="973" name="WordArt 1992"/>
          <p:cNvSpPr>
            <a:spLocks noChangeArrowheads="1" noChangeShapeType="1" noTextEdit="1"/>
          </p:cNvSpPr>
          <p:nvPr/>
        </p:nvSpPr>
        <p:spPr bwMode="auto">
          <a:xfrm>
            <a:off x="6486660" y="2915023"/>
            <a:ext cx="29575" cy="60195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6</a:t>
            </a:r>
          </a:p>
        </p:txBody>
      </p:sp>
      <p:sp>
        <p:nvSpPr>
          <p:cNvPr id="974" name="WordArt 1993"/>
          <p:cNvSpPr>
            <a:spLocks noChangeArrowheads="1" noChangeShapeType="1" noTextEdit="1"/>
          </p:cNvSpPr>
          <p:nvPr/>
        </p:nvSpPr>
        <p:spPr bwMode="auto">
          <a:xfrm>
            <a:off x="5832056" y="2915023"/>
            <a:ext cx="29575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7</a:t>
            </a:r>
          </a:p>
        </p:txBody>
      </p:sp>
      <p:sp>
        <p:nvSpPr>
          <p:cNvPr id="975" name="WordArt 1994"/>
          <p:cNvSpPr>
            <a:spLocks noChangeArrowheads="1" noChangeShapeType="1" noTextEdit="1"/>
          </p:cNvSpPr>
          <p:nvPr/>
        </p:nvSpPr>
        <p:spPr bwMode="auto">
          <a:xfrm>
            <a:off x="6253014" y="2548296"/>
            <a:ext cx="29575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8</a:t>
            </a:r>
          </a:p>
        </p:txBody>
      </p:sp>
      <p:sp>
        <p:nvSpPr>
          <p:cNvPr id="976" name="WordArt 1995"/>
          <p:cNvSpPr>
            <a:spLocks noChangeArrowheads="1" noChangeShapeType="1" noTextEdit="1"/>
          </p:cNvSpPr>
          <p:nvPr/>
        </p:nvSpPr>
        <p:spPr bwMode="auto">
          <a:xfrm>
            <a:off x="5846844" y="2548296"/>
            <a:ext cx="29575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9</a:t>
            </a:r>
          </a:p>
        </p:txBody>
      </p:sp>
      <p:sp>
        <p:nvSpPr>
          <p:cNvPr id="977" name="WordArt 1996"/>
          <p:cNvSpPr>
            <a:spLocks noChangeArrowheads="1" noChangeShapeType="1" noTextEdit="1"/>
          </p:cNvSpPr>
          <p:nvPr/>
        </p:nvSpPr>
        <p:spPr bwMode="auto">
          <a:xfrm>
            <a:off x="6220480" y="2335298"/>
            <a:ext cx="59151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10</a:t>
            </a:r>
          </a:p>
        </p:txBody>
      </p:sp>
      <p:sp>
        <p:nvSpPr>
          <p:cNvPr id="978" name="WordArt 1997"/>
          <p:cNvSpPr>
            <a:spLocks noChangeArrowheads="1" noChangeShapeType="1" noTextEdit="1"/>
          </p:cNvSpPr>
          <p:nvPr/>
        </p:nvSpPr>
        <p:spPr bwMode="auto">
          <a:xfrm>
            <a:off x="5846844" y="2335298"/>
            <a:ext cx="59151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11</a:t>
            </a:r>
          </a:p>
        </p:txBody>
      </p:sp>
      <p:sp>
        <p:nvSpPr>
          <p:cNvPr id="979" name="WordArt 1998"/>
          <p:cNvSpPr>
            <a:spLocks noChangeArrowheads="1" noChangeShapeType="1" noTextEdit="1"/>
          </p:cNvSpPr>
          <p:nvPr/>
        </p:nvSpPr>
        <p:spPr bwMode="auto">
          <a:xfrm>
            <a:off x="6532008" y="1938936"/>
            <a:ext cx="59151" cy="6112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12</a:t>
            </a:r>
          </a:p>
        </p:txBody>
      </p:sp>
      <p:sp>
        <p:nvSpPr>
          <p:cNvPr id="980" name="WordArt 1999"/>
          <p:cNvSpPr>
            <a:spLocks noChangeArrowheads="1" noChangeShapeType="1" noTextEdit="1"/>
          </p:cNvSpPr>
          <p:nvPr/>
        </p:nvSpPr>
        <p:spPr bwMode="auto">
          <a:xfrm>
            <a:off x="5814310" y="1938936"/>
            <a:ext cx="59151" cy="611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13</a:t>
            </a:r>
          </a:p>
        </p:txBody>
      </p:sp>
      <p:sp>
        <p:nvSpPr>
          <p:cNvPr id="981" name="WordArt 2000"/>
          <p:cNvSpPr>
            <a:spLocks noChangeArrowheads="1" noChangeShapeType="1" noTextEdit="1"/>
          </p:cNvSpPr>
          <p:nvPr/>
        </p:nvSpPr>
        <p:spPr bwMode="auto">
          <a:xfrm>
            <a:off x="6532008" y="1664816"/>
            <a:ext cx="59151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14</a:t>
            </a:r>
          </a:p>
        </p:txBody>
      </p:sp>
      <p:sp>
        <p:nvSpPr>
          <p:cNvPr id="982" name="WordArt 2001"/>
          <p:cNvSpPr>
            <a:spLocks noChangeArrowheads="1" noChangeShapeType="1" noTextEdit="1"/>
          </p:cNvSpPr>
          <p:nvPr/>
        </p:nvSpPr>
        <p:spPr bwMode="auto">
          <a:xfrm>
            <a:off x="5814310" y="1664816"/>
            <a:ext cx="59151" cy="6019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prstClr val="white"/>
                </a:solidFill>
                <a:latin typeface="Arial Black"/>
              </a:rPr>
              <a:t>15</a:t>
            </a:r>
          </a:p>
        </p:txBody>
      </p:sp>
      <p:sp>
        <p:nvSpPr>
          <p:cNvPr id="983" name="AutoShape 2002"/>
          <p:cNvSpPr>
            <a:spLocks noChangeArrowheads="1"/>
          </p:cNvSpPr>
          <p:nvPr/>
        </p:nvSpPr>
        <p:spPr bwMode="auto">
          <a:xfrm rot="10800000">
            <a:off x="6307235" y="1787059"/>
            <a:ext cx="53236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84" name="AutoShape 2003"/>
          <p:cNvSpPr>
            <a:spLocks noChangeArrowheads="1"/>
          </p:cNvSpPr>
          <p:nvPr/>
        </p:nvSpPr>
        <p:spPr bwMode="auto">
          <a:xfrm rot="10800000">
            <a:off x="6272730" y="1817619"/>
            <a:ext cx="54222" cy="63900"/>
          </a:xfrm>
          <a:prstGeom prst="flowChartDocumen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85" name="Rectangle 2007"/>
          <p:cNvSpPr>
            <a:spLocks noChangeArrowheads="1"/>
          </p:cNvSpPr>
          <p:nvPr/>
        </p:nvSpPr>
        <p:spPr bwMode="auto">
          <a:xfrm>
            <a:off x="4920145" y="4347668"/>
            <a:ext cx="223787" cy="9168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86" name="Rectangle 2008"/>
          <p:cNvSpPr>
            <a:spLocks noChangeArrowheads="1"/>
          </p:cNvSpPr>
          <p:nvPr/>
        </p:nvSpPr>
        <p:spPr bwMode="auto">
          <a:xfrm>
            <a:off x="7091971" y="4377303"/>
            <a:ext cx="223788" cy="9260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87" name="Rectangle 2009"/>
          <p:cNvSpPr>
            <a:spLocks noChangeArrowheads="1"/>
          </p:cNvSpPr>
          <p:nvPr/>
        </p:nvSpPr>
        <p:spPr bwMode="auto">
          <a:xfrm>
            <a:off x="4696357" y="4347668"/>
            <a:ext cx="191255" cy="12131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88" name="Rectangle 2010"/>
          <p:cNvSpPr>
            <a:spLocks noChangeArrowheads="1"/>
          </p:cNvSpPr>
          <p:nvPr/>
        </p:nvSpPr>
        <p:spPr bwMode="auto">
          <a:xfrm>
            <a:off x="7379839" y="4377303"/>
            <a:ext cx="191255" cy="12316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89" name="Rectangle 2011"/>
          <p:cNvSpPr>
            <a:spLocks noChangeArrowheads="1"/>
          </p:cNvSpPr>
          <p:nvPr/>
        </p:nvSpPr>
        <p:spPr bwMode="auto">
          <a:xfrm>
            <a:off x="4632277" y="2274177"/>
            <a:ext cx="64080" cy="335241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LF</a:t>
            </a:r>
          </a:p>
        </p:txBody>
      </p:sp>
      <p:sp>
        <p:nvSpPr>
          <p:cNvPr id="990" name="Rectangle 2012"/>
          <p:cNvSpPr>
            <a:spLocks noChangeArrowheads="1"/>
          </p:cNvSpPr>
          <p:nvPr/>
        </p:nvSpPr>
        <p:spPr bwMode="auto">
          <a:xfrm>
            <a:off x="7603627" y="2274177"/>
            <a:ext cx="64080" cy="335241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600" u="none">
                <a:solidFill>
                  <a:prstClr val="black"/>
                </a:solidFill>
              </a:rPr>
              <a:t>LF</a:t>
            </a:r>
          </a:p>
        </p:txBody>
      </p:sp>
      <p:sp>
        <p:nvSpPr>
          <p:cNvPr id="991" name="Line 2020"/>
          <p:cNvSpPr>
            <a:spLocks noChangeShapeType="1"/>
          </p:cNvSpPr>
          <p:nvPr/>
        </p:nvSpPr>
        <p:spPr bwMode="auto">
          <a:xfrm>
            <a:off x="5750230" y="4826452"/>
            <a:ext cx="111400" cy="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AutoShape 2021"/>
          <p:cNvSpPr>
            <a:spLocks noChangeArrowheads="1"/>
          </p:cNvSpPr>
          <p:nvPr/>
        </p:nvSpPr>
        <p:spPr bwMode="auto">
          <a:xfrm>
            <a:off x="5750230" y="5047784"/>
            <a:ext cx="111400" cy="275046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93" name="AutoShape 2022"/>
          <p:cNvSpPr>
            <a:spLocks noChangeArrowheads="1"/>
          </p:cNvSpPr>
          <p:nvPr/>
        </p:nvSpPr>
        <p:spPr bwMode="auto">
          <a:xfrm>
            <a:off x="5734457" y="4686796"/>
            <a:ext cx="111400" cy="275046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994" name="Rectangle 2031"/>
          <p:cNvSpPr>
            <a:spLocks noChangeArrowheads="1"/>
          </p:cNvSpPr>
          <p:nvPr/>
        </p:nvSpPr>
        <p:spPr bwMode="auto">
          <a:xfrm>
            <a:off x="4663825" y="1390697"/>
            <a:ext cx="192241" cy="12224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LG3</a:t>
            </a:r>
          </a:p>
        </p:txBody>
      </p:sp>
      <p:sp>
        <p:nvSpPr>
          <p:cNvPr id="995" name="Rectangle 2032"/>
          <p:cNvSpPr>
            <a:spLocks noChangeArrowheads="1"/>
          </p:cNvSpPr>
          <p:nvPr/>
        </p:nvSpPr>
        <p:spPr bwMode="auto">
          <a:xfrm>
            <a:off x="4984225" y="1390697"/>
            <a:ext cx="191255" cy="12224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LG1</a:t>
            </a:r>
          </a:p>
        </p:txBody>
      </p:sp>
      <p:sp>
        <p:nvSpPr>
          <p:cNvPr id="996" name="Rectangle 2033"/>
          <p:cNvSpPr>
            <a:spLocks noChangeArrowheads="1"/>
          </p:cNvSpPr>
          <p:nvPr/>
        </p:nvSpPr>
        <p:spPr bwMode="auto">
          <a:xfrm>
            <a:off x="7411386" y="1420332"/>
            <a:ext cx="191255" cy="12224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LG4</a:t>
            </a:r>
          </a:p>
        </p:txBody>
      </p:sp>
      <p:sp>
        <p:nvSpPr>
          <p:cNvPr id="997" name="Rectangle 2034"/>
          <p:cNvSpPr>
            <a:spLocks noChangeArrowheads="1"/>
          </p:cNvSpPr>
          <p:nvPr/>
        </p:nvSpPr>
        <p:spPr bwMode="auto">
          <a:xfrm>
            <a:off x="7027892" y="1420332"/>
            <a:ext cx="191255" cy="12224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LG2</a:t>
            </a:r>
          </a:p>
        </p:txBody>
      </p:sp>
      <p:sp>
        <p:nvSpPr>
          <p:cNvPr id="998" name="WordArt 2035"/>
          <p:cNvSpPr>
            <a:spLocks noChangeArrowheads="1" noChangeShapeType="1" noTextEdit="1"/>
          </p:cNvSpPr>
          <p:nvPr/>
        </p:nvSpPr>
        <p:spPr bwMode="auto">
          <a:xfrm>
            <a:off x="6401877" y="3804060"/>
            <a:ext cx="24647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</a:t>
            </a:r>
          </a:p>
        </p:txBody>
      </p:sp>
      <p:sp>
        <p:nvSpPr>
          <p:cNvPr id="999" name="WordArt 2036"/>
          <p:cNvSpPr>
            <a:spLocks noChangeArrowheads="1" noChangeShapeType="1" noTextEdit="1"/>
          </p:cNvSpPr>
          <p:nvPr/>
        </p:nvSpPr>
        <p:spPr bwMode="auto">
          <a:xfrm>
            <a:off x="6401877" y="3712377"/>
            <a:ext cx="24647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</a:t>
            </a:r>
          </a:p>
        </p:txBody>
      </p:sp>
      <p:sp>
        <p:nvSpPr>
          <p:cNvPr id="1000" name="WordArt 2037"/>
          <p:cNvSpPr>
            <a:spLocks noChangeArrowheads="1" noChangeShapeType="1" noTextEdit="1"/>
          </p:cNvSpPr>
          <p:nvPr/>
        </p:nvSpPr>
        <p:spPr bwMode="auto">
          <a:xfrm>
            <a:off x="6401877" y="3590136"/>
            <a:ext cx="24647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3</a:t>
            </a:r>
          </a:p>
        </p:txBody>
      </p:sp>
      <p:sp>
        <p:nvSpPr>
          <p:cNvPr id="1001" name="WordArt 2038"/>
          <p:cNvSpPr>
            <a:spLocks noChangeArrowheads="1" noChangeShapeType="1" noTextEdit="1"/>
          </p:cNvSpPr>
          <p:nvPr/>
        </p:nvSpPr>
        <p:spPr bwMode="auto">
          <a:xfrm>
            <a:off x="6401877" y="3468819"/>
            <a:ext cx="24647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4</a:t>
            </a:r>
          </a:p>
        </p:txBody>
      </p:sp>
      <p:sp>
        <p:nvSpPr>
          <p:cNvPr id="1002" name="WordArt 2039"/>
          <p:cNvSpPr>
            <a:spLocks noChangeArrowheads="1" noChangeShapeType="1" noTextEdit="1"/>
          </p:cNvSpPr>
          <p:nvPr/>
        </p:nvSpPr>
        <p:spPr bwMode="auto">
          <a:xfrm>
            <a:off x="6769599" y="3310459"/>
            <a:ext cx="25632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5</a:t>
            </a:r>
          </a:p>
        </p:txBody>
      </p:sp>
      <p:sp>
        <p:nvSpPr>
          <p:cNvPr id="1003" name="WordArt 2040"/>
          <p:cNvSpPr>
            <a:spLocks noChangeArrowheads="1" noChangeShapeType="1" noTextEdit="1"/>
          </p:cNvSpPr>
          <p:nvPr/>
        </p:nvSpPr>
        <p:spPr bwMode="auto">
          <a:xfrm>
            <a:off x="6769599" y="3218777"/>
            <a:ext cx="25632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6</a:t>
            </a:r>
          </a:p>
        </p:txBody>
      </p:sp>
      <p:sp>
        <p:nvSpPr>
          <p:cNvPr id="1004" name="WordArt 2041"/>
          <p:cNvSpPr>
            <a:spLocks noChangeArrowheads="1" noChangeShapeType="1" noTextEdit="1"/>
          </p:cNvSpPr>
          <p:nvPr/>
        </p:nvSpPr>
        <p:spPr bwMode="auto">
          <a:xfrm>
            <a:off x="5430815" y="3341945"/>
            <a:ext cx="25632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7</a:t>
            </a:r>
          </a:p>
        </p:txBody>
      </p:sp>
      <p:sp>
        <p:nvSpPr>
          <p:cNvPr id="1005" name="WordArt 2042"/>
          <p:cNvSpPr>
            <a:spLocks noChangeArrowheads="1" noChangeShapeType="1" noTextEdit="1"/>
          </p:cNvSpPr>
          <p:nvPr/>
        </p:nvSpPr>
        <p:spPr bwMode="auto">
          <a:xfrm>
            <a:off x="5430815" y="3250264"/>
            <a:ext cx="25632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8</a:t>
            </a:r>
          </a:p>
        </p:txBody>
      </p:sp>
      <p:sp>
        <p:nvSpPr>
          <p:cNvPr id="1006" name="WordArt 2043"/>
          <p:cNvSpPr>
            <a:spLocks noChangeArrowheads="1" noChangeShapeType="1" noTextEdit="1"/>
          </p:cNvSpPr>
          <p:nvPr/>
        </p:nvSpPr>
        <p:spPr bwMode="auto">
          <a:xfrm>
            <a:off x="6709462" y="3065974"/>
            <a:ext cx="25632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9</a:t>
            </a:r>
          </a:p>
        </p:txBody>
      </p:sp>
      <p:sp>
        <p:nvSpPr>
          <p:cNvPr id="1007" name="WordArt 2044"/>
          <p:cNvSpPr>
            <a:spLocks noChangeArrowheads="1" noChangeShapeType="1" noTextEdit="1"/>
          </p:cNvSpPr>
          <p:nvPr/>
        </p:nvSpPr>
        <p:spPr bwMode="auto">
          <a:xfrm>
            <a:off x="6677914" y="2975218"/>
            <a:ext cx="50279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10</a:t>
            </a:r>
          </a:p>
        </p:txBody>
      </p:sp>
      <p:sp>
        <p:nvSpPr>
          <p:cNvPr id="1008" name="WordArt 2045"/>
          <p:cNvSpPr>
            <a:spLocks noChangeArrowheads="1" noChangeShapeType="1" noTextEdit="1"/>
          </p:cNvSpPr>
          <p:nvPr/>
        </p:nvSpPr>
        <p:spPr bwMode="auto">
          <a:xfrm>
            <a:off x="6769599" y="2792782"/>
            <a:ext cx="50278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11</a:t>
            </a:r>
          </a:p>
        </p:txBody>
      </p:sp>
      <p:sp>
        <p:nvSpPr>
          <p:cNvPr id="1009" name="WordArt 2046"/>
          <p:cNvSpPr>
            <a:spLocks noChangeArrowheads="1" noChangeShapeType="1" noTextEdit="1"/>
          </p:cNvSpPr>
          <p:nvPr/>
        </p:nvSpPr>
        <p:spPr bwMode="auto">
          <a:xfrm>
            <a:off x="6741008" y="2671464"/>
            <a:ext cx="50279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12</a:t>
            </a:r>
          </a:p>
        </p:txBody>
      </p:sp>
      <p:sp>
        <p:nvSpPr>
          <p:cNvPr id="1010" name="WordArt 2047"/>
          <p:cNvSpPr>
            <a:spLocks noChangeArrowheads="1" noChangeShapeType="1" noTextEdit="1"/>
          </p:cNvSpPr>
          <p:nvPr/>
        </p:nvSpPr>
        <p:spPr bwMode="auto">
          <a:xfrm>
            <a:off x="5399268" y="2762220"/>
            <a:ext cx="50278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13</a:t>
            </a:r>
          </a:p>
        </p:txBody>
      </p:sp>
      <p:sp>
        <p:nvSpPr>
          <p:cNvPr id="1011" name="WordArt 2048"/>
          <p:cNvSpPr>
            <a:spLocks noChangeArrowheads="1" noChangeShapeType="1" noTextEdit="1"/>
          </p:cNvSpPr>
          <p:nvPr/>
        </p:nvSpPr>
        <p:spPr bwMode="auto">
          <a:xfrm>
            <a:off x="5399268" y="2671464"/>
            <a:ext cx="50278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14</a:t>
            </a:r>
          </a:p>
        </p:txBody>
      </p:sp>
      <p:sp>
        <p:nvSpPr>
          <p:cNvPr id="1012" name="WordArt 2049"/>
          <p:cNvSpPr>
            <a:spLocks noChangeArrowheads="1" noChangeShapeType="1" noTextEdit="1"/>
          </p:cNvSpPr>
          <p:nvPr/>
        </p:nvSpPr>
        <p:spPr bwMode="auto">
          <a:xfrm>
            <a:off x="6581301" y="2548296"/>
            <a:ext cx="50279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15</a:t>
            </a:r>
          </a:p>
        </p:txBody>
      </p:sp>
      <p:sp>
        <p:nvSpPr>
          <p:cNvPr id="1013" name="WordArt 2050"/>
          <p:cNvSpPr>
            <a:spLocks noChangeArrowheads="1" noChangeShapeType="1" noTextEdit="1"/>
          </p:cNvSpPr>
          <p:nvPr/>
        </p:nvSpPr>
        <p:spPr bwMode="auto">
          <a:xfrm>
            <a:off x="6615806" y="2364932"/>
            <a:ext cx="50278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16</a:t>
            </a:r>
          </a:p>
        </p:txBody>
      </p:sp>
      <p:sp>
        <p:nvSpPr>
          <p:cNvPr id="1014" name="WordArt 2051"/>
          <p:cNvSpPr>
            <a:spLocks noChangeArrowheads="1" noChangeShapeType="1" noTextEdit="1"/>
          </p:cNvSpPr>
          <p:nvPr/>
        </p:nvSpPr>
        <p:spPr bwMode="auto">
          <a:xfrm>
            <a:off x="6615806" y="2243616"/>
            <a:ext cx="50278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17</a:t>
            </a:r>
          </a:p>
        </p:txBody>
      </p:sp>
      <p:sp>
        <p:nvSpPr>
          <p:cNvPr id="1015" name="WordArt 2052"/>
          <p:cNvSpPr>
            <a:spLocks noChangeArrowheads="1" noChangeShapeType="1" noTextEdit="1"/>
          </p:cNvSpPr>
          <p:nvPr/>
        </p:nvSpPr>
        <p:spPr bwMode="auto">
          <a:xfrm>
            <a:off x="6368357" y="1817619"/>
            <a:ext cx="51264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18</a:t>
            </a:r>
          </a:p>
        </p:txBody>
      </p:sp>
      <p:sp>
        <p:nvSpPr>
          <p:cNvPr id="1016" name="WordArt 2053"/>
          <p:cNvSpPr>
            <a:spLocks noChangeArrowheads="1" noChangeShapeType="1" noTextEdit="1"/>
          </p:cNvSpPr>
          <p:nvPr/>
        </p:nvSpPr>
        <p:spPr bwMode="auto">
          <a:xfrm>
            <a:off x="6272730" y="1664816"/>
            <a:ext cx="51264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19</a:t>
            </a:r>
          </a:p>
        </p:txBody>
      </p:sp>
      <p:sp>
        <p:nvSpPr>
          <p:cNvPr id="1017" name="WordArt 2054"/>
          <p:cNvSpPr>
            <a:spLocks noChangeArrowheads="1" noChangeShapeType="1" noTextEdit="1"/>
          </p:cNvSpPr>
          <p:nvPr/>
        </p:nvSpPr>
        <p:spPr bwMode="auto">
          <a:xfrm>
            <a:off x="5726570" y="1332354"/>
            <a:ext cx="51264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20</a:t>
            </a:r>
          </a:p>
        </p:txBody>
      </p:sp>
      <p:sp>
        <p:nvSpPr>
          <p:cNvPr id="1018" name="WordArt 2055"/>
          <p:cNvSpPr>
            <a:spLocks noChangeArrowheads="1" noChangeShapeType="1" noTextEdit="1"/>
          </p:cNvSpPr>
          <p:nvPr/>
        </p:nvSpPr>
        <p:spPr bwMode="auto">
          <a:xfrm>
            <a:off x="6436382" y="1332354"/>
            <a:ext cx="50278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21</a:t>
            </a:r>
          </a:p>
        </p:txBody>
      </p:sp>
      <p:sp>
        <p:nvSpPr>
          <p:cNvPr id="1019" name="WordArt 2056"/>
          <p:cNvSpPr>
            <a:spLocks noChangeArrowheads="1" noChangeShapeType="1" noTextEdit="1"/>
          </p:cNvSpPr>
          <p:nvPr/>
        </p:nvSpPr>
        <p:spPr bwMode="auto">
          <a:xfrm>
            <a:off x="5732485" y="1206408"/>
            <a:ext cx="51264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22</a:t>
            </a:r>
          </a:p>
        </p:txBody>
      </p:sp>
      <p:sp>
        <p:nvSpPr>
          <p:cNvPr id="1020" name="WordArt 2057"/>
          <p:cNvSpPr>
            <a:spLocks noChangeArrowheads="1" noChangeShapeType="1" noTextEdit="1"/>
          </p:cNvSpPr>
          <p:nvPr/>
        </p:nvSpPr>
        <p:spPr bwMode="auto">
          <a:xfrm>
            <a:off x="6436382" y="1206408"/>
            <a:ext cx="50278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23</a:t>
            </a:r>
          </a:p>
        </p:txBody>
      </p:sp>
      <p:sp>
        <p:nvSpPr>
          <p:cNvPr id="1021" name="WordArt 2058"/>
          <p:cNvSpPr>
            <a:spLocks noChangeArrowheads="1" noChangeShapeType="1" noTextEdit="1"/>
          </p:cNvSpPr>
          <p:nvPr/>
        </p:nvSpPr>
        <p:spPr bwMode="auto">
          <a:xfrm>
            <a:off x="5732485" y="1100834"/>
            <a:ext cx="50278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24</a:t>
            </a:r>
          </a:p>
        </p:txBody>
      </p:sp>
      <p:sp>
        <p:nvSpPr>
          <p:cNvPr id="1022" name="WordArt 2059"/>
          <p:cNvSpPr>
            <a:spLocks noChangeArrowheads="1" noChangeShapeType="1" noTextEdit="1"/>
          </p:cNvSpPr>
          <p:nvPr/>
        </p:nvSpPr>
        <p:spPr bwMode="auto">
          <a:xfrm>
            <a:off x="6436382" y="1100834"/>
            <a:ext cx="51264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1F497D"/>
                </a:solidFill>
                <a:latin typeface="Arial Black"/>
              </a:rPr>
              <a:t>25</a:t>
            </a:r>
          </a:p>
        </p:txBody>
      </p:sp>
      <p:sp>
        <p:nvSpPr>
          <p:cNvPr id="1023" name="WordArt 2062"/>
          <p:cNvSpPr>
            <a:spLocks noChangeArrowheads="1" noChangeShapeType="1" noTextEdit="1"/>
          </p:cNvSpPr>
          <p:nvPr/>
        </p:nvSpPr>
        <p:spPr bwMode="auto">
          <a:xfrm>
            <a:off x="5637844" y="4524549"/>
            <a:ext cx="55207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C1</a:t>
            </a:r>
          </a:p>
        </p:txBody>
      </p:sp>
      <p:sp>
        <p:nvSpPr>
          <p:cNvPr id="1024" name="WordArt 2063"/>
          <p:cNvSpPr>
            <a:spLocks noChangeArrowheads="1" noChangeShapeType="1" noTextEdit="1"/>
          </p:cNvSpPr>
          <p:nvPr/>
        </p:nvSpPr>
        <p:spPr bwMode="auto">
          <a:xfrm>
            <a:off x="6487646" y="4524549"/>
            <a:ext cx="54222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C2</a:t>
            </a:r>
          </a:p>
        </p:txBody>
      </p:sp>
      <p:sp>
        <p:nvSpPr>
          <p:cNvPr id="1025" name="WordArt 2068"/>
          <p:cNvSpPr>
            <a:spLocks noChangeArrowheads="1" noChangeShapeType="1" noTextEdit="1"/>
          </p:cNvSpPr>
          <p:nvPr/>
        </p:nvSpPr>
        <p:spPr bwMode="auto">
          <a:xfrm>
            <a:off x="6103164" y="3065974"/>
            <a:ext cx="25632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1</a:t>
            </a:r>
          </a:p>
        </p:txBody>
      </p:sp>
      <p:sp>
        <p:nvSpPr>
          <p:cNvPr id="1026" name="WordArt 2069"/>
          <p:cNvSpPr>
            <a:spLocks noChangeArrowheads="1" noChangeShapeType="1" noTextEdit="1"/>
          </p:cNvSpPr>
          <p:nvPr/>
        </p:nvSpPr>
        <p:spPr bwMode="auto">
          <a:xfrm>
            <a:off x="6262872" y="3065974"/>
            <a:ext cx="25632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2</a:t>
            </a:r>
          </a:p>
        </p:txBody>
      </p:sp>
      <p:sp>
        <p:nvSpPr>
          <p:cNvPr id="1027" name="WordArt 2070"/>
          <p:cNvSpPr>
            <a:spLocks noChangeArrowheads="1" noChangeShapeType="1" noTextEdit="1"/>
          </p:cNvSpPr>
          <p:nvPr/>
        </p:nvSpPr>
        <p:spPr bwMode="auto">
          <a:xfrm>
            <a:off x="6103164" y="2883537"/>
            <a:ext cx="25632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3</a:t>
            </a:r>
          </a:p>
        </p:txBody>
      </p:sp>
      <p:sp>
        <p:nvSpPr>
          <p:cNvPr id="1028" name="WordArt 2071"/>
          <p:cNvSpPr>
            <a:spLocks noChangeArrowheads="1" noChangeShapeType="1" noTextEdit="1"/>
          </p:cNvSpPr>
          <p:nvPr/>
        </p:nvSpPr>
        <p:spPr bwMode="auto">
          <a:xfrm>
            <a:off x="6262872" y="2883537"/>
            <a:ext cx="25632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4</a:t>
            </a:r>
          </a:p>
        </p:txBody>
      </p:sp>
      <p:sp>
        <p:nvSpPr>
          <p:cNvPr id="1029" name="WordArt 2072"/>
          <p:cNvSpPr>
            <a:spLocks noChangeArrowheads="1" noChangeShapeType="1" noTextEdit="1"/>
          </p:cNvSpPr>
          <p:nvPr/>
        </p:nvSpPr>
        <p:spPr bwMode="auto">
          <a:xfrm>
            <a:off x="4951692" y="4377303"/>
            <a:ext cx="84783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LG1</a:t>
            </a:r>
          </a:p>
        </p:txBody>
      </p:sp>
      <p:sp>
        <p:nvSpPr>
          <p:cNvPr id="1030" name="WordArt 2073"/>
          <p:cNvSpPr>
            <a:spLocks noChangeArrowheads="1" noChangeShapeType="1" noTextEdit="1"/>
          </p:cNvSpPr>
          <p:nvPr/>
        </p:nvSpPr>
        <p:spPr bwMode="auto">
          <a:xfrm>
            <a:off x="4760437" y="4377303"/>
            <a:ext cx="84783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LG3</a:t>
            </a:r>
          </a:p>
        </p:txBody>
      </p:sp>
      <p:sp>
        <p:nvSpPr>
          <p:cNvPr id="1031" name="WordArt 2074"/>
          <p:cNvSpPr>
            <a:spLocks noChangeArrowheads="1" noChangeShapeType="1" noTextEdit="1"/>
          </p:cNvSpPr>
          <p:nvPr/>
        </p:nvSpPr>
        <p:spPr bwMode="auto">
          <a:xfrm>
            <a:off x="7156052" y="4407863"/>
            <a:ext cx="84783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LG2</a:t>
            </a:r>
          </a:p>
        </p:txBody>
      </p:sp>
      <p:sp>
        <p:nvSpPr>
          <p:cNvPr id="1032" name="WordArt 2075"/>
          <p:cNvSpPr>
            <a:spLocks noChangeArrowheads="1" noChangeShapeType="1" noTextEdit="1"/>
          </p:cNvSpPr>
          <p:nvPr/>
        </p:nvSpPr>
        <p:spPr bwMode="auto">
          <a:xfrm>
            <a:off x="7443919" y="4407863"/>
            <a:ext cx="83797" cy="56490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LG4</a:t>
            </a:r>
          </a:p>
        </p:txBody>
      </p:sp>
      <p:sp>
        <p:nvSpPr>
          <p:cNvPr id="1033" name="WordArt 2080"/>
          <p:cNvSpPr>
            <a:spLocks noChangeArrowheads="1" noChangeShapeType="1" noTextEdit="1"/>
          </p:cNvSpPr>
          <p:nvPr/>
        </p:nvSpPr>
        <p:spPr bwMode="auto">
          <a:xfrm>
            <a:off x="5190267" y="4567149"/>
            <a:ext cx="96613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MG1</a:t>
            </a:r>
          </a:p>
        </p:txBody>
      </p:sp>
      <p:sp>
        <p:nvSpPr>
          <p:cNvPr id="1034" name="WordArt 2081"/>
          <p:cNvSpPr>
            <a:spLocks noChangeArrowheads="1" noChangeShapeType="1" noTextEdit="1"/>
          </p:cNvSpPr>
          <p:nvPr/>
        </p:nvSpPr>
        <p:spPr bwMode="auto">
          <a:xfrm>
            <a:off x="6800159" y="4594005"/>
            <a:ext cx="97600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MG2</a:t>
            </a:r>
          </a:p>
        </p:txBody>
      </p:sp>
      <p:sp>
        <p:nvSpPr>
          <p:cNvPr id="1035" name="WordArt 2082"/>
          <p:cNvSpPr>
            <a:spLocks noChangeArrowheads="1" noChangeShapeType="1" noTextEdit="1"/>
          </p:cNvSpPr>
          <p:nvPr/>
        </p:nvSpPr>
        <p:spPr bwMode="auto">
          <a:xfrm>
            <a:off x="5590523" y="5211701"/>
            <a:ext cx="110415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MM1</a:t>
            </a:r>
          </a:p>
        </p:txBody>
      </p:sp>
      <p:sp>
        <p:nvSpPr>
          <p:cNvPr id="1036" name="WordArt 2083"/>
          <p:cNvSpPr>
            <a:spLocks noChangeArrowheads="1" noChangeShapeType="1" noTextEdit="1"/>
          </p:cNvSpPr>
          <p:nvPr/>
        </p:nvSpPr>
        <p:spPr bwMode="auto">
          <a:xfrm>
            <a:off x="5590523" y="4902389"/>
            <a:ext cx="110415" cy="5649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MM3</a:t>
            </a:r>
          </a:p>
        </p:txBody>
      </p:sp>
      <p:sp>
        <p:nvSpPr>
          <p:cNvPr id="1037" name="WordArt 2084"/>
          <p:cNvSpPr>
            <a:spLocks noChangeArrowheads="1" noChangeShapeType="1" noTextEdit="1"/>
          </p:cNvSpPr>
          <p:nvPr/>
        </p:nvSpPr>
        <p:spPr bwMode="auto">
          <a:xfrm>
            <a:off x="6517221" y="4897759"/>
            <a:ext cx="109429" cy="5649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MM4</a:t>
            </a:r>
          </a:p>
        </p:txBody>
      </p:sp>
      <p:sp>
        <p:nvSpPr>
          <p:cNvPr id="1038" name="WordArt 2085"/>
          <p:cNvSpPr>
            <a:spLocks noChangeArrowheads="1" noChangeShapeType="1" noTextEdit="1"/>
          </p:cNvSpPr>
          <p:nvPr/>
        </p:nvSpPr>
        <p:spPr bwMode="auto">
          <a:xfrm>
            <a:off x="6517221" y="5181140"/>
            <a:ext cx="109429" cy="5649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MM2</a:t>
            </a:r>
          </a:p>
        </p:txBody>
      </p:sp>
      <p:sp>
        <p:nvSpPr>
          <p:cNvPr id="1039" name="WordArt 2086"/>
          <p:cNvSpPr>
            <a:spLocks noChangeArrowheads="1" noChangeShapeType="1" noTextEdit="1"/>
          </p:cNvSpPr>
          <p:nvPr/>
        </p:nvSpPr>
        <p:spPr bwMode="auto">
          <a:xfrm>
            <a:off x="6317093" y="3982793"/>
            <a:ext cx="114358" cy="5093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VAF</a:t>
            </a:r>
          </a:p>
        </p:txBody>
      </p:sp>
      <p:sp>
        <p:nvSpPr>
          <p:cNvPr id="1040" name="WordArt 2087"/>
          <p:cNvSpPr>
            <a:spLocks noChangeArrowheads="1" noChangeShapeType="1" noTextEdit="1"/>
          </p:cNvSpPr>
          <p:nvPr/>
        </p:nvSpPr>
        <p:spPr bwMode="auto">
          <a:xfrm>
            <a:off x="7113660" y="3310459"/>
            <a:ext cx="128160" cy="61121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VAP1</a:t>
            </a:r>
          </a:p>
        </p:txBody>
      </p:sp>
      <p:sp>
        <p:nvSpPr>
          <p:cNvPr id="1041" name="WordArt 2094"/>
          <p:cNvSpPr>
            <a:spLocks noChangeArrowheads="1" noChangeShapeType="1" noTextEdit="1"/>
          </p:cNvSpPr>
          <p:nvPr/>
        </p:nvSpPr>
        <p:spPr bwMode="auto">
          <a:xfrm>
            <a:off x="6081476" y="1512940"/>
            <a:ext cx="92670" cy="5556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LPN</a:t>
            </a:r>
          </a:p>
        </p:txBody>
      </p:sp>
      <p:sp>
        <p:nvSpPr>
          <p:cNvPr id="1042" name="WordArt 2101"/>
          <p:cNvSpPr>
            <a:spLocks noChangeArrowheads="1" noChangeShapeType="1" noTextEdit="1"/>
          </p:cNvSpPr>
          <p:nvPr/>
        </p:nvSpPr>
        <p:spPr bwMode="auto">
          <a:xfrm>
            <a:off x="6069646" y="4085588"/>
            <a:ext cx="118302" cy="611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b="1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EXP</a:t>
            </a:r>
          </a:p>
        </p:txBody>
      </p:sp>
      <p:sp>
        <p:nvSpPr>
          <p:cNvPr id="1043" name="WordArt 2102"/>
          <p:cNvSpPr>
            <a:spLocks noChangeArrowheads="1" noChangeShapeType="1" noTextEdit="1"/>
          </p:cNvSpPr>
          <p:nvPr/>
        </p:nvSpPr>
        <p:spPr bwMode="auto">
          <a:xfrm>
            <a:off x="6071617" y="1237894"/>
            <a:ext cx="118302" cy="6112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b="1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DDDDDD"/>
                </a:solidFill>
                <a:latin typeface="Arial Black"/>
              </a:rPr>
              <a:t>EXP</a:t>
            </a:r>
          </a:p>
        </p:txBody>
      </p:sp>
      <p:sp>
        <p:nvSpPr>
          <p:cNvPr id="1044" name="Line 2103"/>
          <p:cNvSpPr>
            <a:spLocks noChangeShapeType="1"/>
          </p:cNvSpPr>
          <p:nvPr/>
        </p:nvSpPr>
        <p:spPr bwMode="auto">
          <a:xfrm>
            <a:off x="6071617" y="2883537"/>
            <a:ext cx="0" cy="1528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Line 2104"/>
          <p:cNvSpPr>
            <a:spLocks noChangeShapeType="1"/>
          </p:cNvSpPr>
          <p:nvPr/>
        </p:nvSpPr>
        <p:spPr bwMode="auto">
          <a:xfrm>
            <a:off x="6231325" y="2883537"/>
            <a:ext cx="0" cy="1528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Line 2105"/>
          <p:cNvSpPr>
            <a:spLocks noChangeShapeType="1"/>
          </p:cNvSpPr>
          <p:nvPr/>
        </p:nvSpPr>
        <p:spPr bwMode="auto">
          <a:xfrm>
            <a:off x="6071617" y="3065974"/>
            <a:ext cx="0" cy="1528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Line 2106"/>
          <p:cNvSpPr>
            <a:spLocks noChangeShapeType="1"/>
          </p:cNvSpPr>
          <p:nvPr/>
        </p:nvSpPr>
        <p:spPr bwMode="auto">
          <a:xfrm>
            <a:off x="6231325" y="3065974"/>
            <a:ext cx="0" cy="1528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AutoShape 2111"/>
          <p:cNvSpPr>
            <a:spLocks noChangeArrowheads="1"/>
          </p:cNvSpPr>
          <p:nvPr/>
        </p:nvSpPr>
        <p:spPr bwMode="auto">
          <a:xfrm>
            <a:off x="6963811" y="4224500"/>
            <a:ext cx="100556" cy="92608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49" name="AutoShape 2112"/>
          <p:cNvSpPr>
            <a:spLocks noChangeArrowheads="1"/>
          </p:cNvSpPr>
          <p:nvPr/>
        </p:nvSpPr>
        <p:spPr bwMode="auto">
          <a:xfrm>
            <a:off x="6963811" y="4317108"/>
            <a:ext cx="100556" cy="90756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50" name="AutoShape 2113"/>
          <p:cNvSpPr>
            <a:spLocks noChangeArrowheads="1"/>
          </p:cNvSpPr>
          <p:nvPr/>
        </p:nvSpPr>
        <p:spPr bwMode="auto">
          <a:xfrm>
            <a:off x="5143933" y="4103183"/>
            <a:ext cx="100556" cy="91683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51" name="AutoShape 2114"/>
          <p:cNvSpPr>
            <a:spLocks noChangeArrowheads="1"/>
          </p:cNvSpPr>
          <p:nvPr/>
        </p:nvSpPr>
        <p:spPr bwMode="auto">
          <a:xfrm>
            <a:off x="5143933" y="4194865"/>
            <a:ext cx="100556" cy="91682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52" name="WordArt 2115"/>
          <p:cNvSpPr>
            <a:spLocks noChangeArrowheads="1" noChangeShapeType="1" noTextEdit="1"/>
          </p:cNvSpPr>
          <p:nvPr/>
        </p:nvSpPr>
        <p:spPr bwMode="auto">
          <a:xfrm>
            <a:off x="7068311" y="2700174"/>
            <a:ext cx="128160" cy="62047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8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VAP2</a:t>
            </a:r>
          </a:p>
        </p:txBody>
      </p:sp>
      <p:sp>
        <p:nvSpPr>
          <p:cNvPr id="1053" name="Rectangle 2117"/>
          <p:cNvSpPr>
            <a:spLocks noChangeArrowheads="1"/>
          </p:cNvSpPr>
          <p:nvPr/>
        </p:nvSpPr>
        <p:spPr bwMode="auto">
          <a:xfrm>
            <a:off x="8263160" y="3049305"/>
            <a:ext cx="479123" cy="574170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54" name="Rectangle 2118"/>
          <p:cNvSpPr>
            <a:spLocks noChangeArrowheads="1"/>
          </p:cNvSpPr>
          <p:nvPr/>
        </p:nvSpPr>
        <p:spPr bwMode="auto">
          <a:xfrm>
            <a:off x="8263160" y="3810543"/>
            <a:ext cx="479123" cy="575096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55" name="Rectangle 2119"/>
          <p:cNvSpPr>
            <a:spLocks noChangeArrowheads="1"/>
          </p:cNvSpPr>
          <p:nvPr/>
        </p:nvSpPr>
        <p:spPr bwMode="auto">
          <a:xfrm>
            <a:off x="8263160" y="3628105"/>
            <a:ext cx="191255" cy="182438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56" name="WordArt 2120"/>
          <p:cNvSpPr>
            <a:spLocks noChangeArrowheads="1" noChangeShapeType="1" noTextEdit="1"/>
          </p:cNvSpPr>
          <p:nvPr/>
        </p:nvSpPr>
        <p:spPr bwMode="auto">
          <a:xfrm>
            <a:off x="8518496" y="3201182"/>
            <a:ext cx="192241" cy="243559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14</a:t>
            </a:r>
          </a:p>
        </p:txBody>
      </p:sp>
      <p:sp>
        <p:nvSpPr>
          <p:cNvPr id="1057" name="WordArt 2121"/>
          <p:cNvSpPr>
            <a:spLocks noChangeArrowheads="1" noChangeShapeType="1" noTextEdit="1"/>
          </p:cNvSpPr>
          <p:nvPr/>
        </p:nvSpPr>
        <p:spPr bwMode="auto">
          <a:xfrm>
            <a:off x="8518496" y="3963345"/>
            <a:ext cx="192241" cy="244485"/>
          </a:xfrm>
          <a:prstGeom prst="rect">
            <a:avLst/>
          </a:prstGeom>
          <a:solidFill>
            <a:schemeClr val="bg1"/>
          </a:solidFill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_tradnl" sz="3600" u="none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Black"/>
              </a:rPr>
              <a:t>12</a:t>
            </a:r>
          </a:p>
        </p:txBody>
      </p:sp>
      <p:sp>
        <p:nvSpPr>
          <p:cNvPr id="1058" name="Line 2123"/>
          <p:cNvSpPr>
            <a:spLocks noChangeShapeType="1"/>
          </p:cNvSpPr>
          <p:nvPr/>
        </p:nvSpPr>
        <p:spPr bwMode="auto">
          <a:xfrm>
            <a:off x="7815585" y="3262303"/>
            <a:ext cx="0" cy="700116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Line 2124"/>
          <p:cNvSpPr>
            <a:spLocks noChangeShapeType="1"/>
          </p:cNvSpPr>
          <p:nvPr/>
        </p:nvSpPr>
        <p:spPr bwMode="auto">
          <a:xfrm>
            <a:off x="7912198" y="3262303"/>
            <a:ext cx="0" cy="700116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Line 2125"/>
          <p:cNvSpPr>
            <a:spLocks noChangeShapeType="1"/>
          </p:cNvSpPr>
          <p:nvPr/>
        </p:nvSpPr>
        <p:spPr bwMode="auto">
          <a:xfrm flipH="1" flipV="1">
            <a:off x="7624330" y="3201182"/>
            <a:ext cx="191255" cy="61121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Line 2126"/>
          <p:cNvSpPr>
            <a:spLocks noChangeShapeType="1"/>
          </p:cNvSpPr>
          <p:nvPr/>
        </p:nvSpPr>
        <p:spPr bwMode="auto">
          <a:xfrm>
            <a:off x="7655877" y="3109500"/>
            <a:ext cx="607283" cy="9168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Line 2127"/>
          <p:cNvSpPr>
            <a:spLocks noChangeShapeType="1"/>
          </p:cNvSpPr>
          <p:nvPr/>
        </p:nvSpPr>
        <p:spPr bwMode="auto">
          <a:xfrm>
            <a:off x="7912198" y="3262303"/>
            <a:ext cx="286882" cy="6019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Line 2129"/>
          <p:cNvSpPr>
            <a:spLocks noChangeShapeType="1"/>
          </p:cNvSpPr>
          <p:nvPr/>
        </p:nvSpPr>
        <p:spPr bwMode="auto">
          <a:xfrm flipH="1" flipV="1">
            <a:off x="7591797" y="3901298"/>
            <a:ext cx="223787" cy="6204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Line 2130"/>
          <p:cNvSpPr>
            <a:spLocks noChangeShapeType="1"/>
          </p:cNvSpPr>
          <p:nvPr/>
        </p:nvSpPr>
        <p:spPr bwMode="auto">
          <a:xfrm>
            <a:off x="7912198" y="3963345"/>
            <a:ext cx="286882" cy="2963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Line 2131"/>
          <p:cNvSpPr>
            <a:spLocks noChangeShapeType="1"/>
          </p:cNvSpPr>
          <p:nvPr/>
        </p:nvSpPr>
        <p:spPr bwMode="auto">
          <a:xfrm>
            <a:off x="7496170" y="3871663"/>
            <a:ext cx="0" cy="91683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Line 2132"/>
          <p:cNvSpPr>
            <a:spLocks noChangeShapeType="1"/>
          </p:cNvSpPr>
          <p:nvPr/>
        </p:nvSpPr>
        <p:spPr bwMode="auto">
          <a:xfrm>
            <a:off x="7496170" y="3963345"/>
            <a:ext cx="702911" cy="18243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Rectangle 2209"/>
          <p:cNvSpPr>
            <a:spLocks noChangeArrowheads="1"/>
          </p:cNvSpPr>
          <p:nvPr/>
        </p:nvSpPr>
        <p:spPr bwMode="auto">
          <a:xfrm>
            <a:off x="8263160" y="4236538"/>
            <a:ext cx="31548" cy="153729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68" name="Rectangle 2212"/>
          <p:cNvSpPr>
            <a:spLocks noChangeArrowheads="1"/>
          </p:cNvSpPr>
          <p:nvPr/>
        </p:nvSpPr>
        <p:spPr bwMode="auto">
          <a:xfrm>
            <a:off x="7655877" y="3719786"/>
            <a:ext cx="31548" cy="90756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69" name="Rectangle 2330"/>
          <p:cNvSpPr>
            <a:spLocks noChangeArrowheads="1"/>
          </p:cNvSpPr>
          <p:nvPr/>
        </p:nvSpPr>
        <p:spPr bwMode="auto">
          <a:xfrm rot="591949">
            <a:off x="7688410" y="3140060"/>
            <a:ext cx="479123" cy="30561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0" name="Rectangle 2333"/>
          <p:cNvSpPr>
            <a:spLocks noChangeArrowheads="1"/>
          </p:cNvSpPr>
          <p:nvPr/>
        </p:nvSpPr>
        <p:spPr bwMode="auto">
          <a:xfrm rot="885259">
            <a:off x="7655877" y="4055027"/>
            <a:ext cx="447575" cy="29635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  <a:extLst/>
        </p:spPr>
        <p:txBody>
          <a:bodyPr wrap="none" lIns="68415" tIns="34208" rIns="68415" bIns="34208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PC</a:t>
            </a:r>
          </a:p>
        </p:txBody>
      </p:sp>
      <p:sp>
        <p:nvSpPr>
          <p:cNvPr id="1071" name="Rectangle 2336"/>
          <p:cNvSpPr>
            <a:spLocks noChangeArrowheads="1"/>
          </p:cNvSpPr>
          <p:nvPr/>
        </p:nvSpPr>
        <p:spPr bwMode="auto">
          <a:xfrm rot="591949">
            <a:off x="8071906" y="3230817"/>
            <a:ext cx="63094" cy="30561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2" name="Rectangle 2337"/>
          <p:cNvSpPr>
            <a:spLocks noChangeArrowheads="1"/>
          </p:cNvSpPr>
          <p:nvPr/>
        </p:nvSpPr>
        <p:spPr bwMode="auto">
          <a:xfrm rot="591949">
            <a:off x="7943745" y="3201182"/>
            <a:ext cx="63094" cy="29635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3" name="Rectangle 2338"/>
          <p:cNvSpPr>
            <a:spLocks noChangeArrowheads="1"/>
          </p:cNvSpPr>
          <p:nvPr/>
        </p:nvSpPr>
        <p:spPr bwMode="auto">
          <a:xfrm rot="591949">
            <a:off x="7784037" y="3201182"/>
            <a:ext cx="64080" cy="29635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4" name="Rectangle 2341"/>
          <p:cNvSpPr>
            <a:spLocks noChangeArrowheads="1"/>
          </p:cNvSpPr>
          <p:nvPr/>
        </p:nvSpPr>
        <p:spPr bwMode="auto">
          <a:xfrm rot="591949">
            <a:off x="8071906" y="4024467"/>
            <a:ext cx="63094" cy="3056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5" name="Rectangle 2342"/>
          <p:cNvSpPr>
            <a:spLocks noChangeArrowheads="1"/>
          </p:cNvSpPr>
          <p:nvPr/>
        </p:nvSpPr>
        <p:spPr bwMode="auto">
          <a:xfrm rot="591949">
            <a:off x="7943745" y="3992980"/>
            <a:ext cx="63094" cy="3056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6" name="Rectangle 2343"/>
          <p:cNvSpPr>
            <a:spLocks noChangeArrowheads="1"/>
          </p:cNvSpPr>
          <p:nvPr/>
        </p:nvSpPr>
        <p:spPr bwMode="auto">
          <a:xfrm rot="591949">
            <a:off x="7784037" y="3992980"/>
            <a:ext cx="64080" cy="3056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77" name="Text Box 2365"/>
          <p:cNvSpPr txBox="1">
            <a:spLocks noChangeArrowheads="1"/>
          </p:cNvSpPr>
          <p:nvPr/>
        </p:nvSpPr>
        <p:spPr bwMode="auto">
          <a:xfrm>
            <a:off x="8294708" y="4267099"/>
            <a:ext cx="223788" cy="10279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  <p:txBody>
          <a:bodyPr lIns="68415" tIns="34208" rIns="68415" bIns="34208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CEE</a:t>
            </a:r>
          </a:p>
        </p:txBody>
      </p:sp>
      <p:sp>
        <p:nvSpPr>
          <p:cNvPr id="1078" name="Text Box 2367"/>
          <p:cNvSpPr txBox="1">
            <a:spLocks noChangeArrowheads="1"/>
          </p:cNvSpPr>
          <p:nvPr/>
        </p:nvSpPr>
        <p:spPr bwMode="auto">
          <a:xfrm>
            <a:off x="7879665" y="3078014"/>
            <a:ext cx="223787" cy="10279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  <p:txBody>
          <a:bodyPr lIns="68415" tIns="34208" rIns="68415" bIns="34208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PC</a:t>
            </a:r>
          </a:p>
        </p:txBody>
      </p:sp>
      <p:sp>
        <p:nvSpPr>
          <p:cNvPr id="1079" name="Text Box 2390"/>
          <p:cNvSpPr txBox="1">
            <a:spLocks noChangeArrowheads="1"/>
          </p:cNvSpPr>
          <p:nvPr/>
        </p:nvSpPr>
        <p:spPr bwMode="auto">
          <a:xfrm>
            <a:off x="7879665" y="3901298"/>
            <a:ext cx="256321" cy="10279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  <p:txBody>
          <a:bodyPr lIns="68415" tIns="34208" rIns="68415" bIns="34208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endParaRPr lang="es-ES" altLang="es-ES" sz="700" u="none">
              <a:solidFill>
                <a:prstClr val="black"/>
              </a:solidFill>
            </a:endParaRPr>
          </a:p>
        </p:txBody>
      </p:sp>
      <p:sp>
        <p:nvSpPr>
          <p:cNvPr id="1080" name="Text Box 2419"/>
          <p:cNvSpPr txBox="1">
            <a:spLocks noChangeArrowheads="1"/>
          </p:cNvSpPr>
          <p:nvPr/>
        </p:nvSpPr>
        <p:spPr bwMode="auto">
          <a:xfrm>
            <a:off x="7815585" y="3714230"/>
            <a:ext cx="96613" cy="2898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  <p:txBody>
          <a:bodyPr lIns="68415" tIns="34208" rIns="68415" bIns="34208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endParaRPr lang="es-ES" altLang="es-ES" sz="700" u="none">
              <a:solidFill>
                <a:prstClr val="black"/>
              </a:solidFill>
            </a:endParaRPr>
          </a:p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endParaRPr lang="es-ES" altLang="es-ES" sz="700" u="none">
              <a:solidFill>
                <a:prstClr val="black"/>
              </a:solidFill>
            </a:endParaRPr>
          </a:p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endParaRPr lang="es-ES" altLang="es-ES" sz="700" u="none">
              <a:solidFill>
                <a:prstClr val="black"/>
              </a:solidFill>
            </a:endParaRPr>
          </a:p>
        </p:txBody>
      </p:sp>
      <p:sp>
        <p:nvSpPr>
          <p:cNvPr id="1081" name="Rectangle 2509"/>
          <p:cNvSpPr>
            <a:spLocks noChangeArrowheads="1"/>
          </p:cNvSpPr>
          <p:nvPr/>
        </p:nvSpPr>
        <p:spPr bwMode="auto">
          <a:xfrm>
            <a:off x="7655877" y="3231743"/>
            <a:ext cx="32533" cy="61121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82" name="AutoShape 2511"/>
          <p:cNvSpPr>
            <a:spLocks noChangeArrowheads="1"/>
          </p:cNvSpPr>
          <p:nvPr/>
        </p:nvSpPr>
        <p:spPr bwMode="auto">
          <a:xfrm>
            <a:off x="5526442" y="3731826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83" name="AutoShape 2512"/>
          <p:cNvSpPr>
            <a:spLocks noChangeArrowheads="1"/>
          </p:cNvSpPr>
          <p:nvPr/>
        </p:nvSpPr>
        <p:spPr bwMode="auto">
          <a:xfrm>
            <a:off x="5526442" y="3610509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84" name="AutoShape 2513"/>
          <p:cNvSpPr>
            <a:spLocks noChangeArrowheads="1"/>
          </p:cNvSpPr>
          <p:nvPr/>
        </p:nvSpPr>
        <p:spPr bwMode="auto">
          <a:xfrm>
            <a:off x="5526442" y="3090978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85" name="AutoShape 2514"/>
          <p:cNvSpPr>
            <a:spLocks noChangeArrowheads="1"/>
          </p:cNvSpPr>
          <p:nvPr/>
        </p:nvSpPr>
        <p:spPr bwMode="auto">
          <a:xfrm>
            <a:off x="5526442" y="2968737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86" name="AutoShape 2515"/>
          <p:cNvSpPr>
            <a:spLocks noChangeArrowheads="1"/>
          </p:cNvSpPr>
          <p:nvPr/>
        </p:nvSpPr>
        <p:spPr bwMode="auto">
          <a:xfrm>
            <a:off x="5526442" y="2481618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87" name="AutoShape 2516"/>
          <p:cNvSpPr>
            <a:spLocks noChangeArrowheads="1"/>
          </p:cNvSpPr>
          <p:nvPr/>
        </p:nvSpPr>
        <p:spPr bwMode="auto">
          <a:xfrm>
            <a:off x="5526442" y="2390862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grpSp>
        <p:nvGrpSpPr>
          <p:cNvPr id="1088" name="Group 2576"/>
          <p:cNvGrpSpPr>
            <a:grpSpLocks/>
          </p:cNvGrpSpPr>
          <p:nvPr/>
        </p:nvGrpSpPr>
        <p:grpSpPr bwMode="auto">
          <a:xfrm>
            <a:off x="7649962" y="4105036"/>
            <a:ext cx="89713" cy="209294"/>
            <a:chOff x="3203" y="3606"/>
            <a:chExt cx="91" cy="273"/>
          </a:xfrm>
          <a:solidFill>
            <a:schemeClr val="bg1"/>
          </a:solidFill>
        </p:grpSpPr>
        <p:sp>
          <p:nvSpPr>
            <p:cNvPr id="1458" name="Rectangle 2554"/>
            <p:cNvSpPr>
              <a:spLocks noChangeArrowheads="1"/>
            </p:cNvSpPr>
            <p:nvPr/>
          </p:nvSpPr>
          <p:spPr bwMode="auto">
            <a:xfrm>
              <a:off x="3203" y="374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9" name="Rectangle 2571"/>
            <p:cNvSpPr>
              <a:spLocks noChangeArrowheads="1"/>
            </p:cNvSpPr>
            <p:nvPr/>
          </p:nvSpPr>
          <p:spPr bwMode="auto">
            <a:xfrm>
              <a:off x="3203" y="3606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0" name="Rectangle 2572"/>
            <p:cNvSpPr>
              <a:spLocks noChangeArrowheads="1"/>
            </p:cNvSpPr>
            <p:nvPr/>
          </p:nvSpPr>
          <p:spPr bwMode="auto">
            <a:xfrm>
              <a:off x="3203" y="365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1" name="Rectangle 2573"/>
            <p:cNvSpPr>
              <a:spLocks noChangeArrowheads="1"/>
            </p:cNvSpPr>
            <p:nvPr/>
          </p:nvSpPr>
          <p:spPr bwMode="auto">
            <a:xfrm>
              <a:off x="3203" y="3697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2" name="Rectangle 2574"/>
            <p:cNvSpPr>
              <a:spLocks noChangeArrowheads="1"/>
            </p:cNvSpPr>
            <p:nvPr/>
          </p:nvSpPr>
          <p:spPr bwMode="auto">
            <a:xfrm>
              <a:off x="3203" y="3788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3" name="Rectangle 2575"/>
            <p:cNvSpPr>
              <a:spLocks noChangeArrowheads="1"/>
            </p:cNvSpPr>
            <p:nvPr/>
          </p:nvSpPr>
          <p:spPr bwMode="auto">
            <a:xfrm>
              <a:off x="3203" y="3833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</p:grpSp>
      <p:grpSp>
        <p:nvGrpSpPr>
          <p:cNvPr id="1089" name="Group 2577"/>
          <p:cNvGrpSpPr>
            <a:grpSpLocks/>
          </p:cNvGrpSpPr>
          <p:nvPr/>
        </p:nvGrpSpPr>
        <p:grpSpPr bwMode="auto">
          <a:xfrm>
            <a:off x="8097538" y="4188382"/>
            <a:ext cx="89713" cy="210221"/>
            <a:chOff x="3203" y="3606"/>
            <a:chExt cx="91" cy="273"/>
          </a:xfrm>
          <a:solidFill>
            <a:schemeClr val="bg1"/>
          </a:solidFill>
        </p:grpSpPr>
        <p:sp>
          <p:nvSpPr>
            <p:cNvPr id="1452" name="Rectangle 2578"/>
            <p:cNvSpPr>
              <a:spLocks noChangeArrowheads="1"/>
            </p:cNvSpPr>
            <p:nvPr/>
          </p:nvSpPr>
          <p:spPr bwMode="auto">
            <a:xfrm>
              <a:off x="3203" y="374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3" name="Rectangle 2579"/>
            <p:cNvSpPr>
              <a:spLocks noChangeArrowheads="1"/>
            </p:cNvSpPr>
            <p:nvPr/>
          </p:nvSpPr>
          <p:spPr bwMode="auto">
            <a:xfrm>
              <a:off x="3203" y="3606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4" name="Rectangle 2580"/>
            <p:cNvSpPr>
              <a:spLocks noChangeArrowheads="1"/>
            </p:cNvSpPr>
            <p:nvPr/>
          </p:nvSpPr>
          <p:spPr bwMode="auto">
            <a:xfrm>
              <a:off x="3203" y="365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5" name="Rectangle 2581"/>
            <p:cNvSpPr>
              <a:spLocks noChangeArrowheads="1"/>
            </p:cNvSpPr>
            <p:nvPr/>
          </p:nvSpPr>
          <p:spPr bwMode="auto">
            <a:xfrm>
              <a:off x="3203" y="3697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6" name="Rectangle 2582"/>
            <p:cNvSpPr>
              <a:spLocks noChangeArrowheads="1"/>
            </p:cNvSpPr>
            <p:nvPr/>
          </p:nvSpPr>
          <p:spPr bwMode="auto">
            <a:xfrm>
              <a:off x="3203" y="3788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7" name="Rectangle 2583"/>
            <p:cNvSpPr>
              <a:spLocks noChangeArrowheads="1"/>
            </p:cNvSpPr>
            <p:nvPr/>
          </p:nvSpPr>
          <p:spPr bwMode="auto">
            <a:xfrm>
              <a:off x="3203" y="3833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</p:grpSp>
      <p:grpSp>
        <p:nvGrpSpPr>
          <p:cNvPr id="1090" name="Group 2584"/>
          <p:cNvGrpSpPr>
            <a:grpSpLocks/>
          </p:cNvGrpSpPr>
          <p:nvPr/>
        </p:nvGrpSpPr>
        <p:grpSpPr bwMode="auto">
          <a:xfrm>
            <a:off x="7739674" y="3264155"/>
            <a:ext cx="88726" cy="210221"/>
            <a:chOff x="3203" y="3606"/>
            <a:chExt cx="91" cy="273"/>
          </a:xfrm>
          <a:solidFill>
            <a:schemeClr val="bg1"/>
          </a:solidFill>
        </p:grpSpPr>
        <p:sp>
          <p:nvSpPr>
            <p:cNvPr id="1446" name="Rectangle 2585"/>
            <p:cNvSpPr>
              <a:spLocks noChangeArrowheads="1"/>
            </p:cNvSpPr>
            <p:nvPr/>
          </p:nvSpPr>
          <p:spPr bwMode="auto">
            <a:xfrm>
              <a:off x="3203" y="374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7" name="Rectangle 2586"/>
            <p:cNvSpPr>
              <a:spLocks noChangeArrowheads="1"/>
            </p:cNvSpPr>
            <p:nvPr/>
          </p:nvSpPr>
          <p:spPr bwMode="auto">
            <a:xfrm>
              <a:off x="3203" y="3606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8" name="Rectangle 2587"/>
            <p:cNvSpPr>
              <a:spLocks noChangeArrowheads="1"/>
            </p:cNvSpPr>
            <p:nvPr/>
          </p:nvSpPr>
          <p:spPr bwMode="auto">
            <a:xfrm>
              <a:off x="3203" y="365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9" name="Rectangle 2588"/>
            <p:cNvSpPr>
              <a:spLocks noChangeArrowheads="1"/>
            </p:cNvSpPr>
            <p:nvPr/>
          </p:nvSpPr>
          <p:spPr bwMode="auto">
            <a:xfrm>
              <a:off x="3203" y="3697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0" name="Rectangle 2589"/>
            <p:cNvSpPr>
              <a:spLocks noChangeArrowheads="1"/>
            </p:cNvSpPr>
            <p:nvPr/>
          </p:nvSpPr>
          <p:spPr bwMode="auto">
            <a:xfrm>
              <a:off x="3203" y="3788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1" name="Rectangle 2590"/>
            <p:cNvSpPr>
              <a:spLocks noChangeArrowheads="1"/>
            </p:cNvSpPr>
            <p:nvPr/>
          </p:nvSpPr>
          <p:spPr bwMode="auto">
            <a:xfrm>
              <a:off x="3203" y="3833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</p:grpSp>
      <p:grpSp>
        <p:nvGrpSpPr>
          <p:cNvPr id="1091" name="Group 2591"/>
          <p:cNvGrpSpPr>
            <a:grpSpLocks/>
          </p:cNvGrpSpPr>
          <p:nvPr/>
        </p:nvGrpSpPr>
        <p:grpSpPr bwMode="auto">
          <a:xfrm>
            <a:off x="8097538" y="3306755"/>
            <a:ext cx="89713" cy="209294"/>
            <a:chOff x="3203" y="3606"/>
            <a:chExt cx="91" cy="273"/>
          </a:xfrm>
          <a:solidFill>
            <a:schemeClr val="bg1"/>
          </a:solidFill>
        </p:grpSpPr>
        <p:sp>
          <p:nvSpPr>
            <p:cNvPr id="1440" name="Rectangle 2592"/>
            <p:cNvSpPr>
              <a:spLocks noChangeArrowheads="1"/>
            </p:cNvSpPr>
            <p:nvPr/>
          </p:nvSpPr>
          <p:spPr bwMode="auto">
            <a:xfrm>
              <a:off x="3203" y="374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1" name="Rectangle 2593"/>
            <p:cNvSpPr>
              <a:spLocks noChangeArrowheads="1"/>
            </p:cNvSpPr>
            <p:nvPr/>
          </p:nvSpPr>
          <p:spPr bwMode="auto">
            <a:xfrm>
              <a:off x="3203" y="3606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2" name="Rectangle 2594"/>
            <p:cNvSpPr>
              <a:spLocks noChangeArrowheads="1"/>
            </p:cNvSpPr>
            <p:nvPr/>
          </p:nvSpPr>
          <p:spPr bwMode="auto">
            <a:xfrm>
              <a:off x="3203" y="3652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3" name="Rectangle 2595"/>
            <p:cNvSpPr>
              <a:spLocks noChangeArrowheads="1"/>
            </p:cNvSpPr>
            <p:nvPr/>
          </p:nvSpPr>
          <p:spPr bwMode="auto">
            <a:xfrm>
              <a:off x="3203" y="3697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4" name="Rectangle 2596"/>
            <p:cNvSpPr>
              <a:spLocks noChangeArrowheads="1"/>
            </p:cNvSpPr>
            <p:nvPr/>
          </p:nvSpPr>
          <p:spPr bwMode="auto">
            <a:xfrm>
              <a:off x="3203" y="3788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5" name="Rectangle 2597"/>
            <p:cNvSpPr>
              <a:spLocks noChangeArrowheads="1"/>
            </p:cNvSpPr>
            <p:nvPr/>
          </p:nvSpPr>
          <p:spPr bwMode="auto">
            <a:xfrm>
              <a:off x="3203" y="3833"/>
              <a:ext cx="91" cy="46"/>
            </a:xfrm>
            <a:prstGeom prst="rect">
              <a:avLst/>
            </a:prstGeom>
            <a:grp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</p:grpSp>
      <p:sp>
        <p:nvSpPr>
          <p:cNvPr id="1092" name="AutoShape 2604"/>
          <p:cNvSpPr>
            <a:spLocks noChangeArrowheads="1"/>
          </p:cNvSpPr>
          <p:nvPr/>
        </p:nvSpPr>
        <p:spPr bwMode="auto">
          <a:xfrm>
            <a:off x="5504753" y="1826880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93" name="AutoShape 2605"/>
          <p:cNvSpPr>
            <a:spLocks noChangeArrowheads="1"/>
          </p:cNvSpPr>
          <p:nvPr/>
        </p:nvSpPr>
        <p:spPr bwMode="auto">
          <a:xfrm>
            <a:off x="5504753" y="1859293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94" name="AutoShape 2606"/>
          <p:cNvSpPr>
            <a:spLocks noChangeArrowheads="1"/>
          </p:cNvSpPr>
          <p:nvPr/>
        </p:nvSpPr>
        <p:spPr bwMode="auto">
          <a:xfrm>
            <a:off x="5504753" y="1891706"/>
            <a:ext cx="177452" cy="31487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95" name="AutoShape 2607"/>
          <p:cNvSpPr>
            <a:spLocks noChangeArrowheads="1"/>
          </p:cNvSpPr>
          <p:nvPr/>
        </p:nvSpPr>
        <p:spPr bwMode="auto">
          <a:xfrm>
            <a:off x="5504753" y="1923193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96" name="AutoShape 2608"/>
          <p:cNvSpPr>
            <a:spLocks noChangeArrowheads="1"/>
          </p:cNvSpPr>
          <p:nvPr/>
        </p:nvSpPr>
        <p:spPr bwMode="auto">
          <a:xfrm>
            <a:off x="5504753" y="1957457"/>
            <a:ext cx="177452" cy="3333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97" name="AutoShape 2609"/>
          <p:cNvSpPr>
            <a:spLocks noChangeArrowheads="1"/>
          </p:cNvSpPr>
          <p:nvPr/>
        </p:nvSpPr>
        <p:spPr bwMode="auto">
          <a:xfrm>
            <a:off x="5504753" y="1794468"/>
            <a:ext cx="177452" cy="32413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098" name="Line 2673"/>
          <p:cNvSpPr>
            <a:spLocks noChangeShapeType="1"/>
          </p:cNvSpPr>
          <p:nvPr/>
        </p:nvSpPr>
        <p:spPr bwMode="auto">
          <a:xfrm>
            <a:off x="6352584" y="4826452"/>
            <a:ext cx="111401" cy="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AutoShape 2674"/>
          <p:cNvSpPr>
            <a:spLocks noChangeArrowheads="1"/>
          </p:cNvSpPr>
          <p:nvPr/>
        </p:nvSpPr>
        <p:spPr bwMode="auto">
          <a:xfrm>
            <a:off x="6352584" y="5047784"/>
            <a:ext cx="111401" cy="275046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00" name="AutoShape 2675"/>
          <p:cNvSpPr>
            <a:spLocks noChangeArrowheads="1"/>
          </p:cNvSpPr>
          <p:nvPr/>
        </p:nvSpPr>
        <p:spPr bwMode="auto">
          <a:xfrm>
            <a:off x="6352584" y="4734769"/>
            <a:ext cx="111401" cy="275046"/>
          </a:xfrm>
          <a:prstGeom prst="flowChartPredefinedProcess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01" name="4 Elipse"/>
          <p:cNvSpPr>
            <a:spLocks noChangeArrowheads="1"/>
          </p:cNvSpPr>
          <p:nvPr/>
        </p:nvSpPr>
        <p:spPr bwMode="auto">
          <a:xfrm>
            <a:off x="6077532" y="1615734"/>
            <a:ext cx="63094" cy="58343"/>
          </a:xfrm>
          <a:prstGeom prst="ellipse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02" name="749 Elipse"/>
          <p:cNvSpPr>
            <a:spLocks noChangeArrowheads="1"/>
          </p:cNvSpPr>
          <p:nvPr/>
        </p:nvSpPr>
        <p:spPr bwMode="auto">
          <a:xfrm>
            <a:off x="5798537" y="3901298"/>
            <a:ext cx="63094" cy="58343"/>
          </a:xfrm>
          <a:prstGeom prst="ellipse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pic>
        <p:nvPicPr>
          <p:cNvPr id="1103" name="Picture 74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8508" y="3894816"/>
            <a:ext cx="71968" cy="676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104" name="751 Elipse"/>
          <p:cNvSpPr>
            <a:spLocks noChangeArrowheads="1"/>
          </p:cNvSpPr>
          <p:nvPr/>
        </p:nvSpPr>
        <p:spPr bwMode="auto">
          <a:xfrm>
            <a:off x="5743329" y="4507880"/>
            <a:ext cx="62109" cy="58343"/>
          </a:xfrm>
          <a:prstGeom prst="ellipse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pic>
        <p:nvPicPr>
          <p:cNvPr id="1105" name="Picture 74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5401" y="4506027"/>
            <a:ext cx="71967" cy="6760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06" name="Picture 74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9980" y="4172640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07" name="Picture 74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552" y="4172640"/>
            <a:ext cx="71967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sp>
        <p:nvSpPr>
          <p:cNvPr id="1108" name="755 Elipse"/>
          <p:cNvSpPr>
            <a:spLocks noChangeArrowheads="1"/>
          </p:cNvSpPr>
          <p:nvPr/>
        </p:nvSpPr>
        <p:spPr bwMode="auto">
          <a:xfrm>
            <a:off x="5557004" y="3428997"/>
            <a:ext cx="63094" cy="58343"/>
          </a:xfrm>
          <a:prstGeom prst="ellipse">
            <a:avLst/>
          </a:prstGeom>
          <a:solidFill>
            <a:srgbClr val="FFFFFF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pic>
        <p:nvPicPr>
          <p:cNvPr id="1109" name="Picture 75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6857" y="3655887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10" name="Picture 7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1722" y="3575318"/>
            <a:ext cx="71967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11" name="Picture 75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1722" y="3652183"/>
            <a:ext cx="71967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12" name="Picture 75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3112" y="2929841"/>
            <a:ext cx="71968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13" name="Picture 75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4099" y="3043749"/>
            <a:ext cx="71967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14" name="Picture 75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7985" y="3022449"/>
            <a:ext cx="71967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15" name="Picture 75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8131" y="2781668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16" name="Picture 75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1310" y="2827972"/>
            <a:ext cx="71968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17" name="Picture 75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083" y="2424202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18" name="Picture 76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9117" y="2686282"/>
            <a:ext cx="71967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19" name="Picture 76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2069" y="2196386"/>
            <a:ext cx="71967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20" name="Picture 7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263" y="2266768"/>
            <a:ext cx="71968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21" name="Picture 76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193" y="2366785"/>
            <a:ext cx="71967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22" name="Picture 76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083" y="1997279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23" name="Picture 76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13197" y="1710194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24" name="Picture 76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5094" y="1730568"/>
            <a:ext cx="71968" cy="639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</p:pic>
      <p:pic>
        <p:nvPicPr>
          <p:cNvPr id="1125" name="Picture 76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9513" y="1332354"/>
            <a:ext cx="71967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126" name="Picture 76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8508" y="1336058"/>
            <a:ext cx="71968" cy="6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127" name="Line 2526"/>
          <p:cNvSpPr>
            <a:spLocks noChangeShapeType="1"/>
          </p:cNvSpPr>
          <p:nvPr/>
        </p:nvSpPr>
        <p:spPr bwMode="auto">
          <a:xfrm>
            <a:off x="6164287" y="5508046"/>
            <a:ext cx="0" cy="45655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Line 2527"/>
          <p:cNvSpPr>
            <a:spLocks noChangeShapeType="1"/>
          </p:cNvSpPr>
          <p:nvPr/>
        </p:nvSpPr>
        <p:spPr bwMode="auto">
          <a:xfrm>
            <a:off x="4912258" y="5970159"/>
            <a:ext cx="12461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Line 2529"/>
          <p:cNvSpPr>
            <a:spLocks noChangeShapeType="1"/>
          </p:cNvSpPr>
          <p:nvPr/>
        </p:nvSpPr>
        <p:spPr bwMode="auto">
          <a:xfrm>
            <a:off x="4644107" y="5508046"/>
            <a:ext cx="0" cy="1833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Line 2530"/>
          <p:cNvSpPr>
            <a:spLocks noChangeShapeType="1"/>
          </p:cNvSpPr>
          <p:nvPr/>
        </p:nvSpPr>
        <p:spPr bwMode="auto">
          <a:xfrm flipH="1">
            <a:off x="4644107" y="5508046"/>
            <a:ext cx="1520179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Line 2531"/>
          <p:cNvSpPr>
            <a:spLocks noChangeShapeType="1"/>
          </p:cNvSpPr>
          <p:nvPr/>
        </p:nvSpPr>
        <p:spPr bwMode="auto">
          <a:xfrm flipH="1" flipV="1">
            <a:off x="4644107" y="5675666"/>
            <a:ext cx="268151" cy="29449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Rectangle 3271"/>
          <p:cNvSpPr>
            <a:spLocks noChangeArrowheads="1"/>
          </p:cNvSpPr>
          <p:nvPr/>
        </p:nvSpPr>
        <p:spPr bwMode="auto">
          <a:xfrm>
            <a:off x="5850787" y="6012758"/>
            <a:ext cx="191255" cy="64826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l" defTabSz="936625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srgbClr val="8064A2"/>
              </a:solidFill>
              <a:latin typeface="Calibri"/>
            </a:endParaRPr>
          </a:p>
        </p:txBody>
      </p:sp>
      <p:sp>
        <p:nvSpPr>
          <p:cNvPr id="1133" name="Rectangle 3272"/>
          <p:cNvSpPr>
            <a:spLocks noChangeArrowheads="1"/>
          </p:cNvSpPr>
          <p:nvPr/>
        </p:nvSpPr>
        <p:spPr bwMode="auto">
          <a:xfrm>
            <a:off x="5538273" y="6012758"/>
            <a:ext cx="191255" cy="64826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34" name="Rectangle 3273"/>
          <p:cNvSpPr>
            <a:spLocks noChangeArrowheads="1"/>
          </p:cNvSpPr>
          <p:nvPr/>
        </p:nvSpPr>
        <p:spPr bwMode="auto">
          <a:xfrm>
            <a:off x="5224772" y="6012758"/>
            <a:ext cx="191255" cy="64826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V7</a:t>
            </a:r>
          </a:p>
        </p:txBody>
      </p:sp>
      <p:sp>
        <p:nvSpPr>
          <p:cNvPr id="1135" name="Text Box 3276"/>
          <p:cNvSpPr txBox="1">
            <a:spLocks noChangeArrowheads="1"/>
          </p:cNvSpPr>
          <p:nvPr/>
        </p:nvSpPr>
        <p:spPr bwMode="auto">
          <a:xfrm>
            <a:off x="5538273" y="5982198"/>
            <a:ext cx="209986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 5</a:t>
            </a:r>
          </a:p>
        </p:txBody>
      </p:sp>
      <p:sp>
        <p:nvSpPr>
          <p:cNvPr id="1136" name="Text Box 3277"/>
          <p:cNvSpPr txBox="1">
            <a:spLocks noChangeArrowheads="1"/>
          </p:cNvSpPr>
          <p:nvPr/>
        </p:nvSpPr>
        <p:spPr bwMode="auto">
          <a:xfrm>
            <a:off x="5840928" y="5984976"/>
            <a:ext cx="209985" cy="1250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 3</a:t>
            </a:r>
          </a:p>
        </p:txBody>
      </p:sp>
      <p:sp>
        <p:nvSpPr>
          <p:cNvPr id="1137" name="Rectangle 3279"/>
          <p:cNvSpPr>
            <a:spLocks noChangeArrowheads="1"/>
          </p:cNvSpPr>
          <p:nvPr/>
        </p:nvSpPr>
        <p:spPr bwMode="auto">
          <a:xfrm rot="18686630">
            <a:off x="6108962" y="5942137"/>
            <a:ext cx="179659" cy="69010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vert="eaVert" wrap="none" anchor="ctr"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38" name="Text Box 3280"/>
          <p:cNvSpPr txBox="1">
            <a:spLocks noChangeArrowheads="1"/>
          </p:cNvSpPr>
          <p:nvPr/>
        </p:nvSpPr>
        <p:spPr bwMode="auto">
          <a:xfrm rot="18746806">
            <a:off x="6102629" y="5917043"/>
            <a:ext cx="197255" cy="1330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 1</a:t>
            </a:r>
          </a:p>
        </p:txBody>
      </p:sp>
      <p:grpSp>
        <p:nvGrpSpPr>
          <p:cNvPr id="1139" name="Group 3338"/>
          <p:cNvGrpSpPr>
            <a:grpSpLocks/>
          </p:cNvGrpSpPr>
          <p:nvPr/>
        </p:nvGrpSpPr>
        <p:grpSpPr bwMode="auto">
          <a:xfrm>
            <a:off x="4963523" y="5550645"/>
            <a:ext cx="33519" cy="172250"/>
            <a:chOff x="1344" y="5904"/>
            <a:chExt cx="48" cy="240"/>
          </a:xfrm>
        </p:grpSpPr>
        <p:sp>
          <p:nvSpPr>
            <p:cNvPr id="1437" name="Rectangle 3339"/>
            <p:cNvSpPr>
              <a:spLocks noChangeArrowheads="1"/>
            </p:cNvSpPr>
            <p:nvPr/>
          </p:nvSpPr>
          <p:spPr bwMode="auto">
            <a:xfrm>
              <a:off x="1344" y="5952"/>
              <a:ext cx="48" cy="1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8" name="Line 3340"/>
            <p:cNvSpPr>
              <a:spLocks noChangeShapeType="1"/>
            </p:cNvSpPr>
            <p:nvPr/>
          </p:nvSpPr>
          <p:spPr bwMode="auto">
            <a:xfrm flipV="1">
              <a:off x="1344" y="5904"/>
              <a:ext cx="0" cy="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9" name="Line 3341"/>
            <p:cNvSpPr>
              <a:spLocks noChangeShapeType="1"/>
            </p:cNvSpPr>
            <p:nvPr/>
          </p:nvSpPr>
          <p:spPr bwMode="auto">
            <a:xfrm flipV="1">
              <a:off x="1344" y="6096"/>
              <a:ext cx="0" cy="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40" name="Group 3342"/>
          <p:cNvGrpSpPr>
            <a:grpSpLocks/>
          </p:cNvGrpSpPr>
          <p:nvPr/>
        </p:nvGrpSpPr>
        <p:grpSpPr bwMode="auto">
          <a:xfrm>
            <a:off x="4960565" y="5760866"/>
            <a:ext cx="33519" cy="172250"/>
            <a:chOff x="1344" y="5904"/>
            <a:chExt cx="48" cy="240"/>
          </a:xfrm>
        </p:grpSpPr>
        <p:sp>
          <p:nvSpPr>
            <p:cNvPr id="1434" name="Rectangle 3343"/>
            <p:cNvSpPr>
              <a:spLocks noChangeArrowheads="1"/>
            </p:cNvSpPr>
            <p:nvPr/>
          </p:nvSpPr>
          <p:spPr bwMode="auto">
            <a:xfrm>
              <a:off x="1344" y="5952"/>
              <a:ext cx="48" cy="1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5" name="Line 3344"/>
            <p:cNvSpPr>
              <a:spLocks noChangeShapeType="1"/>
            </p:cNvSpPr>
            <p:nvPr/>
          </p:nvSpPr>
          <p:spPr bwMode="auto">
            <a:xfrm flipV="1">
              <a:off x="1344" y="5904"/>
              <a:ext cx="0" cy="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6" name="Line 3345"/>
            <p:cNvSpPr>
              <a:spLocks noChangeShapeType="1"/>
            </p:cNvSpPr>
            <p:nvPr/>
          </p:nvSpPr>
          <p:spPr bwMode="auto">
            <a:xfrm flipV="1">
              <a:off x="1344" y="6096"/>
              <a:ext cx="0" cy="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1141" name="Text Box 3346"/>
          <p:cNvSpPr txBox="1">
            <a:spLocks noChangeArrowheads="1"/>
          </p:cNvSpPr>
          <p:nvPr/>
        </p:nvSpPr>
        <p:spPr bwMode="auto">
          <a:xfrm>
            <a:off x="4781140" y="5550645"/>
            <a:ext cx="203085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L 1</a:t>
            </a:r>
          </a:p>
        </p:txBody>
      </p:sp>
      <p:sp>
        <p:nvSpPr>
          <p:cNvPr id="1142" name="Text Box 3347"/>
          <p:cNvSpPr txBox="1">
            <a:spLocks noChangeArrowheads="1"/>
          </p:cNvSpPr>
          <p:nvPr/>
        </p:nvSpPr>
        <p:spPr bwMode="auto">
          <a:xfrm>
            <a:off x="4778183" y="5760866"/>
            <a:ext cx="203085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L 2</a:t>
            </a:r>
          </a:p>
        </p:txBody>
      </p:sp>
      <p:sp>
        <p:nvSpPr>
          <p:cNvPr id="1143" name="Text Box 3363"/>
          <p:cNvSpPr txBox="1">
            <a:spLocks noChangeArrowheads="1"/>
          </p:cNvSpPr>
          <p:nvPr/>
        </p:nvSpPr>
        <p:spPr bwMode="auto">
          <a:xfrm>
            <a:off x="5001970" y="5309352"/>
            <a:ext cx="948387" cy="160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1200" u="none">
                <a:solidFill>
                  <a:prstClr val="black"/>
                </a:solidFill>
                <a:latin typeface="Albertus" pitchFamily="18" charset="0"/>
              </a:rPr>
              <a:t>Parking AMARILLO</a:t>
            </a:r>
          </a:p>
        </p:txBody>
      </p:sp>
      <p:sp>
        <p:nvSpPr>
          <p:cNvPr id="1144" name="AutoShape 3398"/>
          <p:cNvSpPr>
            <a:spLocks noChangeArrowheads="1"/>
          </p:cNvSpPr>
          <p:nvPr/>
        </p:nvSpPr>
        <p:spPr bwMode="auto">
          <a:xfrm>
            <a:off x="5181395" y="5802539"/>
            <a:ext cx="45349" cy="84273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45" name="Text Box 3399"/>
          <p:cNvSpPr txBox="1">
            <a:spLocks noChangeArrowheads="1"/>
          </p:cNvSpPr>
          <p:nvPr/>
        </p:nvSpPr>
        <p:spPr bwMode="auto">
          <a:xfrm>
            <a:off x="5180410" y="5760866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2</a:t>
            </a:r>
          </a:p>
        </p:txBody>
      </p:sp>
      <p:sp>
        <p:nvSpPr>
          <p:cNvPr id="1146" name="AutoShape 3400"/>
          <p:cNvSpPr>
            <a:spLocks noChangeArrowheads="1"/>
          </p:cNvSpPr>
          <p:nvPr/>
        </p:nvSpPr>
        <p:spPr bwMode="auto">
          <a:xfrm>
            <a:off x="5181395" y="5592319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47" name="Text Box 3401"/>
          <p:cNvSpPr txBox="1">
            <a:spLocks noChangeArrowheads="1"/>
          </p:cNvSpPr>
          <p:nvPr/>
        </p:nvSpPr>
        <p:spPr bwMode="auto">
          <a:xfrm>
            <a:off x="5180410" y="5550645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</a:t>
            </a:r>
          </a:p>
        </p:txBody>
      </p:sp>
      <p:sp>
        <p:nvSpPr>
          <p:cNvPr id="1148" name="AutoShape 3402"/>
          <p:cNvSpPr>
            <a:spLocks noChangeArrowheads="1"/>
          </p:cNvSpPr>
          <p:nvPr/>
        </p:nvSpPr>
        <p:spPr bwMode="auto">
          <a:xfrm>
            <a:off x="5404197" y="5802539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49" name="Text Box 3403"/>
          <p:cNvSpPr txBox="1">
            <a:spLocks noChangeArrowheads="1"/>
          </p:cNvSpPr>
          <p:nvPr/>
        </p:nvSpPr>
        <p:spPr bwMode="auto">
          <a:xfrm>
            <a:off x="5404197" y="5760866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4</a:t>
            </a:r>
          </a:p>
        </p:txBody>
      </p:sp>
      <p:sp>
        <p:nvSpPr>
          <p:cNvPr id="1150" name="AutoShape 3404"/>
          <p:cNvSpPr>
            <a:spLocks noChangeArrowheads="1"/>
          </p:cNvSpPr>
          <p:nvPr/>
        </p:nvSpPr>
        <p:spPr bwMode="auto">
          <a:xfrm>
            <a:off x="5405183" y="5592319"/>
            <a:ext cx="45349" cy="84273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51" name="Text Box 3405"/>
          <p:cNvSpPr txBox="1">
            <a:spLocks noChangeArrowheads="1"/>
          </p:cNvSpPr>
          <p:nvPr/>
        </p:nvSpPr>
        <p:spPr bwMode="auto">
          <a:xfrm>
            <a:off x="5404197" y="5550645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52" name="AutoShape 3406"/>
          <p:cNvSpPr>
            <a:spLocks noChangeArrowheads="1"/>
          </p:cNvSpPr>
          <p:nvPr/>
        </p:nvSpPr>
        <p:spPr bwMode="auto">
          <a:xfrm>
            <a:off x="5628970" y="5802539"/>
            <a:ext cx="45349" cy="84273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53" name="Text Box 3407"/>
          <p:cNvSpPr txBox="1">
            <a:spLocks noChangeArrowheads="1"/>
          </p:cNvSpPr>
          <p:nvPr/>
        </p:nvSpPr>
        <p:spPr bwMode="auto">
          <a:xfrm>
            <a:off x="5627985" y="5760866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6</a:t>
            </a:r>
          </a:p>
        </p:txBody>
      </p:sp>
      <p:sp>
        <p:nvSpPr>
          <p:cNvPr id="1154" name="AutoShape 3408"/>
          <p:cNvSpPr>
            <a:spLocks noChangeArrowheads="1"/>
          </p:cNvSpPr>
          <p:nvPr/>
        </p:nvSpPr>
        <p:spPr bwMode="auto">
          <a:xfrm>
            <a:off x="5628970" y="5592319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55" name="Text Box 3409"/>
          <p:cNvSpPr txBox="1">
            <a:spLocks noChangeArrowheads="1"/>
          </p:cNvSpPr>
          <p:nvPr/>
        </p:nvSpPr>
        <p:spPr bwMode="auto">
          <a:xfrm>
            <a:off x="5627985" y="5550645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5</a:t>
            </a:r>
          </a:p>
        </p:txBody>
      </p:sp>
      <p:sp>
        <p:nvSpPr>
          <p:cNvPr id="1156" name="AutoShape 3410"/>
          <p:cNvSpPr>
            <a:spLocks noChangeArrowheads="1"/>
          </p:cNvSpPr>
          <p:nvPr/>
        </p:nvSpPr>
        <p:spPr bwMode="auto">
          <a:xfrm>
            <a:off x="5897122" y="5802539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57" name="Text Box 3411"/>
          <p:cNvSpPr txBox="1">
            <a:spLocks noChangeArrowheads="1"/>
          </p:cNvSpPr>
          <p:nvPr/>
        </p:nvSpPr>
        <p:spPr bwMode="auto">
          <a:xfrm>
            <a:off x="5896136" y="5760866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8</a:t>
            </a:r>
          </a:p>
        </p:txBody>
      </p:sp>
      <p:sp>
        <p:nvSpPr>
          <p:cNvPr id="1158" name="AutoShape 3412"/>
          <p:cNvSpPr>
            <a:spLocks noChangeArrowheads="1"/>
          </p:cNvSpPr>
          <p:nvPr/>
        </p:nvSpPr>
        <p:spPr bwMode="auto">
          <a:xfrm>
            <a:off x="5897122" y="5592319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59" name="Text Box 3413"/>
          <p:cNvSpPr txBox="1">
            <a:spLocks noChangeArrowheads="1"/>
          </p:cNvSpPr>
          <p:nvPr/>
        </p:nvSpPr>
        <p:spPr bwMode="auto">
          <a:xfrm>
            <a:off x="5896136" y="5550645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7</a:t>
            </a:r>
          </a:p>
        </p:txBody>
      </p:sp>
      <p:sp>
        <p:nvSpPr>
          <p:cNvPr id="1160" name="Line 2134"/>
          <p:cNvSpPr>
            <a:spLocks noChangeShapeType="1"/>
          </p:cNvSpPr>
          <p:nvPr/>
        </p:nvSpPr>
        <p:spPr bwMode="auto">
          <a:xfrm>
            <a:off x="8134014" y="5541385"/>
            <a:ext cx="0" cy="1833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Line 2135"/>
          <p:cNvSpPr>
            <a:spLocks noChangeShapeType="1"/>
          </p:cNvSpPr>
          <p:nvPr/>
        </p:nvSpPr>
        <p:spPr bwMode="auto">
          <a:xfrm>
            <a:off x="6568485" y="5541385"/>
            <a:ext cx="0" cy="45655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Line 2136"/>
          <p:cNvSpPr>
            <a:spLocks noChangeShapeType="1"/>
          </p:cNvSpPr>
          <p:nvPr/>
        </p:nvSpPr>
        <p:spPr bwMode="auto">
          <a:xfrm>
            <a:off x="6568485" y="5997942"/>
            <a:ext cx="12461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Line 2137"/>
          <p:cNvSpPr>
            <a:spLocks noChangeShapeType="1"/>
          </p:cNvSpPr>
          <p:nvPr/>
        </p:nvSpPr>
        <p:spPr bwMode="auto">
          <a:xfrm flipV="1">
            <a:off x="7814599" y="5724748"/>
            <a:ext cx="319415" cy="27319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Line 2138"/>
          <p:cNvSpPr>
            <a:spLocks noChangeShapeType="1"/>
          </p:cNvSpPr>
          <p:nvPr/>
        </p:nvSpPr>
        <p:spPr bwMode="auto">
          <a:xfrm>
            <a:off x="6568485" y="5541385"/>
            <a:ext cx="156552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lang="es-ES_tradnl"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Rectangle 2140"/>
          <p:cNvSpPr>
            <a:spLocks noChangeArrowheads="1"/>
          </p:cNvSpPr>
          <p:nvPr/>
        </p:nvSpPr>
        <p:spPr bwMode="auto">
          <a:xfrm>
            <a:off x="6568485" y="5388581"/>
            <a:ext cx="159708" cy="3056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66" name="Rectangle 2141"/>
          <p:cNvSpPr>
            <a:spLocks noChangeArrowheads="1"/>
          </p:cNvSpPr>
          <p:nvPr/>
        </p:nvSpPr>
        <p:spPr bwMode="auto">
          <a:xfrm>
            <a:off x="6793259" y="5388581"/>
            <a:ext cx="382510" cy="3056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67" name="Rectangle 2142"/>
          <p:cNvSpPr>
            <a:spLocks noChangeArrowheads="1"/>
          </p:cNvSpPr>
          <p:nvPr/>
        </p:nvSpPr>
        <p:spPr bwMode="auto">
          <a:xfrm>
            <a:off x="7238863" y="5388581"/>
            <a:ext cx="193227" cy="3056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68" name="Rectangle 2143"/>
          <p:cNvSpPr>
            <a:spLocks noChangeArrowheads="1"/>
          </p:cNvSpPr>
          <p:nvPr/>
        </p:nvSpPr>
        <p:spPr bwMode="auto">
          <a:xfrm>
            <a:off x="7495184" y="5388581"/>
            <a:ext cx="191255" cy="3056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69" name="Rectangle 2144"/>
          <p:cNvSpPr>
            <a:spLocks noChangeArrowheads="1"/>
          </p:cNvSpPr>
          <p:nvPr/>
        </p:nvSpPr>
        <p:spPr bwMode="auto">
          <a:xfrm>
            <a:off x="7751504" y="5388581"/>
            <a:ext cx="350963" cy="3056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0" name="Rectangle 2145"/>
          <p:cNvSpPr>
            <a:spLocks noChangeArrowheads="1"/>
          </p:cNvSpPr>
          <p:nvPr/>
        </p:nvSpPr>
        <p:spPr bwMode="auto">
          <a:xfrm>
            <a:off x="6728193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1" name="Rectangle 2150"/>
          <p:cNvSpPr>
            <a:spLocks noChangeArrowheads="1"/>
          </p:cNvSpPr>
          <p:nvPr/>
        </p:nvSpPr>
        <p:spPr bwMode="auto">
          <a:xfrm>
            <a:off x="6728193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2" name="Rectangle 2151"/>
          <p:cNvSpPr>
            <a:spLocks noChangeArrowheads="1"/>
          </p:cNvSpPr>
          <p:nvPr/>
        </p:nvSpPr>
        <p:spPr bwMode="auto">
          <a:xfrm>
            <a:off x="6728193" y="596830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3" name="Rectangle 2152"/>
          <p:cNvSpPr>
            <a:spLocks noChangeArrowheads="1"/>
          </p:cNvSpPr>
          <p:nvPr/>
        </p:nvSpPr>
        <p:spPr bwMode="auto">
          <a:xfrm>
            <a:off x="7942760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4" name="Rectangle 2153"/>
          <p:cNvSpPr>
            <a:spLocks noChangeArrowheads="1"/>
          </p:cNvSpPr>
          <p:nvPr/>
        </p:nvSpPr>
        <p:spPr bwMode="auto">
          <a:xfrm>
            <a:off x="7942760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5" name="Rectangle 2154"/>
          <p:cNvSpPr>
            <a:spLocks noChangeArrowheads="1"/>
          </p:cNvSpPr>
          <p:nvPr/>
        </p:nvSpPr>
        <p:spPr bwMode="auto">
          <a:xfrm rot="19251360">
            <a:off x="7904311" y="5872921"/>
            <a:ext cx="31548" cy="3056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6" name="Rectangle 2155"/>
          <p:cNvSpPr>
            <a:spLocks noChangeArrowheads="1"/>
          </p:cNvSpPr>
          <p:nvPr/>
        </p:nvSpPr>
        <p:spPr bwMode="auto">
          <a:xfrm>
            <a:off x="7112674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7" name="Rectangle 2157"/>
          <p:cNvSpPr>
            <a:spLocks noChangeArrowheads="1"/>
          </p:cNvSpPr>
          <p:nvPr/>
        </p:nvSpPr>
        <p:spPr bwMode="auto">
          <a:xfrm>
            <a:off x="7112674" y="596830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8" name="Rectangle 2160"/>
          <p:cNvSpPr>
            <a:spLocks noChangeArrowheads="1"/>
          </p:cNvSpPr>
          <p:nvPr/>
        </p:nvSpPr>
        <p:spPr bwMode="auto">
          <a:xfrm>
            <a:off x="7112674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79" name="Rectangle 2163"/>
          <p:cNvSpPr>
            <a:spLocks noChangeArrowheads="1"/>
          </p:cNvSpPr>
          <p:nvPr/>
        </p:nvSpPr>
        <p:spPr bwMode="auto">
          <a:xfrm>
            <a:off x="6921419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0" name="Rectangle 2164"/>
          <p:cNvSpPr>
            <a:spLocks noChangeArrowheads="1"/>
          </p:cNvSpPr>
          <p:nvPr/>
        </p:nvSpPr>
        <p:spPr bwMode="auto">
          <a:xfrm>
            <a:off x="6921419" y="596830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1" name="Rectangle 2165"/>
          <p:cNvSpPr>
            <a:spLocks noChangeArrowheads="1"/>
          </p:cNvSpPr>
          <p:nvPr/>
        </p:nvSpPr>
        <p:spPr bwMode="auto">
          <a:xfrm>
            <a:off x="6921419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2" name="Rectangle 2166"/>
          <p:cNvSpPr>
            <a:spLocks noChangeArrowheads="1"/>
          </p:cNvSpPr>
          <p:nvPr/>
        </p:nvSpPr>
        <p:spPr bwMode="auto">
          <a:xfrm>
            <a:off x="7335477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3" name="Rectangle 2167"/>
          <p:cNvSpPr>
            <a:spLocks noChangeArrowheads="1"/>
          </p:cNvSpPr>
          <p:nvPr/>
        </p:nvSpPr>
        <p:spPr bwMode="auto">
          <a:xfrm>
            <a:off x="7335477" y="596830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4" name="Rectangle 2168"/>
          <p:cNvSpPr>
            <a:spLocks noChangeArrowheads="1"/>
          </p:cNvSpPr>
          <p:nvPr/>
        </p:nvSpPr>
        <p:spPr bwMode="auto">
          <a:xfrm>
            <a:off x="7335477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5" name="Rectangle 2169"/>
          <p:cNvSpPr>
            <a:spLocks noChangeArrowheads="1"/>
          </p:cNvSpPr>
          <p:nvPr/>
        </p:nvSpPr>
        <p:spPr bwMode="auto">
          <a:xfrm>
            <a:off x="7560250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6" name="Rectangle 2170"/>
          <p:cNvSpPr>
            <a:spLocks noChangeArrowheads="1"/>
          </p:cNvSpPr>
          <p:nvPr/>
        </p:nvSpPr>
        <p:spPr bwMode="auto">
          <a:xfrm>
            <a:off x="7560250" y="596830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7" name="Rectangle 2171"/>
          <p:cNvSpPr>
            <a:spLocks noChangeArrowheads="1"/>
          </p:cNvSpPr>
          <p:nvPr/>
        </p:nvSpPr>
        <p:spPr bwMode="auto">
          <a:xfrm>
            <a:off x="7560250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8" name="Rectangle 2172"/>
          <p:cNvSpPr>
            <a:spLocks noChangeArrowheads="1"/>
          </p:cNvSpPr>
          <p:nvPr/>
        </p:nvSpPr>
        <p:spPr bwMode="auto">
          <a:xfrm>
            <a:off x="7751504" y="5602506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89" name="Rectangle 2173"/>
          <p:cNvSpPr>
            <a:spLocks noChangeArrowheads="1"/>
          </p:cNvSpPr>
          <p:nvPr/>
        </p:nvSpPr>
        <p:spPr bwMode="auto">
          <a:xfrm>
            <a:off x="7751504" y="5968307"/>
            <a:ext cx="31548" cy="29635"/>
          </a:xfrm>
          <a:prstGeom prst="rect">
            <a:avLst/>
          </a:prstGeom>
          <a:solidFill>
            <a:schemeClr val="tx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0" name="Rectangle 2174"/>
          <p:cNvSpPr>
            <a:spLocks noChangeArrowheads="1"/>
          </p:cNvSpPr>
          <p:nvPr/>
        </p:nvSpPr>
        <p:spPr bwMode="auto">
          <a:xfrm>
            <a:off x="7751504" y="5754383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1" name="AutoShape 2215"/>
          <p:cNvSpPr>
            <a:spLocks noChangeArrowheads="1"/>
          </p:cNvSpPr>
          <p:nvPr/>
        </p:nvSpPr>
        <p:spPr bwMode="auto">
          <a:xfrm rot="5400000">
            <a:off x="6668027" y="5479247"/>
            <a:ext cx="90756" cy="33519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2" name="AutoShape 2216"/>
          <p:cNvSpPr>
            <a:spLocks noChangeArrowheads="1"/>
          </p:cNvSpPr>
          <p:nvPr/>
        </p:nvSpPr>
        <p:spPr bwMode="auto">
          <a:xfrm rot="5400000">
            <a:off x="6635494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3" name="AutoShape 2217"/>
          <p:cNvSpPr>
            <a:spLocks noChangeArrowheads="1"/>
          </p:cNvSpPr>
          <p:nvPr/>
        </p:nvSpPr>
        <p:spPr bwMode="auto">
          <a:xfrm rot="5400000">
            <a:off x="6603947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4" name="AutoShape 2218"/>
          <p:cNvSpPr>
            <a:spLocks noChangeArrowheads="1"/>
          </p:cNvSpPr>
          <p:nvPr/>
        </p:nvSpPr>
        <p:spPr bwMode="auto">
          <a:xfrm rot="5400000">
            <a:off x="6572400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5" name="AutoShape 2219"/>
          <p:cNvSpPr>
            <a:spLocks noChangeArrowheads="1"/>
          </p:cNvSpPr>
          <p:nvPr/>
        </p:nvSpPr>
        <p:spPr bwMode="auto">
          <a:xfrm rot="5400000">
            <a:off x="6539867" y="5479247"/>
            <a:ext cx="90756" cy="33519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6" name="AutoShape 2220"/>
          <p:cNvSpPr>
            <a:spLocks noChangeArrowheads="1"/>
          </p:cNvSpPr>
          <p:nvPr/>
        </p:nvSpPr>
        <p:spPr bwMode="auto">
          <a:xfrm rot="5400000">
            <a:off x="6891815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7" name="AutoShape 2221"/>
          <p:cNvSpPr>
            <a:spLocks noChangeArrowheads="1"/>
          </p:cNvSpPr>
          <p:nvPr/>
        </p:nvSpPr>
        <p:spPr bwMode="auto">
          <a:xfrm rot="5400000">
            <a:off x="6858296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8" name="AutoShape 2222"/>
          <p:cNvSpPr>
            <a:spLocks noChangeArrowheads="1"/>
          </p:cNvSpPr>
          <p:nvPr/>
        </p:nvSpPr>
        <p:spPr bwMode="auto">
          <a:xfrm rot="5400000">
            <a:off x="6826748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199" name="AutoShape 2223"/>
          <p:cNvSpPr>
            <a:spLocks noChangeArrowheads="1"/>
          </p:cNvSpPr>
          <p:nvPr/>
        </p:nvSpPr>
        <p:spPr bwMode="auto">
          <a:xfrm rot="5400000">
            <a:off x="6795202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0" name="AutoShape 2224"/>
          <p:cNvSpPr>
            <a:spLocks noChangeArrowheads="1"/>
          </p:cNvSpPr>
          <p:nvPr/>
        </p:nvSpPr>
        <p:spPr bwMode="auto">
          <a:xfrm rot="5400000">
            <a:off x="6763654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1" name="AutoShape 2225"/>
          <p:cNvSpPr>
            <a:spLocks noChangeArrowheads="1"/>
          </p:cNvSpPr>
          <p:nvPr/>
        </p:nvSpPr>
        <p:spPr bwMode="auto">
          <a:xfrm rot="5400000">
            <a:off x="7051523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2" name="AutoShape 2226"/>
          <p:cNvSpPr>
            <a:spLocks noChangeArrowheads="1"/>
          </p:cNvSpPr>
          <p:nvPr/>
        </p:nvSpPr>
        <p:spPr bwMode="auto">
          <a:xfrm rot="5400000">
            <a:off x="7018004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3" name="AutoShape 2227"/>
          <p:cNvSpPr>
            <a:spLocks noChangeArrowheads="1"/>
          </p:cNvSpPr>
          <p:nvPr/>
        </p:nvSpPr>
        <p:spPr bwMode="auto">
          <a:xfrm rot="5400000">
            <a:off x="6986456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4" name="AutoShape 2228"/>
          <p:cNvSpPr>
            <a:spLocks noChangeArrowheads="1"/>
          </p:cNvSpPr>
          <p:nvPr/>
        </p:nvSpPr>
        <p:spPr bwMode="auto">
          <a:xfrm rot="5400000">
            <a:off x="6954909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5" name="AutoShape 2229"/>
          <p:cNvSpPr>
            <a:spLocks noChangeArrowheads="1"/>
          </p:cNvSpPr>
          <p:nvPr/>
        </p:nvSpPr>
        <p:spPr bwMode="auto">
          <a:xfrm rot="5400000">
            <a:off x="6923362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6" name="AutoShape 2230"/>
          <p:cNvSpPr>
            <a:spLocks noChangeArrowheads="1"/>
          </p:cNvSpPr>
          <p:nvPr/>
        </p:nvSpPr>
        <p:spPr bwMode="auto">
          <a:xfrm rot="5400000">
            <a:off x="7083069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7" name="AutoShape 2231"/>
          <p:cNvSpPr>
            <a:spLocks noChangeArrowheads="1"/>
          </p:cNvSpPr>
          <p:nvPr/>
        </p:nvSpPr>
        <p:spPr bwMode="auto">
          <a:xfrm rot="5400000">
            <a:off x="7305871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8" name="AutoShape 2232"/>
          <p:cNvSpPr>
            <a:spLocks noChangeArrowheads="1"/>
          </p:cNvSpPr>
          <p:nvPr/>
        </p:nvSpPr>
        <p:spPr bwMode="auto">
          <a:xfrm rot="5400000">
            <a:off x="7274325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09" name="AutoShape 2233"/>
          <p:cNvSpPr>
            <a:spLocks noChangeArrowheads="1"/>
          </p:cNvSpPr>
          <p:nvPr/>
        </p:nvSpPr>
        <p:spPr bwMode="auto">
          <a:xfrm rot="5400000">
            <a:off x="7242777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0" name="AutoShape 2234"/>
          <p:cNvSpPr>
            <a:spLocks noChangeArrowheads="1"/>
          </p:cNvSpPr>
          <p:nvPr/>
        </p:nvSpPr>
        <p:spPr bwMode="auto">
          <a:xfrm rot="5400000">
            <a:off x="7210244" y="5479247"/>
            <a:ext cx="90756" cy="33519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1" name="AutoShape 2235"/>
          <p:cNvSpPr>
            <a:spLocks noChangeArrowheads="1"/>
          </p:cNvSpPr>
          <p:nvPr/>
        </p:nvSpPr>
        <p:spPr bwMode="auto">
          <a:xfrm rot="5400000">
            <a:off x="7337419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2" name="AutoShape 2236"/>
          <p:cNvSpPr>
            <a:spLocks noChangeArrowheads="1"/>
          </p:cNvSpPr>
          <p:nvPr/>
        </p:nvSpPr>
        <p:spPr bwMode="auto">
          <a:xfrm rot="5400000">
            <a:off x="7593740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3" name="AutoShape 2237"/>
          <p:cNvSpPr>
            <a:spLocks noChangeArrowheads="1"/>
          </p:cNvSpPr>
          <p:nvPr/>
        </p:nvSpPr>
        <p:spPr bwMode="auto">
          <a:xfrm rot="5400000">
            <a:off x="7560221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4" name="AutoShape 2238"/>
          <p:cNvSpPr>
            <a:spLocks noChangeArrowheads="1"/>
          </p:cNvSpPr>
          <p:nvPr/>
        </p:nvSpPr>
        <p:spPr bwMode="auto">
          <a:xfrm rot="5400000">
            <a:off x="7528673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5" name="AutoShape 2239"/>
          <p:cNvSpPr>
            <a:spLocks noChangeArrowheads="1"/>
          </p:cNvSpPr>
          <p:nvPr/>
        </p:nvSpPr>
        <p:spPr bwMode="auto">
          <a:xfrm rot="5400000">
            <a:off x="7497127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6" name="AutoShape 2240"/>
          <p:cNvSpPr>
            <a:spLocks noChangeArrowheads="1"/>
          </p:cNvSpPr>
          <p:nvPr/>
        </p:nvSpPr>
        <p:spPr bwMode="auto">
          <a:xfrm rot="5400000">
            <a:off x="7645004" y="5463564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7" name="AutoShape 2241"/>
          <p:cNvSpPr>
            <a:spLocks noChangeArrowheads="1"/>
          </p:cNvSpPr>
          <p:nvPr/>
        </p:nvSpPr>
        <p:spPr bwMode="auto">
          <a:xfrm rot="5400000">
            <a:off x="7816542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8" name="AutoShape 2242"/>
          <p:cNvSpPr>
            <a:spLocks noChangeArrowheads="1"/>
          </p:cNvSpPr>
          <p:nvPr/>
        </p:nvSpPr>
        <p:spPr bwMode="auto">
          <a:xfrm rot="5400000">
            <a:off x="7784994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19" name="AutoShape 2243"/>
          <p:cNvSpPr>
            <a:spLocks noChangeArrowheads="1"/>
          </p:cNvSpPr>
          <p:nvPr/>
        </p:nvSpPr>
        <p:spPr bwMode="auto">
          <a:xfrm rot="5400000">
            <a:off x="7753448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0" name="AutoShape 2244"/>
          <p:cNvSpPr>
            <a:spLocks noChangeArrowheads="1"/>
          </p:cNvSpPr>
          <p:nvPr/>
        </p:nvSpPr>
        <p:spPr bwMode="auto">
          <a:xfrm rot="5400000">
            <a:off x="7721900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1" name="AutoShape 2245"/>
          <p:cNvSpPr>
            <a:spLocks noChangeArrowheads="1"/>
          </p:cNvSpPr>
          <p:nvPr/>
        </p:nvSpPr>
        <p:spPr bwMode="auto">
          <a:xfrm rot="5400000">
            <a:off x="7848088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2" name="AutoShape 2246"/>
          <p:cNvSpPr>
            <a:spLocks noChangeArrowheads="1"/>
          </p:cNvSpPr>
          <p:nvPr/>
        </p:nvSpPr>
        <p:spPr bwMode="auto">
          <a:xfrm rot="5400000">
            <a:off x="7976249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3" name="AutoShape 2247"/>
          <p:cNvSpPr>
            <a:spLocks noChangeArrowheads="1"/>
          </p:cNvSpPr>
          <p:nvPr/>
        </p:nvSpPr>
        <p:spPr bwMode="auto">
          <a:xfrm rot="5400000">
            <a:off x="7944702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4" name="AutoShape 2248"/>
          <p:cNvSpPr>
            <a:spLocks noChangeArrowheads="1"/>
          </p:cNvSpPr>
          <p:nvPr/>
        </p:nvSpPr>
        <p:spPr bwMode="auto">
          <a:xfrm rot="5400000">
            <a:off x="7913155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5" name="AutoShape 2249"/>
          <p:cNvSpPr>
            <a:spLocks noChangeArrowheads="1"/>
          </p:cNvSpPr>
          <p:nvPr/>
        </p:nvSpPr>
        <p:spPr bwMode="auto">
          <a:xfrm rot="5400000">
            <a:off x="7880622" y="5479247"/>
            <a:ext cx="90756" cy="33519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6" name="AutoShape 2250"/>
          <p:cNvSpPr>
            <a:spLocks noChangeArrowheads="1"/>
          </p:cNvSpPr>
          <p:nvPr/>
        </p:nvSpPr>
        <p:spPr bwMode="auto">
          <a:xfrm rot="5400000">
            <a:off x="8001882" y="5462638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7" name="Rectangle 2308"/>
          <p:cNvSpPr>
            <a:spLocks noChangeArrowheads="1"/>
          </p:cNvSpPr>
          <p:nvPr/>
        </p:nvSpPr>
        <p:spPr bwMode="auto">
          <a:xfrm>
            <a:off x="6728193" y="5937747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8" name="Rectangle 2309"/>
          <p:cNvSpPr>
            <a:spLocks noChangeArrowheads="1"/>
          </p:cNvSpPr>
          <p:nvPr/>
        </p:nvSpPr>
        <p:spPr bwMode="auto">
          <a:xfrm>
            <a:off x="7112674" y="5937747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29" name="Rectangle 2310"/>
          <p:cNvSpPr>
            <a:spLocks noChangeArrowheads="1"/>
          </p:cNvSpPr>
          <p:nvPr/>
        </p:nvSpPr>
        <p:spPr bwMode="auto">
          <a:xfrm>
            <a:off x="6921419" y="5937747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0" name="Rectangle 2311"/>
          <p:cNvSpPr>
            <a:spLocks noChangeArrowheads="1"/>
          </p:cNvSpPr>
          <p:nvPr/>
        </p:nvSpPr>
        <p:spPr bwMode="auto">
          <a:xfrm>
            <a:off x="7335477" y="5937747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1" name="Rectangle 2312"/>
          <p:cNvSpPr>
            <a:spLocks noChangeArrowheads="1"/>
          </p:cNvSpPr>
          <p:nvPr/>
        </p:nvSpPr>
        <p:spPr bwMode="auto">
          <a:xfrm>
            <a:off x="7560250" y="5937747"/>
            <a:ext cx="31548" cy="3056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2" name="Rectangle 2313"/>
          <p:cNvSpPr>
            <a:spLocks noChangeArrowheads="1"/>
          </p:cNvSpPr>
          <p:nvPr/>
        </p:nvSpPr>
        <p:spPr bwMode="auto">
          <a:xfrm>
            <a:off x="7751504" y="5937747"/>
            <a:ext cx="31548" cy="30560"/>
          </a:xfrm>
          <a:prstGeom prst="rect">
            <a:avLst/>
          </a:prstGeom>
          <a:solidFill>
            <a:schemeClr val="tx1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3" name="Rectangle 2314"/>
          <p:cNvSpPr>
            <a:spLocks noChangeArrowheads="1"/>
          </p:cNvSpPr>
          <p:nvPr/>
        </p:nvSpPr>
        <p:spPr bwMode="auto">
          <a:xfrm>
            <a:off x="6728193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4" name="Rectangle 2315"/>
          <p:cNvSpPr>
            <a:spLocks noChangeArrowheads="1"/>
          </p:cNvSpPr>
          <p:nvPr/>
        </p:nvSpPr>
        <p:spPr bwMode="auto">
          <a:xfrm>
            <a:off x="7112674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5" name="Rectangle 2316"/>
          <p:cNvSpPr>
            <a:spLocks noChangeArrowheads="1"/>
          </p:cNvSpPr>
          <p:nvPr/>
        </p:nvSpPr>
        <p:spPr bwMode="auto">
          <a:xfrm>
            <a:off x="6921419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6" name="Rectangle 2317"/>
          <p:cNvSpPr>
            <a:spLocks noChangeArrowheads="1"/>
          </p:cNvSpPr>
          <p:nvPr/>
        </p:nvSpPr>
        <p:spPr bwMode="auto">
          <a:xfrm>
            <a:off x="7335477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7" name="Rectangle 2318"/>
          <p:cNvSpPr>
            <a:spLocks noChangeArrowheads="1"/>
          </p:cNvSpPr>
          <p:nvPr/>
        </p:nvSpPr>
        <p:spPr bwMode="auto">
          <a:xfrm>
            <a:off x="7560250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8" name="Rectangle 2319"/>
          <p:cNvSpPr>
            <a:spLocks noChangeArrowheads="1"/>
          </p:cNvSpPr>
          <p:nvPr/>
        </p:nvSpPr>
        <p:spPr bwMode="auto">
          <a:xfrm>
            <a:off x="7751504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39" name="Rectangle 2320"/>
          <p:cNvSpPr>
            <a:spLocks noChangeArrowheads="1"/>
          </p:cNvSpPr>
          <p:nvPr/>
        </p:nvSpPr>
        <p:spPr bwMode="auto">
          <a:xfrm>
            <a:off x="6728193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0" name="Rectangle 2321"/>
          <p:cNvSpPr>
            <a:spLocks noChangeArrowheads="1"/>
          </p:cNvSpPr>
          <p:nvPr/>
        </p:nvSpPr>
        <p:spPr bwMode="auto">
          <a:xfrm>
            <a:off x="7112674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1" name="Rectangle 2322"/>
          <p:cNvSpPr>
            <a:spLocks noChangeArrowheads="1"/>
          </p:cNvSpPr>
          <p:nvPr/>
        </p:nvSpPr>
        <p:spPr bwMode="auto">
          <a:xfrm>
            <a:off x="6921419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2" name="Rectangle 2323"/>
          <p:cNvSpPr>
            <a:spLocks noChangeArrowheads="1"/>
          </p:cNvSpPr>
          <p:nvPr/>
        </p:nvSpPr>
        <p:spPr bwMode="auto">
          <a:xfrm>
            <a:off x="7335477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3" name="Rectangle 2324"/>
          <p:cNvSpPr>
            <a:spLocks noChangeArrowheads="1"/>
          </p:cNvSpPr>
          <p:nvPr/>
        </p:nvSpPr>
        <p:spPr bwMode="auto">
          <a:xfrm>
            <a:off x="7560250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4" name="Rectangle 2325"/>
          <p:cNvSpPr>
            <a:spLocks noChangeArrowheads="1"/>
          </p:cNvSpPr>
          <p:nvPr/>
        </p:nvSpPr>
        <p:spPr bwMode="auto">
          <a:xfrm>
            <a:off x="7751504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5" name="Rectangle 2327"/>
          <p:cNvSpPr>
            <a:spLocks noChangeArrowheads="1"/>
          </p:cNvSpPr>
          <p:nvPr/>
        </p:nvSpPr>
        <p:spPr bwMode="auto">
          <a:xfrm>
            <a:off x="7942760" y="5785869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6" name="Rectangle 2328"/>
          <p:cNvSpPr>
            <a:spLocks noChangeArrowheads="1"/>
          </p:cNvSpPr>
          <p:nvPr/>
        </p:nvSpPr>
        <p:spPr bwMode="auto">
          <a:xfrm>
            <a:off x="7942760" y="5633067"/>
            <a:ext cx="31548" cy="2963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7" name="Rectangle 2329"/>
          <p:cNvSpPr>
            <a:spLocks noChangeArrowheads="1"/>
          </p:cNvSpPr>
          <p:nvPr/>
        </p:nvSpPr>
        <p:spPr bwMode="auto">
          <a:xfrm rot="19251360">
            <a:off x="7884594" y="5850695"/>
            <a:ext cx="31548" cy="3056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8" name="AutoShape 2344"/>
          <p:cNvSpPr>
            <a:spLocks noChangeArrowheads="1"/>
          </p:cNvSpPr>
          <p:nvPr/>
        </p:nvSpPr>
        <p:spPr bwMode="auto">
          <a:xfrm rot="5400000">
            <a:off x="8041315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49" name="AutoShape 2345"/>
          <p:cNvSpPr>
            <a:spLocks noChangeArrowheads="1"/>
          </p:cNvSpPr>
          <p:nvPr/>
        </p:nvSpPr>
        <p:spPr bwMode="auto">
          <a:xfrm rot="5400000">
            <a:off x="7465579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50" name="AutoShape 2346"/>
          <p:cNvSpPr>
            <a:spLocks noChangeArrowheads="1"/>
          </p:cNvSpPr>
          <p:nvPr/>
        </p:nvSpPr>
        <p:spPr bwMode="auto">
          <a:xfrm rot="5400000">
            <a:off x="7368966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51" name="AutoShape 2347"/>
          <p:cNvSpPr>
            <a:spLocks noChangeArrowheads="1"/>
          </p:cNvSpPr>
          <p:nvPr/>
        </p:nvSpPr>
        <p:spPr bwMode="auto">
          <a:xfrm rot="5400000">
            <a:off x="7114617" y="5480233"/>
            <a:ext cx="90756" cy="31548"/>
          </a:xfrm>
          <a:prstGeom prst="triangle">
            <a:avLst>
              <a:gd name="adj" fmla="val 100000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52" name="Text Box 2356"/>
          <p:cNvSpPr txBox="1">
            <a:spLocks noChangeArrowheads="1"/>
          </p:cNvSpPr>
          <p:nvPr/>
        </p:nvSpPr>
        <p:spPr bwMode="auto">
          <a:xfrm>
            <a:off x="6536938" y="5785869"/>
            <a:ext cx="191255" cy="1027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68415" tIns="34208" rIns="68415" bIns="34208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buFontTx/>
              <a:buNone/>
            </a:pPr>
            <a:r>
              <a:rPr lang="es-ES" altLang="es-ES" sz="700" u="none">
                <a:solidFill>
                  <a:prstClr val="black"/>
                </a:solidFill>
              </a:rPr>
              <a:t>LFP</a:t>
            </a:r>
          </a:p>
        </p:txBody>
      </p:sp>
      <p:sp>
        <p:nvSpPr>
          <p:cNvPr id="1253" name="Rectangle 3268"/>
          <p:cNvSpPr>
            <a:spLocks noChangeArrowheads="1"/>
          </p:cNvSpPr>
          <p:nvPr/>
        </p:nvSpPr>
        <p:spPr bwMode="auto">
          <a:xfrm rot="2770149">
            <a:off x="6741877" y="6019928"/>
            <a:ext cx="179659" cy="69010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V4</a:t>
            </a:r>
          </a:p>
        </p:txBody>
      </p:sp>
      <p:sp>
        <p:nvSpPr>
          <p:cNvPr id="1254" name="Rectangle 3269"/>
          <p:cNvSpPr>
            <a:spLocks noChangeArrowheads="1"/>
          </p:cNvSpPr>
          <p:nvPr/>
        </p:nvSpPr>
        <p:spPr bwMode="auto">
          <a:xfrm>
            <a:off x="7069297" y="6022019"/>
            <a:ext cx="234632" cy="64826"/>
          </a:xfrm>
          <a:prstGeom prst="rect">
            <a:avLst/>
          </a:prstGeom>
          <a:solidFill>
            <a:schemeClr val="tx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55" name="Rectangle 3270"/>
          <p:cNvSpPr>
            <a:spLocks noChangeArrowheads="1"/>
          </p:cNvSpPr>
          <p:nvPr/>
        </p:nvSpPr>
        <p:spPr bwMode="auto">
          <a:xfrm>
            <a:off x="7449835" y="6022019"/>
            <a:ext cx="191255" cy="64826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l" fontAlgn="auto">
              <a:spcBef>
                <a:spcPts val="0"/>
              </a:spcBef>
              <a:spcAft>
                <a:spcPts val="0"/>
              </a:spcAft>
              <a:defRPr/>
            </a:pPr>
            <a:endParaRPr lang="es-ES" sz="1800" u="none">
              <a:solidFill>
                <a:srgbClr val="8064A2"/>
              </a:solidFill>
              <a:latin typeface="Calibri"/>
            </a:endParaRPr>
          </a:p>
        </p:txBody>
      </p:sp>
      <p:sp>
        <p:nvSpPr>
          <p:cNvPr id="1256" name="Text Box 3282"/>
          <p:cNvSpPr txBox="1">
            <a:spLocks noChangeArrowheads="1"/>
          </p:cNvSpPr>
          <p:nvPr/>
        </p:nvSpPr>
        <p:spPr bwMode="auto">
          <a:xfrm>
            <a:off x="7075212" y="5991459"/>
            <a:ext cx="210972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 6</a:t>
            </a:r>
          </a:p>
        </p:txBody>
      </p:sp>
      <p:sp>
        <p:nvSpPr>
          <p:cNvPr id="1257" name="Text Box 3283"/>
          <p:cNvSpPr txBox="1">
            <a:spLocks noChangeArrowheads="1"/>
          </p:cNvSpPr>
          <p:nvPr/>
        </p:nvSpPr>
        <p:spPr bwMode="auto">
          <a:xfrm>
            <a:off x="7438005" y="5991459"/>
            <a:ext cx="209985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 8</a:t>
            </a:r>
          </a:p>
        </p:txBody>
      </p:sp>
      <p:sp>
        <p:nvSpPr>
          <p:cNvPr id="1258" name="Rectangle 3284"/>
          <p:cNvSpPr>
            <a:spLocks noChangeArrowheads="1"/>
          </p:cNvSpPr>
          <p:nvPr/>
        </p:nvSpPr>
        <p:spPr bwMode="auto">
          <a:xfrm rot="3224420">
            <a:off x="6412603" y="5951397"/>
            <a:ext cx="179659" cy="69010"/>
          </a:xfrm>
          <a:prstGeom prst="rect">
            <a:avLst/>
          </a:prstGeom>
          <a:solidFill>
            <a:schemeClr val="tx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59" name="Text Box 3285"/>
          <p:cNvSpPr txBox="1">
            <a:spLocks noChangeArrowheads="1"/>
          </p:cNvSpPr>
          <p:nvPr/>
        </p:nvSpPr>
        <p:spPr bwMode="auto">
          <a:xfrm rot="3349338">
            <a:off x="6412678" y="5918402"/>
            <a:ext cx="197255" cy="1340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white"/>
                </a:solidFill>
              </a:rPr>
              <a:t>V 2</a:t>
            </a:r>
          </a:p>
        </p:txBody>
      </p:sp>
      <p:sp>
        <p:nvSpPr>
          <p:cNvPr id="1260" name="Text Box 3366"/>
          <p:cNvSpPr txBox="1">
            <a:spLocks noChangeArrowheads="1"/>
          </p:cNvSpPr>
          <p:nvPr/>
        </p:nvSpPr>
        <p:spPr bwMode="auto">
          <a:xfrm>
            <a:off x="6874329" y="5153892"/>
            <a:ext cx="860647" cy="160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1200" u="none" dirty="0">
                <a:solidFill>
                  <a:prstClr val="black"/>
                </a:solidFill>
                <a:latin typeface="Albertus" pitchFamily="18" charset="0"/>
              </a:rPr>
              <a:t>Parking VIOLETA</a:t>
            </a:r>
          </a:p>
        </p:txBody>
      </p:sp>
      <p:sp>
        <p:nvSpPr>
          <p:cNvPr id="1261" name="AutoShape 3414"/>
          <p:cNvSpPr>
            <a:spLocks noChangeArrowheads="1"/>
          </p:cNvSpPr>
          <p:nvPr/>
        </p:nvSpPr>
        <p:spPr bwMode="auto">
          <a:xfrm>
            <a:off x="6824806" y="5853473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62" name="Text Box 3415"/>
          <p:cNvSpPr txBox="1">
            <a:spLocks noChangeArrowheads="1"/>
          </p:cNvSpPr>
          <p:nvPr/>
        </p:nvSpPr>
        <p:spPr bwMode="auto">
          <a:xfrm>
            <a:off x="6824806" y="5811800"/>
            <a:ext cx="149849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9</a:t>
            </a:r>
          </a:p>
        </p:txBody>
      </p:sp>
      <p:sp>
        <p:nvSpPr>
          <p:cNvPr id="1263" name="AutoShape 3416"/>
          <p:cNvSpPr>
            <a:spLocks noChangeArrowheads="1"/>
          </p:cNvSpPr>
          <p:nvPr/>
        </p:nvSpPr>
        <p:spPr bwMode="auto">
          <a:xfrm>
            <a:off x="6960853" y="5853473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64" name="Text Box 3417"/>
          <p:cNvSpPr txBox="1">
            <a:spLocks noChangeArrowheads="1"/>
          </p:cNvSpPr>
          <p:nvPr/>
        </p:nvSpPr>
        <p:spPr bwMode="auto">
          <a:xfrm>
            <a:off x="6958882" y="5811800"/>
            <a:ext cx="185340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10</a:t>
            </a:r>
          </a:p>
        </p:txBody>
      </p:sp>
      <p:sp>
        <p:nvSpPr>
          <p:cNvPr id="1265" name="AutoShape 3418"/>
          <p:cNvSpPr>
            <a:spLocks noChangeArrowheads="1"/>
          </p:cNvSpPr>
          <p:nvPr/>
        </p:nvSpPr>
        <p:spPr bwMode="auto">
          <a:xfrm>
            <a:off x="7183655" y="5853473"/>
            <a:ext cx="45349" cy="84273"/>
          </a:xfrm>
          <a:prstGeom prst="cube">
            <a:avLst>
              <a:gd name="adj" fmla="val 25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66" name="Text Box 3419"/>
          <p:cNvSpPr txBox="1">
            <a:spLocks noChangeArrowheads="1"/>
          </p:cNvSpPr>
          <p:nvPr/>
        </p:nvSpPr>
        <p:spPr bwMode="auto">
          <a:xfrm>
            <a:off x="7183655" y="5811800"/>
            <a:ext cx="185340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11</a:t>
            </a:r>
          </a:p>
        </p:txBody>
      </p:sp>
      <p:sp>
        <p:nvSpPr>
          <p:cNvPr id="1267" name="AutoShape 3420"/>
          <p:cNvSpPr>
            <a:spLocks noChangeArrowheads="1"/>
          </p:cNvSpPr>
          <p:nvPr/>
        </p:nvSpPr>
        <p:spPr bwMode="auto">
          <a:xfrm>
            <a:off x="7406457" y="5853473"/>
            <a:ext cx="45349" cy="84273"/>
          </a:xfrm>
          <a:prstGeom prst="cube">
            <a:avLst>
              <a:gd name="adj" fmla="val 25000"/>
            </a:avLst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68" name="Text Box 3421"/>
          <p:cNvSpPr txBox="1">
            <a:spLocks noChangeArrowheads="1"/>
          </p:cNvSpPr>
          <p:nvPr/>
        </p:nvSpPr>
        <p:spPr bwMode="auto">
          <a:xfrm>
            <a:off x="7400542" y="5811800"/>
            <a:ext cx="185340" cy="1250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800" u="none">
                <a:solidFill>
                  <a:prstClr val="black"/>
                </a:solidFill>
              </a:rPr>
              <a:t>12</a:t>
            </a:r>
          </a:p>
        </p:txBody>
      </p:sp>
      <p:sp>
        <p:nvSpPr>
          <p:cNvPr id="1269" name="Rectangle 2343"/>
          <p:cNvSpPr>
            <a:spLocks noChangeArrowheads="1"/>
          </p:cNvSpPr>
          <p:nvPr/>
        </p:nvSpPr>
        <p:spPr bwMode="auto">
          <a:xfrm>
            <a:off x="6960853" y="4702357"/>
            <a:ext cx="70981" cy="170398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70" name="AutoShape 2111"/>
          <p:cNvSpPr>
            <a:spLocks noChangeArrowheads="1"/>
          </p:cNvSpPr>
          <p:nvPr/>
        </p:nvSpPr>
        <p:spPr bwMode="auto">
          <a:xfrm rot="16200000">
            <a:off x="7185986" y="4777668"/>
            <a:ext cx="72234" cy="5126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71" name="AutoShape 2111"/>
          <p:cNvSpPr>
            <a:spLocks noChangeArrowheads="1"/>
          </p:cNvSpPr>
          <p:nvPr/>
        </p:nvSpPr>
        <p:spPr bwMode="auto">
          <a:xfrm rot="16200000">
            <a:off x="7454136" y="4777668"/>
            <a:ext cx="72234" cy="5126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72" name="AutoShape 2111"/>
          <p:cNvSpPr>
            <a:spLocks noChangeArrowheads="1"/>
          </p:cNvSpPr>
          <p:nvPr/>
        </p:nvSpPr>
        <p:spPr bwMode="auto">
          <a:xfrm rot="16200000">
            <a:off x="7728696" y="4778161"/>
            <a:ext cx="72234" cy="50278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73" name="8 Bisel"/>
          <p:cNvSpPr>
            <a:spLocks noChangeArrowheads="1"/>
          </p:cNvSpPr>
          <p:nvPr/>
        </p:nvSpPr>
        <p:spPr bwMode="auto">
          <a:xfrm>
            <a:off x="7818543" y="4475467"/>
            <a:ext cx="90698" cy="110204"/>
          </a:xfrm>
          <a:prstGeom prst="bevel">
            <a:avLst>
              <a:gd name="adj" fmla="val 12500"/>
            </a:avLst>
          </a:prstGeom>
          <a:solidFill>
            <a:schemeClr val="bg1"/>
          </a:solidFill>
          <a:ln w="9525" algn="ctr">
            <a:solidFill>
              <a:srgbClr val="000000"/>
            </a:solidFill>
            <a:round/>
            <a:headEnd/>
            <a:tailEnd/>
          </a:ln>
          <a:extLst/>
        </p:spPr>
        <p:txBody>
          <a:bodyPr/>
          <a:lstStyle>
            <a:lvl1pPr algn="l" defTabSz="936625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defTabSz="936625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defTabSz="936625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defTabSz="936625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defTabSz="936625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3662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74" name="Rectangle 1982"/>
          <p:cNvSpPr>
            <a:spLocks noChangeArrowheads="1"/>
          </p:cNvSpPr>
          <p:nvPr/>
        </p:nvSpPr>
        <p:spPr bwMode="auto">
          <a:xfrm>
            <a:off x="5531372" y="3370655"/>
            <a:ext cx="1087391" cy="2593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VP1</a:t>
            </a:r>
          </a:p>
        </p:txBody>
      </p:sp>
      <p:sp>
        <p:nvSpPr>
          <p:cNvPr id="1275" name="Rectangle 1982"/>
          <p:cNvSpPr>
            <a:spLocks noChangeArrowheads="1"/>
          </p:cNvSpPr>
          <p:nvPr/>
        </p:nvSpPr>
        <p:spPr bwMode="auto">
          <a:xfrm>
            <a:off x="5531372" y="3399363"/>
            <a:ext cx="1087391" cy="2593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u="none">
                <a:solidFill>
                  <a:prstClr val="black"/>
                </a:solidFill>
              </a:rPr>
              <a:t>-</a:t>
            </a:r>
          </a:p>
        </p:txBody>
      </p:sp>
      <p:sp>
        <p:nvSpPr>
          <p:cNvPr id="1276" name="Rectangle 1982"/>
          <p:cNvSpPr>
            <a:spLocks noChangeArrowheads="1"/>
          </p:cNvSpPr>
          <p:nvPr/>
        </p:nvSpPr>
        <p:spPr bwMode="auto">
          <a:xfrm>
            <a:off x="5529400" y="3262303"/>
            <a:ext cx="1087391" cy="2870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VP3</a:t>
            </a:r>
          </a:p>
        </p:txBody>
      </p:sp>
      <p:sp>
        <p:nvSpPr>
          <p:cNvPr id="1277" name="Rectangle 1982"/>
          <p:cNvSpPr>
            <a:spLocks noChangeArrowheads="1"/>
          </p:cNvSpPr>
          <p:nvPr/>
        </p:nvSpPr>
        <p:spPr bwMode="auto">
          <a:xfrm>
            <a:off x="5529400" y="3292864"/>
            <a:ext cx="1087391" cy="2685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VP2</a:t>
            </a:r>
          </a:p>
        </p:txBody>
      </p:sp>
      <p:sp>
        <p:nvSpPr>
          <p:cNvPr id="1278" name="Rectangle 1982"/>
          <p:cNvSpPr>
            <a:spLocks noChangeArrowheads="1"/>
          </p:cNvSpPr>
          <p:nvPr/>
        </p:nvSpPr>
        <p:spPr bwMode="auto">
          <a:xfrm>
            <a:off x="5622069" y="2767777"/>
            <a:ext cx="1011481" cy="2685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VP5</a:t>
            </a:r>
          </a:p>
        </p:txBody>
      </p:sp>
      <p:sp>
        <p:nvSpPr>
          <p:cNvPr id="1279" name="Rectangle 1982"/>
          <p:cNvSpPr>
            <a:spLocks noChangeArrowheads="1"/>
          </p:cNvSpPr>
          <p:nvPr/>
        </p:nvSpPr>
        <p:spPr bwMode="auto">
          <a:xfrm>
            <a:off x="5622069" y="2796485"/>
            <a:ext cx="1011481" cy="2685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VP4</a:t>
            </a:r>
          </a:p>
        </p:txBody>
      </p:sp>
      <p:sp>
        <p:nvSpPr>
          <p:cNvPr id="1280" name="Rectangle 1982"/>
          <p:cNvSpPr>
            <a:spLocks noChangeArrowheads="1"/>
          </p:cNvSpPr>
          <p:nvPr/>
        </p:nvSpPr>
        <p:spPr bwMode="auto">
          <a:xfrm>
            <a:off x="5620098" y="2662203"/>
            <a:ext cx="1011481" cy="2685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VP7</a:t>
            </a:r>
          </a:p>
        </p:txBody>
      </p:sp>
      <p:sp>
        <p:nvSpPr>
          <p:cNvPr id="1281" name="Rectangle 1982"/>
          <p:cNvSpPr>
            <a:spLocks noChangeArrowheads="1"/>
          </p:cNvSpPr>
          <p:nvPr/>
        </p:nvSpPr>
        <p:spPr bwMode="auto">
          <a:xfrm>
            <a:off x="5620098" y="2690913"/>
            <a:ext cx="1011481" cy="2685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VP6</a:t>
            </a:r>
          </a:p>
        </p:txBody>
      </p:sp>
      <p:sp>
        <p:nvSpPr>
          <p:cNvPr id="1282" name="Rectangle 1982"/>
          <p:cNvSpPr>
            <a:spLocks noChangeArrowheads="1"/>
          </p:cNvSpPr>
          <p:nvPr/>
        </p:nvSpPr>
        <p:spPr bwMode="auto">
          <a:xfrm>
            <a:off x="5734457" y="2163973"/>
            <a:ext cx="1011481" cy="2685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LP1</a:t>
            </a:r>
          </a:p>
        </p:txBody>
      </p:sp>
      <p:sp>
        <p:nvSpPr>
          <p:cNvPr id="1283" name="Rectangle 1982"/>
          <p:cNvSpPr>
            <a:spLocks noChangeArrowheads="1"/>
          </p:cNvSpPr>
          <p:nvPr/>
        </p:nvSpPr>
        <p:spPr bwMode="auto">
          <a:xfrm>
            <a:off x="5734457" y="2192682"/>
            <a:ext cx="1011481" cy="2685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VP8</a:t>
            </a:r>
          </a:p>
        </p:txBody>
      </p:sp>
      <p:sp>
        <p:nvSpPr>
          <p:cNvPr id="1284" name="Rectangle 1982"/>
          <p:cNvSpPr>
            <a:spLocks noChangeArrowheads="1"/>
          </p:cNvSpPr>
          <p:nvPr/>
        </p:nvSpPr>
        <p:spPr bwMode="auto">
          <a:xfrm>
            <a:off x="5732485" y="2058400"/>
            <a:ext cx="1011481" cy="2685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VP9</a:t>
            </a:r>
          </a:p>
        </p:txBody>
      </p:sp>
      <p:sp>
        <p:nvSpPr>
          <p:cNvPr id="1285" name="Rectangle 1982"/>
          <p:cNvSpPr>
            <a:spLocks noChangeArrowheads="1"/>
          </p:cNvSpPr>
          <p:nvPr/>
        </p:nvSpPr>
        <p:spPr bwMode="auto">
          <a:xfrm>
            <a:off x="5732485" y="2087108"/>
            <a:ext cx="1011481" cy="2685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r>
              <a:rPr lang="es-ES" altLang="es-ES" sz="400" b="1" u="none">
                <a:solidFill>
                  <a:prstClr val="black"/>
                </a:solidFill>
              </a:rPr>
              <a:t>LP2</a:t>
            </a:r>
          </a:p>
        </p:txBody>
      </p:sp>
      <p:sp>
        <p:nvSpPr>
          <p:cNvPr id="1286" name="AutoShape 2111"/>
          <p:cNvSpPr>
            <a:spLocks noChangeArrowheads="1"/>
          </p:cNvSpPr>
          <p:nvPr/>
        </p:nvSpPr>
        <p:spPr bwMode="auto">
          <a:xfrm rot="16200000">
            <a:off x="5241891" y="4682282"/>
            <a:ext cx="72234" cy="5126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87" name="AutoShape 2111"/>
          <p:cNvSpPr>
            <a:spLocks noChangeArrowheads="1"/>
          </p:cNvSpPr>
          <p:nvPr/>
        </p:nvSpPr>
        <p:spPr bwMode="auto">
          <a:xfrm rot="16200000">
            <a:off x="5086126" y="4682282"/>
            <a:ext cx="72234" cy="5126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88" name="AutoShape 2111"/>
          <p:cNvSpPr>
            <a:spLocks noChangeArrowheads="1"/>
          </p:cNvSpPr>
          <p:nvPr/>
        </p:nvSpPr>
        <p:spPr bwMode="auto">
          <a:xfrm rot="16200000">
            <a:off x="5582009" y="4682282"/>
            <a:ext cx="72234" cy="51264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sp>
        <p:nvSpPr>
          <p:cNvPr id="1289" name="AutoShape 2111"/>
          <p:cNvSpPr>
            <a:spLocks noChangeArrowheads="1"/>
          </p:cNvSpPr>
          <p:nvPr/>
        </p:nvSpPr>
        <p:spPr bwMode="auto">
          <a:xfrm rot="16200000">
            <a:off x="5408006" y="4682775"/>
            <a:ext cx="72234" cy="50278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sz="33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500"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ct val="0"/>
              </a:spcBef>
              <a:spcAft>
                <a:spcPts val="0"/>
              </a:spcAft>
              <a:buFontTx/>
              <a:buNone/>
            </a:pPr>
            <a:endParaRPr lang="es-ES" altLang="es-ES" sz="400" u="none">
              <a:solidFill>
                <a:prstClr val="black"/>
              </a:solidFill>
            </a:endParaRPr>
          </a:p>
        </p:txBody>
      </p:sp>
      <p:grpSp>
        <p:nvGrpSpPr>
          <p:cNvPr id="1290" name="Group 1899"/>
          <p:cNvGrpSpPr>
            <a:grpSpLocks/>
          </p:cNvGrpSpPr>
          <p:nvPr/>
        </p:nvGrpSpPr>
        <p:grpSpPr bwMode="auto">
          <a:xfrm>
            <a:off x="5297725" y="4268971"/>
            <a:ext cx="84421" cy="72220"/>
            <a:chOff x="240" y="5040"/>
            <a:chExt cx="288" cy="576"/>
          </a:xfrm>
          <a:noFill/>
        </p:grpSpPr>
        <p:sp>
          <p:nvSpPr>
            <p:cNvPr id="1431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32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3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1" name="Group 1899"/>
          <p:cNvGrpSpPr>
            <a:grpSpLocks/>
          </p:cNvGrpSpPr>
          <p:nvPr/>
        </p:nvGrpSpPr>
        <p:grpSpPr bwMode="auto">
          <a:xfrm>
            <a:off x="5297725" y="4057805"/>
            <a:ext cx="84421" cy="72220"/>
            <a:chOff x="240" y="5040"/>
            <a:chExt cx="288" cy="576"/>
          </a:xfrm>
          <a:noFill/>
        </p:grpSpPr>
        <p:sp>
          <p:nvSpPr>
            <p:cNvPr id="1428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9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0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2" name="Group 1899"/>
          <p:cNvGrpSpPr>
            <a:grpSpLocks/>
          </p:cNvGrpSpPr>
          <p:nvPr/>
        </p:nvGrpSpPr>
        <p:grpSpPr bwMode="auto">
          <a:xfrm>
            <a:off x="6703858" y="3748032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425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6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7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3" name="Group 1899"/>
          <p:cNvGrpSpPr>
            <a:grpSpLocks/>
          </p:cNvGrpSpPr>
          <p:nvPr/>
        </p:nvGrpSpPr>
        <p:grpSpPr bwMode="auto">
          <a:xfrm>
            <a:off x="6703858" y="3487341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422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3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4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4" name="Group 1899"/>
          <p:cNvGrpSpPr>
            <a:grpSpLocks/>
          </p:cNvGrpSpPr>
          <p:nvPr/>
        </p:nvGrpSpPr>
        <p:grpSpPr bwMode="auto">
          <a:xfrm>
            <a:off x="6832119" y="4280998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419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0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1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5" name="Group 1899"/>
          <p:cNvGrpSpPr>
            <a:grpSpLocks/>
          </p:cNvGrpSpPr>
          <p:nvPr/>
        </p:nvGrpSpPr>
        <p:grpSpPr bwMode="auto">
          <a:xfrm>
            <a:off x="6832119" y="4060556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416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7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8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6" name="Group 1899"/>
          <p:cNvGrpSpPr>
            <a:grpSpLocks/>
          </p:cNvGrpSpPr>
          <p:nvPr/>
        </p:nvGrpSpPr>
        <p:grpSpPr bwMode="auto">
          <a:xfrm>
            <a:off x="6531386" y="3728676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413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4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5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7" name="Group 1899"/>
          <p:cNvGrpSpPr>
            <a:grpSpLocks/>
          </p:cNvGrpSpPr>
          <p:nvPr/>
        </p:nvGrpSpPr>
        <p:grpSpPr bwMode="auto">
          <a:xfrm>
            <a:off x="6531385" y="3513320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410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1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2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8" name="Group 1899"/>
          <p:cNvGrpSpPr>
            <a:grpSpLocks/>
          </p:cNvGrpSpPr>
          <p:nvPr/>
        </p:nvGrpSpPr>
        <p:grpSpPr bwMode="auto">
          <a:xfrm>
            <a:off x="5729428" y="3741290"/>
            <a:ext cx="84421" cy="72220"/>
            <a:chOff x="240" y="5040"/>
            <a:chExt cx="288" cy="576"/>
          </a:xfrm>
          <a:noFill/>
        </p:grpSpPr>
        <p:sp>
          <p:nvSpPr>
            <p:cNvPr id="1407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8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9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99" name="Group 1899"/>
          <p:cNvGrpSpPr>
            <a:grpSpLocks/>
          </p:cNvGrpSpPr>
          <p:nvPr/>
        </p:nvGrpSpPr>
        <p:grpSpPr bwMode="auto">
          <a:xfrm>
            <a:off x="5729427" y="3525932"/>
            <a:ext cx="84421" cy="72220"/>
            <a:chOff x="240" y="5040"/>
            <a:chExt cx="288" cy="576"/>
          </a:xfrm>
          <a:noFill/>
        </p:grpSpPr>
        <p:sp>
          <p:nvSpPr>
            <p:cNvPr id="1404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5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6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0" name="Group 1899"/>
          <p:cNvGrpSpPr>
            <a:grpSpLocks/>
          </p:cNvGrpSpPr>
          <p:nvPr/>
        </p:nvGrpSpPr>
        <p:grpSpPr bwMode="auto">
          <a:xfrm>
            <a:off x="5373999" y="3759299"/>
            <a:ext cx="84421" cy="72220"/>
            <a:chOff x="240" y="5040"/>
            <a:chExt cx="288" cy="576"/>
          </a:xfrm>
          <a:noFill/>
        </p:grpSpPr>
        <p:sp>
          <p:nvSpPr>
            <p:cNvPr id="1401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2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3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1" name="Group 1899"/>
          <p:cNvGrpSpPr>
            <a:grpSpLocks/>
          </p:cNvGrpSpPr>
          <p:nvPr/>
        </p:nvGrpSpPr>
        <p:grpSpPr bwMode="auto">
          <a:xfrm>
            <a:off x="5369692" y="3485452"/>
            <a:ext cx="84421" cy="72220"/>
            <a:chOff x="240" y="5040"/>
            <a:chExt cx="288" cy="576"/>
          </a:xfrm>
          <a:noFill/>
        </p:grpSpPr>
        <p:sp>
          <p:nvSpPr>
            <p:cNvPr id="1398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9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0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2" name="Group 1899"/>
          <p:cNvGrpSpPr>
            <a:grpSpLocks/>
          </p:cNvGrpSpPr>
          <p:nvPr/>
        </p:nvGrpSpPr>
        <p:grpSpPr bwMode="auto">
          <a:xfrm>
            <a:off x="6879390" y="3146557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95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6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7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3" name="Group 1899"/>
          <p:cNvGrpSpPr>
            <a:grpSpLocks/>
          </p:cNvGrpSpPr>
          <p:nvPr/>
        </p:nvGrpSpPr>
        <p:grpSpPr bwMode="auto">
          <a:xfrm>
            <a:off x="6879390" y="2840639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92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3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4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4" name="Group 1899"/>
          <p:cNvGrpSpPr>
            <a:grpSpLocks/>
          </p:cNvGrpSpPr>
          <p:nvPr/>
        </p:nvGrpSpPr>
        <p:grpSpPr bwMode="auto">
          <a:xfrm>
            <a:off x="6526275" y="3144698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89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0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1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5" name="Group 1899"/>
          <p:cNvGrpSpPr>
            <a:grpSpLocks/>
          </p:cNvGrpSpPr>
          <p:nvPr/>
        </p:nvGrpSpPr>
        <p:grpSpPr bwMode="auto">
          <a:xfrm>
            <a:off x="6532462" y="2908548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86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7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8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6" name="Group 1899"/>
          <p:cNvGrpSpPr>
            <a:grpSpLocks/>
          </p:cNvGrpSpPr>
          <p:nvPr/>
        </p:nvGrpSpPr>
        <p:grpSpPr bwMode="auto">
          <a:xfrm>
            <a:off x="5727002" y="3143678"/>
            <a:ext cx="84421" cy="72220"/>
            <a:chOff x="240" y="5040"/>
            <a:chExt cx="288" cy="576"/>
          </a:xfrm>
          <a:noFill/>
        </p:grpSpPr>
        <p:sp>
          <p:nvSpPr>
            <p:cNvPr id="1383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4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5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7" name="Group 1899"/>
          <p:cNvGrpSpPr>
            <a:grpSpLocks/>
          </p:cNvGrpSpPr>
          <p:nvPr/>
        </p:nvGrpSpPr>
        <p:grpSpPr bwMode="auto">
          <a:xfrm>
            <a:off x="5733190" y="2907528"/>
            <a:ext cx="84421" cy="72220"/>
            <a:chOff x="240" y="5040"/>
            <a:chExt cx="288" cy="576"/>
          </a:xfrm>
          <a:noFill/>
        </p:grpSpPr>
        <p:sp>
          <p:nvSpPr>
            <p:cNvPr id="1380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1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2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8" name="Group 1899"/>
          <p:cNvGrpSpPr>
            <a:grpSpLocks/>
          </p:cNvGrpSpPr>
          <p:nvPr/>
        </p:nvGrpSpPr>
        <p:grpSpPr bwMode="auto">
          <a:xfrm>
            <a:off x="5325577" y="3107395"/>
            <a:ext cx="84421" cy="72220"/>
            <a:chOff x="240" y="5040"/>
            <a:chExt cx="288" cy="576"/>
          </a:xfrm>
          <a:noFill/>
        </p:grpSpPr>
        <p:sp>
          <p:nvSpPr>
            <p:cNvPr id="1377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8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9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09" name="Group 1899"/>
          <p:cNvGrpSpPr>
            <a:grpSpLocks/>
          </p:cNvGrpSpPr>
          <p:nvPr/>
        </p:nvGrpSpPr>
        <p:grpSpPr bwMode="auto">
          <a:xfrm>
            <a:off x="5331765" y="2889093"/>
            <a:ext cx="84421" cy="72220"/>
            <a:chOff x="240" y="5040"/>
            <a:chExt cx="288" cy="576"/>
          </a:xfrm>
          <a:noFill/>
        </p:grpSpPr>
        <p:sp>
          <p:nvSpPr>
            <p:cNvPr id="1374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5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6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0" name="Group 1899"/>
          <p:cNvGrpSpPr>
            <a:grpSpLocks/>
          </p:cNvGrpSpPr>
          <p:nvPr/>
        </p:nvGrpSpPr>
        <p:grpSpPr bwMode="auto">
          <a:xfrm>
            <a:off x="6310578" y="2538862"/>
            <a:ext cx="84421" cy="72220"/>
            <a:chOff x="240" y="5040"/>
            <a:chExt cx="288" cy="576"/>
          </a:xfrm>
          <a:noFill/>
        </p:grpSpPr>
        <p:sp>
          <p:nvSpPr>
            <p:cNvPr id="1371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2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3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1" name="Group 1899"/>
          <p:cNvGrpSpPr>
            <a:grpSpLocks/>
          </p:cNvGrpSpPr>
          <p:nvPr/>
        </p:nvGrpSpPr>
        <p:grpSpPr bwMode="auto">
          <a:xfrm>
            <a:off x="6307235" y="2320487"/>
            <a:ext cx="84421" cy="72220"/>
            <a:chOff x="240" y="5040"/>
            <a:chExt cx="288" cy="576"/>
          </a:xfrm>
          <a:noFill/>
        </p:grpSpPr>
        <p:sp>
          <p:nvSpPr>
            <p:cNvPr id="1368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9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0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2" name="Group 1899"/>
          <p:cNvGrpSpPr>
            <a:grpSpLocks/>
          </p:cNvGrpSpPr>
          <p:nvPr/>
        </p:nvGrpSpPr>
        <p:grpSpPr bwMode="auto">
          <a:xfrm>
            <a:off x="6806166" y="2412370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65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6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7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3" name="Group 1899"/>
          <p:cNvGrpSpPr>
            <a:grpSpLocks/>
          </p:cNvGrpSpPr>
          <p:nvPr/>
        </p:nvGrpSpPr>
        <p:grpSpPr bwMode="auto">
          <a:xfrm>
            <a:off x="6807061" y="2243616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62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3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4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4" name="Group 1899"/>
          <p:cNvGrpSpPr>
            <a:grpSpLocks/>
          </p:cNvGrpSpPr>
          <p:nvPr/>
        </p:nvGrpSpPr>
        <p:grpSpPr bwMode="auto">
          <a:xfrm>
            <a:off x="5740553" y="2528855"/>
            <a:ext cx="84421" cy="72220"/>
            <a:chOff x="240" y="5040"/>
            <a:chExt cx="288" cy="576"/>
          </a:xfrm>
          <a:noFill/>
        </p:grpSpPr>
        <p:sp>
          <p:nvSpPr>
            <p:cNvPr id="1359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0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1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5" name="Group 1899"/>
          <p:cNvGrpSpPr>
            <a:grpSpLocks/>
          </p:cNvGrpSpPr>
          <p:nvPr/>
        </p:nvGrpSpPr>
        <p:grpSpPr bwMode="auto">
          <a:xfrm>
            <a:off x="5741538" y="2323999"/>
            <a:ext cx="84421" cy="72220"/>
            <a:chOff x="240" y="5040"/>
            <a:chExt cx="288" cy="576"/>
          </a:xfrm>
          <a:noFill/>
        </p:grpSpPr>
        <p:sp>
          <p:nvSpPr>
            <p:cNvPr id="1356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7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8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6" name="Group 1899"/>
          <p:cNvGrpSpPr>
            <a:grpSpLocks/>
          </p:cNvGrpSpPr>
          <p:nvPr/>
        </p:nvGrpSpPr>
        <p:grpSpPr bwMode="auto">
          <a:xfrm>
            <a:off x="5334071" y="2505925"/>
            <a:ext cx="84421" cy="72220"/>
            <a:chOff x="240" y="5040"/>
            <a:chExt cx="288" cy="576"/>
          </a:xfrm>
          <a:noFill/>
        </p:grpSpPr>
        <p:sp>
          <p:nvSpPr>
            <p:cNvPr id="1353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4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5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7" name="Group 1899"/>
          <p:cNvGrpSpPr>
            <a:grpSpLocks/>
          </p:cNvGrpSpPr>
          <p:nvPr/>
        </p:nvGrpSpPr>
        <p:grpSpPr bwMode="auto">
          <a:xfrm>
            <a:off x="5335639" y="2296331"/>
            <a:ext cx="84421" cy="72220"/>
            <a:chOff x="240" y="5040"/>
            <a:chExt cx="288" cy="576"/>
          </a:xfrm>
          <a:noFill/>
        </p:grpSpPr>
        <p:sp>
          <p:nvSpPr>
            <p:cNvPr id="1350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1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2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8" name="Group 1899"/>
          <p:cNvGrpSpPr>
            <a:grpSpLocks/>
          </p:cNvGrpSpPr>
          <p:nvPr/>
        </p:nvGrpSpPr>
        <p:grpSpPr bwMode="auto">
          <a:xfrm>
            <a:off x="5710173" y="1922395"/>
            <a:ext cx="84421" cy="72220"/>
            <a:chOff x="240" y="5040"/>
            <a:chExt cx="288" cy="576"/>
          </a:xfrm>
          <a:noFill/>
        </p:grpSpPr>
        <p:sp>
          <p:nvSpPr>
            <p:cNvPr id="1347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8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9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19" name="Group 1899"/>
          <p:cNvGrpSpPr>
            <a:grpSpLocks/>
          </p:cNvGrpSpPr>
          <p:nvPr/>
        </p:nvGrpSpPr>
        <p:grpSpPr bwMode="auto">
          <a:xfrm>
            <a:off x="5714033" y="1654636"/>
            <a:ext cx="84421" cy="72220"/>
            <a:chOff x="240" y="5040"/>
            <a:chExt cx="288" cy="576"/>
          </a:xfrm>
          <a:noFill/>
        </p:grpSpPr>
        <p:sp>
          <p:nvSpPr>
            <p:cNvPr id="1344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5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6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20" name="Group 1899"/>
          <p:cNvGrpSpPr>
            <a:grpSpLocks/>
          </p:cNvGrpSpPr>
          <p:nvPr/>
        </p:nvGrpSpPr>
        <p:grpSpPr bwMode="auto">
          <a:xfrm>
            <a:off x="5347782" y="1877111"/>
            <a:ext cx="84421" cy="72220"/>
            <a:chOff x="240" y="5040"/>
            <a:chExt cx="288" cy="576"/>
          </a:xfrm>
          <a:noFill/>
        </p:grpSpPr>
        <p:sp>
          <p:nvSpPr>
            <p:cNvPr id="1341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2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3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21" name="Group 1899"/>
          <p:cNvGrpSpPr>
            <a:grpSpLocks/>
          </p:cNvGrpSpPr>
          <p:nvPr/>
        </p:nvGrpSpPr>
        <p:grpSpPr bwMode="auto">
          <a:xfrm>
            <a:off x="5344009" y="1631406"/>
            <a:ext cx="84421" cy="72220"/>
            <a:chOff x="240" y="5040"/>
            <a:chExt cx="288" cy="576"/>
          </a:xfrm>
          <a:noFill/>
        </p:grpSpPr>
        <p:sp>
          <p:nvSpPr>
            <p:cNvPr id="1338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9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0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22" name="Group 1899"/>
          <p:cNvGrpSpPr>
            <a:grpSpLocks/>
          </p:cNvGrpSpPr>
          <p:nvPr/>
        </p:nvGrpSpPr>
        <p:grpSpPr bwMode="auto">
          <a:xfrm>
            <a:off x="6825662" y="1891706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35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6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7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23" name="Group 1899"/>
          <p:cNvGrpSpPr>
            <a:grpSpLocks/>
          </p:cNvGrpSpPr>
          <p:nvPr/>
        </p:nvGrpSpPr>
        <p:grpSpPr bwMode="auto">
          <a:xfrm>
            <a:off x="6829521" y="1623948"/>
            <a:ext cx="84421" cy="72220"/>
            <a:chOff x="240" y="5040"/>
            <a:chExt cx="288" cy="576"/>
          </a:xfrm>
          <a:noFill/>
        </p:grpSpPr>
        <p:sp>
          <p:nvSpPr>
            <p:cNvPr id="1332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3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4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24" name="Group 1899"/>
          <p:cNvGrpSpPr>
            <a:grpSpLocks/>
          </p:cNvGrpSpPr>
          <p:nvPr/>
        </p:nvGrpSpPr>
        <p:grpSpPr bwMode="auto">
          <a:xfrm>
            <a:off x="6616063" y="1918575"/>
            <a:ext cx="84421" cy="72220"/>
            <a:chOff x="240" y="5040"/>
            <a:chExt cx="288" cy="576"/>
          </a:xfrm>
          <a:solidFill>
            <a:schemeClr val="bg1"/>
          </a:solidFill>
        </p:grpSpPr>
        <p:sp>
          <p:nvSpPr>
            <p:cNvPr id="1329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0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1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25" name="Group 1899"/>
          <p:cNvGrpSpPr>
            <a:grpSpLocks/>
          </p:cNvGrpSpPr>
          <p:nvPr/>
        </p:nvGrpSpPr>
        <p:grpSpPr bwMode="auto">
          <a:xfrm>
            <a:off x="6612225" y="1649086"/>
            <a:ext cx="84421" cy="72220"/>
            <a:chOff x="240" y="5040"/>
            <a:chExt cx="288" cy="576"/>
          </a:xfrm>
          <a:noFill/>
        </p:grpSpPr>
        <p:sp>
          <p:nvSpPr>
            <p:cNvPr id="1326" name="AutoShape 1900"/>
            <p:cNvSpPr>
              <a:spLocks noChangeArrowheads="1"/>
            </p:cNvSpPr>
            <p:nvPr/>
          </p:nvSpPr>
          <p:spPr bwMode="auto">
            <a:xfrm>
              <a:off x="240" y="5040"/>
              <a:ext cx="288" cy="576"/>
            </a:xfrm>
            <a:prstGeom prst="flowChartCollate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7" name="Line 1901"/>
            <p:cNvSpPr>
              <a:spLocks noChangeShapeType="1"/>
            </p:cNvSpPr>
            <p:nvPr/>
          </p:nvSpPr>
          <p:spPr bwMode="auto">
            <a:xfrm>
              <a:off x="240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8" name="Line 1902"/>
            <p:cNvSpPr>
              <a:spLocks noChangeShapeType="1"/>
            </p:cNvSpPr>
            <p:nvPr/>
          </p:nvSpPr>
          <p:spPr bwMode="auto">
            <a:xfrm>
              <a:off x="528" y="5040"/>
              <a:ext cx="0" cy="576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  <p:pic>
        <p:nvPicPr>
          <p:cNvPr id="736" name="Picture 6" descr="lona zócalo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720" y="1447800"/>
            <a:ext cx="4032065" cy="3181904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97" name="1496 Grupo"/>
          <p:cNvGrpSpPr/>
          <p:nvPr/>
        </p:nvGrpSpPr>
        <p:grpSpPr>
          <a:xfrm>
            <a:off x="5308568" y="3479006"/>
            <a:ext cx="53237" cy="362814"/>
            <a:chOff x="2163673" y="4858643"/>
            <a:chExt cx="344640" cy="1903580"/>
          </a:xfrm>
          <a:solidFill>
            <a:srgbClr val="FF0000"/>
          </a:solidFill>
        </p:grpSpPr>
        <p:sp>
          <p:nvSpPr>
            <p:cNvPr id="1498" name="Rectangle 1941"/>
            <p:cNvSpPr>
              <a:spLocks noChangeArrowheads="1"/>
            </p:cNvSpPr>
            <p:nvPr/>
          </p:nvSpPr>
          <p:spPr bwMode="auto">
            <a:xfrm>
              <a:off x="2164567" y="4858643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499" name="Rectangle 1942"/>
            <p:cNvSpPr>
              <a:spLocks noChangeArrowheads="1"/>
            </p:cNvSpPr>
            <p:nvPr/>
          </p:nvSpPr>
          <p:spPr bwMode="auto">
            <a:xfrm>
              <a:off x="2164567" y="5005064"/>
              <a:ext cx="343746" cy="150735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0" name="Rectangle 1943"/>
            <p:cNvSpPr>
              <a:spLocks noChangeArrowheads="1"/>
            </p:cNvSpPr>
            <p:nvPr/>
          </p:nvSpPr>
          <p:spPr bwMode="auto">
            <a:xfrm>
              <a:off x="2164567" y="5155809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1" name="Rectangle 1944"/>
            <p:cNvSpPr>
              <a:spLocks noChangeArrowheads="1"/>
            </p:cNvSpPr>
            <p:nvPr/>
          </p:nvSpPr>
          <p:spPr bwMode="auto">
            <a:xfrm>
              <a:off x="2164567" y="5302238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2" name="Rectangle 1945"/>
            <p:cNvSpPr>
              <a:spLocks noChangeArrowheads="1"/>
            </p:cNvSpPr>
            <p:nvPr/>
          </p:nvSpPr>
          <p:spPr bwMode="auto">
            <a:xfrm>
              <a:off x="2164567" y="5444362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3" name="Rectangle 1946"/>
            <p:cNvSpPr>
              <a:spLocks noChangeArrowheads="1"/>
            </p:cNvSpPr>
            <p:nvPr/>
          </p:nvSpPr>
          <p:spPr bwMode="auto">
            <a:xfrm>
              <a:off x="2163673" y="6008547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4" name="Rectangle 1947"/>
            <p:cNvSpPr>
              <a:spLocks noChangeArrowheads="1"/>
            </p:cNvSpPr>
            <p:nvPr/>
          </p:nvSpPr>
          <p:spPr bwMode="auto">
            <a:xfrm>
              <a:off x="2163673" y="6159276"/>
              <a:ext cx="343746" cy="150735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5" name="Rectangle 1948"/>
            <p:cNvSpPr>
              <a:spLocks noChangeArrowheads="1"/>
            </p:cNvSpPr>
            <p:nvPr/>
          </p:nvSpPr>
          <p:spPr bwMode="auto">
            <a:xfrm>
              <a:off x="2163673" y="6310020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6" name="Rectangle 1949"/>
            <p:cNvSpPr>
              <a:spLocks noChangeArrowheads="1"/>
            </p:cNvSpPr>
            <p:nvPr/>
          </p:nvSpPr>
          <p:spPr bwMode="auto">
            <a:xfrm>
              <a:off x="2163673" y="6460757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07" name="Rectangle 1950"/>
            <p:cNvSpPr>
              <a:spLocks noChangeArrowheads="1"/>
            </p:cNvSpPr>
            <p:nvPr/>
          </p:nvSpPr>
          <p:spPr bwMode="auto">
            <a:xfrm>
              <a:off x="2163673" y="6607180"/>
              <a:ext cx="343746" cy="155043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</p:grpSp>
      <p:grpSp>
        <p:nvGrpSpPr>
          <p:cNvPr id="1508" name="1507 Grupo"/>
          <p:cNvGrpSpPr/>
          <p:nvPr/>
        </p:nvGrpSpPr>
        <p:grpSpPr>
          <a:xfrm>
            <a:off x="5280763" y="2819400"/>
            <a:ext cx="53237" cy="362814"/>
            <a:chOff x="2163673" y="4858643"/>
            <a:chExt cx="344640" cy="1903580"/>
          </a:xfrm>
          <a:solidFill>
            <a:srgbClr val="FF0000"/>
          </a:solidFill>
        </p:grpSpPr>
        <p:sp>
          <p:nvSpPr>
            <p:cNvPr id="1509" name="Rectangle 1941"/>
            <p:cNvSpPr>
              <a:spLocks noChangeArrowheads="1"/>
            </p:cNvSpPr>
            <p:nvPr/>
          </p:nvSpPr>
          <p:spPr bwMode="auto">
            <a:xfrm>
              <a:off x="2164567" y="4858643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0" name="Rectangle 1942"/>
            <p:cNvSpPr>
              <a:spLocks noChangeArrowheads="1"/>
            </p:cNvSpPr>
            <p:nvPr/>
          </p:nvSpPr>
          <p:spPr bwMode="auto">
            <a:xfrm>
              <a:off x="2164567" y="5005064"/>
              <a:ext cx="343746" cy="150735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1" name="Rectangle 1943"/>
            <p:cNvSpPr>
              <a:spLocks noChangeArrowheads="1"/>
            </p:cNvSpPr>
            <p:nvPr/>
          </p:nvSpPr>
          <p:spPr bwMode="auto">
            <a:xfrm>
              <a:off x="2164567" y="5155809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2" name="Rectangle 1944"/>
            <p:cNvSpPr>
              <a:spLocks noChangeArrowheads="1"/>
            </p:cNvSpPr>
            <p:nvPr/>
          </p:nvSpPr>
          <p:spPr bwMode="auto">
            <a:xfrm>
              <a:off x="2164567" y="5302238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3" name="Rectangle 1945"/>
            <p:cNvSpPr>
              <a:spLocks noChangeArrowheads="1"/>
            </p:cNvSpPr>
            <p:nvPr/>
          </p:nvSpPr>
          <p:spPr bwMode="auto">
            <a:xfrm>
              <a:off x="2164567" y="5444362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4" name="Rectangle 1946"/>
            <p:cNvSpPr>
              <a:spLocks noChangeArrowheads="1"/>
            </p:cNvSpPr>
            <p:nvPr/>
          </p:nvSpPr>
          <p:spPr bwMode="auto">
            <a:xfrm>
              <a:off x="2163673" y="6008547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5" name="Rectangle 1947"/>
            <p:cNvSpPr>
              <a:spLocks noChangeArrowheads="1"/>
            </p:cNvSpPr>
            <p:nvPr/>
          </p:nvSpPr>
          <p:spPr bwMode="auto">
            <a:xfrm>
              <a:off x="2163673" y="6159276"/>
              <a:ext cx="343746" cy="150735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6" name="Rectangle 1948"/>
            <p:cNvSpPr>
              <a:spLocks noChangeArrowheads="1"/>
            </p:cNvSpPr>
            <p:nvPr/>
          </p:nvSpPr>
          <p:spPr bwMode="auto">
            <a:xfrm>
              <a:off x="2163673" y="6310020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7" name="Rectangle 1949"/>
            <p:cNvSpPr>
              <a:spLocks noChangeArrowheads="1"/>
            </p:cNvSpPr>
            <p:nvPr/>
          </p:nvSpPr>
          <p:spPr bwMode="auto">
            <a:xfrm>
              <a:off x="2163673" y="6460757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18" name="Rectangle 1950"/>
            <p:cNvSpPr>
              <a:spLocks noChangeArrowheads="1"/>
            </p:cNvSpPr>
            <p:nvPr/>
          </p:nvSpPr>
          <p:spPr bwMode="auto">
            <a:xfrm>
              <a:off x="2163673" y="6607180"/>
              <a:ext cx="343746" cy="155043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</p:grpSp>
      <p:grpSp>
        <p:nvGrpSpPr>
          <p:cNvPr id="1519" name="1518 Grupo"/>
          <p:cNvGrpSpPr/>
          <p:nvPr/>
        </p:nvGrpSpPr>
        <p:grpSpPr>
          <a:xfrm>
            <a:off x="5280901" y="2514600"/>
            <a:ext cx="53099" cy="143648"/>
            <a:chOff x="2163673" y="6008547"/>
            <a:chExt cx="343746" cy="753676"/>
          </a:xfrm>
          <a:solidFill>
            <a:srgbClr val="FF0000"/>
          </a:solidFill>
        </p:grpSpPr>
        <p:sp>
          <p:nvSpPr>
            <p:cNvPr id="1525" name="Rectangle 1946"/>
            <p:cNvSpPr>
              <a:spLocks noChangeArrowheads="1"/>
            </p:cNvSpPr>
            <p:nvPr/>
          </p:nvSpPr>
          <p:spPr bwMode="auto">
            <a:xfrm>
              <a:off x="2163673" y="6008547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26" name="Rectangle 1947"/>
            <p:cNvSpPr>
              <a:spLocks noChangeArrowheads="1"/>
            </p:cNvSpPr>
            <p:nvPr/>
          </p:nvSpPr>
          <p:spPr bwMode="auto">
            <a:xfrm>
              <a:off x="2163673" y="6159276"/>
              <a:ext cx="343746" cy="150735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27" name="Rectangle 1948"/>
            <p:cNvSpPr>
              <a:spLocks noChangeArrowheads="1"/>
            </p:cNvSpPr>
            <p:nvPr/>
          </p:nvSpPr>
          <p:spPr bwMode="auto">
            <a:xfrm>
              <a:off x="2163673" y="6310020"/>
              <a:ext cx="343746" cy="150737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28" name="Rectangle 1949"/>
            <p:cNvSpPr>
              <a:spLocks noChangeArrowheads="1"/>
            </p:cNvSpPr>
            <p:nvPr/>
          </p:nvSpPr>
          <p:spPr bwMode="auto">
            <a:xfrm>
              <a:off x="2163673" y="6460757"/>
              <a:ext cx="343746" cy="146430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  <p:sp>
          <p:nvSpPr>
            <p:cNvPr id="1529" name="Rectangle 1950"/>
            <p:cNvSpPr>
              <a:spLocks noChangeArrowheads="1"/>
            </p:cNvSpPr>
            <p:nvPr/>
          </p:nvSpPr>
          <p:spPr bwMode="auto">
            <a:xfrm>
              <a:off x="2163673" y="6607180"/>
              <a:ext cx="343746" cy="155043"/>
            </a:xfrm>
            <a:prstGeom prst="rect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lIns="248707" tIns="124353" rIns="248707" bIns="124353" anchor="ctr"/>
            <a:lstStyle/>
            <a:p>
              <a:pPr>
                <a:defRPr/>
              </a:pPr>
              <a:endParaRPr lang="es-ES" sz="1050" u="none" kern="0">
                <a:solidFill>
                  <a:prstClr val="black"/>
                </a:solidFill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1923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spc="-15" dirty="0" smtClean="0"/>
              <a:t>LONA </a:t>
            </a:r>
            <a:r>
              <a:rPr spc="-25" dirty="0"/>
              <a:t>FAROLA </a:t>
            </a:r>
            <a:r>
              <a:rPr spc="-20" dirty="0"/>
              <a:t>PARKING </a:t>
            </a:r>
            <a:r>
              <a:rPr spc="-5" dirty="0"/>
              <a:t>DOBLE CARA </a:t>
            </a:r>
            <a:r>
              <a:rPr dirty="0"/>
              <a:t>(3,20 X</a:t>
            </a:r>
            <a:r>
              <a:rPr spc="60" dirty="0"/>
              <a:t> </a:t>
            </a:r>
            <a:r>
              <a:rPr dirty="0" smtClean="0"/>
              <a:t>6,00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08178" y="1293113"/>
            <a:ext cx="3489960" cy="402183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25400">
              <a:spcBef>
                <a:spcPts val="409"/>
              </a:spcBef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spcBef>
                  <a:spcPts val="409"/>
                </a:spcBef>
              </a:pPr>
              <a:t>64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788024" y="1135859"/>
            <a:ext cx="3974129" cy="5036341"/>
            <a:chOff x="4788024" y="1135859"/>
            <a:chExt cx="3974129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038697" y="1498699"/>
              <a:ext cx="36986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586854" y="1135859"/>
              <a:ext cx="1340280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818528" y="1498699"/>
              <a:ext cx="538590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818528" y="2165374"/>
              <a:ext cx="538590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880490" y="2715799"/>
              <a:ext cx="464237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818528" y="3295286"/>
              <a:ext cx="543357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849985" y="3904717"/>
              <a:ext cx="449937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716497" y="3952273"/>
              <a:ext cx="1038097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147335" y="3932899"/>
              <a:ext cx="482348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073935" y="3295286"/>
              <a:ext cx="614851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166400" y="2715799"/>
              <a:ext cx="532871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073935" y="2165374"/>
              <a:ext cx="617711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073935" y="1527762"/>
              <a:ext cx="617711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023445" y="4092302"/>
              <a:ext cx="385116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11947" y="3932899"/>
              <a:ext cx="137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82790" y="3961961"/>
              <a:ext cx="136315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08226" y="3397445"/>
              <a:ext cx="1363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245521" y="3397445"/>
              <a:ext cx="137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04413" y="2802986"/>
              <a:ext cx="13822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82790" y="2861111"/>
              <a:ext cx="137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39684" y="2295715"/>
              <a:ext cx="13822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77932" y="2295715"/>
              <a:ext cx="137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08226" y="1657222"/>
              <a:ext cx="136316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351332" y="1643131"/>
              <a:ext cx="275492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45370" y="4282529"/>
              <a:ext cx="34793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79596" y="1439694"/>
              <a:ext cx="47186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149275" y="1236257"/>
              <a:ext cx="162054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461944" y="1324325"/>
              <a:ext cx="50522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429533" y="1353387"/>
              <a:ext cx="505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472923" y="1225277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440035" y="1255697"/>
              <a:ext cx="46676" cy="6768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467203" y="1124880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440916" y="1154419"/>
              <a:ext cx="44915" cy="6768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975322" y="1124880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943315" y="1153466"/>
              <a:ext cx="44915" cy="695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975322" y="1225277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942435" y="1254744"/>
              <a:ext cx="46676" cy="695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480989" y="1659893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447184" y="1689396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626397" y="2210759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593033" y="2240702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626837" y="2326568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593033" y="2356070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869918" y="2848811"/>
              <a:ext cx="45795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836590" y="2877837"/>
              <a:ext cx="46676" cy="695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869918" y="2965061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836590" y="2994087"/>
              <a:ext cx="46676" cy="695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419981" y="3578895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386176" y="3608397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419540" y="3462204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386176" y="3492148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931933" y="1324325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911914" y="1353387"/>
              <a:ext cx="5052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612558" y="2484180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579194" y="2512362"/>
              <a:ext cx="5242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767939" y="2600430"/>
              <a:ext cx="5052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734575" y="2629492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765079" y="2715799"/>
              <a:ext cx="505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731715" y="2744862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408561" y="3759405"/>
              <a:ext cx="129643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013879" y="2599549"/>
              <a:ext cx="130597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765079" y="3150855"/>
              <a:ext cx="5052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731715" y="3179917"/>
              <a:ext cx="5147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408561" y="3358695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405701" y="3677501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434299" y="4282529"/>
              <a:ext cx="5147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948138" y="4282529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467696" y="3267104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467696" y="3179917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467696" y="2715799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467696" y="2629492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147369" y="3952273"/>
              <a:ext cx="162054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765079" y="3267104"/>
              <a:ext cx="505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731715" y="3295286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057729" y="3193127"/>
              <a:ext cx="12964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313268" y="2744862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652628" y="2482419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652628" y="251236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652628" y="254318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652628" y="257401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652628" y="2238470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652628" y="226929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652628" y="2300118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652628" y="2330061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652628" y="2046482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652628" y="2078187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652628" y="2109011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652628" y="213895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652628" y="3061025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652628" y="309273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652628" y="3122673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652628" y="3153497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652628" y="279418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652628" y="282148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652628" y="285142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652628" y="2882248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652628" y="3400968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652628" y="343179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652628" y="3462615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652628" y="3492559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652628" y="367045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652628" y="3701280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652628" y="3732103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652628" y="3762928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313268" y="28029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313268" y="2861111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313268" y="29183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313268" y="29764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313268" y="303460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313268" y="3092730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313268" y="3149974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344726" y="332434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344726" y="33824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344726" y="344059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344726" y="34978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344726" y="355596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344726" y="361409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344726" y="367133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344726" y="3730342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344726" y="2193556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344726" y="2252561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344726" y="23106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344726" y="2367931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344726" y="24260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344726" y="24841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344726" y="254142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344726" y="2600430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04439" y="2744862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04439" y="28029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04439" y="2861111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04439" y="29183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04439" y="29764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04439" y="303460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04439" y="3092730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04439" y="3149974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011973" y="33824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011973" y="344059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011973" y="34978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011973" y="355596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011973" y="361409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011973" y="367133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011973" y="3730342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344726" y="1555063"/>
              <a:ext cx="9723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344726" y="1614949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344726" y="16730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344726" y="1730318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344726" y="17884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344726" y="1846568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344726" y="190381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344726" y="1962818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011973" y="1555063"/>
              <a:ext cx="96279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011973" y="1614068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011973" y="1672193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011973" y="17303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011973" y="1787562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011973" y="1846568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011973" y="1902932"/>
              <a:ext cx="9627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011973" y="1961937"/>
              <a:ext cx="9627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011973" y="2165374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011973" y="22226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011973" y="2281624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011973" y="2337987"/>
              <a:ext cx="9627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011973" y="2396993"/>
              <a:ext cx="9627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011973" y="24551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011973" y="2513242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011973" y="2570487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625937" y="3816649"/>
              <a:ext cx="26024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538204" y="3816649"/>
              <a:ext cx="259286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561115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497247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431472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366651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301829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085374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020552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955731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890909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827041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282764" y="3904717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282764" y="4165398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042477" y="3932899"/>
              <a:ext cx="9723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042477" y="4020086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086404" y="459923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052087" y="462477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078778" y="492332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052087" y="493653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079218" y="4758192"/>
              <a:ext cx="69573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051646" y="4779329"/>
              <a:ext cx="71335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266129" y="4612000"/>
              <a:ext cx="71335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227962" y="4625246"/>
              <a:ext cx="70454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266569" y="492332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227962" y="4937007"/>
              <a:ext cx="70454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267010" y="5075237"/>
              <a:ext cx="69573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228402" y="5088924"/>
              <a:ext cx="69574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266569" y="4765678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227522" y="4779806"/>
              <a:ext cx="71335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079218" y="5075237"/>
              <a:ext cx="69573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052527" y="5088448"/>
              <a:ext cx="6957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725076" y="4451619"/>
              <a:ext cx="10390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551550" y="4456022"/>
              <a:ext cx="1029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616208" y="4629567"/>
              <a:ext cx="55289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327568" y="4352102"/>
              <a:ext cx="1258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841340" y="4377642"/>
              <a:ext cx="129643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889003" y="3363099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889003" y="3393042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889003" y="3423866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889003" y="3453809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889003" y="3482871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884236" y="3598240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884236" y="3629064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884236" y="3659888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884236" y="3690712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884236" y="3720655"/>
              <a:ext cx="1029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884236" y="2480658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884236" y="2513242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884236" y="2542305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884236" y="2570487"/>
              <a:ext cx="1029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884236" y="2603953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149275" y="3034605"/>
              <a:ext cx="61961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149275" y="2861111"/>
              <a:ext cx="6100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302749" y="2861111"/>
              <a:ext cx="6100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302749" y="3034605"/>
              <a:ext cx="61008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375197" y="3387758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375197" y="3706564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46231" y="3643155"/>
              <a:ext cx="3050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72521" y="3643155"/>
              <a:ext cx="3050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72521" y="3440599"/>
              <a:ext cx="30504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81101" y="3092730"/>
              <a:ext cx="2859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46231" y="3440599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48138" y="3092730"/>
              <a:ext cx="2859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81101" y="2861111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48138" y="2861111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55179" y="2512362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62437" y="2512362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23721" y="2309806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62437" y="2309806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624950" y="1932875"/>
              <a:ext cx="571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30979" y="1932875"/>
              <a:ext cx="571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624950" y="1672193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30979" y="1672193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407608" y="1788443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374244" y="1817505"/>
              <a:ext cx="5242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066375" y="4223523"/>
              <a:ext cx="21638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166400" y="4251705"/>
              <a:ext cx="216390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849985" y="4223523"/>
              <a:ext cx="184932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444752" y="4251705"/>
              <a:ext cx="184932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788024" y="2251681"/>
              <a:ext cx="61961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661141" y="2251681"/>
              <a:ext cx="61961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869018" y="4678835"/>
              <a:ext cx="10771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869018" y="488931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869018" y="459164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818528" y="1411512"/>
              <a:ext cx="18588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128337" y="1411512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475256" y="1439694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04439" y="1439694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99120" y="3706564"/>
              <a:ext cx="238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99120" y="3619376"/>
              <a:ext cx="238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99120" y="3503127"/>
              <a:ext cx="238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99120" y="3387758"/>
              <a:ext cx="238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54686" y="3237161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54686" y="3149974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60162" y="3267104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60162" y="3179917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96537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66032" y="2918355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54686" y="2744862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827041" y="2629492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29658" y="271579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29658" y="2629492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72613" y="2512362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705978" y="2337987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705978" y="2222618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66710" y="1817505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74244" y="1672193"/>
              <a:ext cx="4956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46140" y="1356029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32485" y="135602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51859" y="1236257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32485" y="1236257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51859" y="113585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32485" y="1135859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60346" y="4391733"/>
              <a:ext cx="5338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82054" y="4391733"/>
              <a:ext cx="5242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210284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64711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210284" y="2831168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64711" y="2831168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96879" y="4251705"/>
              <a:ext cx="81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11947" y="4251705"/>
              <a:ext cx="81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228362" y="4280767"/>
              <a:ext cx="8198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06714" y="4280767"/>
              <a:ext cx="810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27568" y="4432244"/>
              <a:ext cx="9341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84236" y="4457784"/>
              <a:ext cx="943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14590" y="5045198"/>
              <a:ext cx="10676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14590" y="4751050"/>
              <a:ext cx="10676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610652" y="4746647"/>
              <a:ext cx="1058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610652" y="5016135"/>
              <a:ext cx="1058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417140" y="3876535"/>
              <a:ext cx="110578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87372" y="3237161"/>
              <a:ext cx="12392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89312" y="1527762"/>
              <a:ext cx="89606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77873" y="3974291"/>
              <a:ext cx="114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79780" y="1266200"/>
              <a:ext cx="114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179780" y="283116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334207" y="283116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179780" y="300466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334207" y="300466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042477" y="4106393"/>
              <a:ext cx="9723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042477" y="4194461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282764" y="3991023"/>
              <a:ext cx="9723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282764" y="4078211"/>
              <a:ext cx="9723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143522" y="2656794"/>
              <a:ext cx="123923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298870" y="2988810"/>
              <a:ext cx="463283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298870" y="3712729"/>
              <a:ext cx="463283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298870" y="3539235"/>
              <a:ext cx="184932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45764" y="3133241"/>
              <a:ext cx="185885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45764" y="3858041"/>
              <a:ext cx="185885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866091" y="319136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959510" y="319136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681159" y="3133241"/>
              <a:ext cx="184932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11664" y="3046054"/>
              <a:ext cx="587206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959510" y="3191366"/>
              <a:ext cx="277398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649702" y="3799035"/>
              <a:ext cx="216389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959510" y="3858041"/>
              <a:ext cx="277398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557236" y="3770853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557236" y="3858041"/>
              <a:ext cx="67967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298870" y="4117841"/>
              <a:ext cx="30504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11664" y="3626422"/>
              <a:ext cx="30504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743121" y="3075116"/>
              <a:ext cx="463283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11664" y="3945228"/>
              <a:ext cx="432779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13938" y="3161423"/>
              <a:ext cx="61008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990015" y="3133241"/>
              <a:ext cx="61008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35587" y="3133241"/>
              <a:ext cx="6196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13938" y="3916166"/>
              <a:ext cx="6100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990015" y="3886223"/>
              <a:ext cx="6100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35587" y="3886223"/>
              <a:ext cx="6196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329374" y="4146904"/>
              <a:ext cx="21639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28053" y="3016111"/>
              <a:ext cx="216389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28053" y="3799035"/>
              <a:ext cx="247847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866091" y="3621138"/>
              <a:ext cx="93419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11664" y="3162304"/>
              <a:ext cx="31458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652628" y="3637871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652628" y="352250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652628" y="3028440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652628" y="2912191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652628" y="2448953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652628" y="2362646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05944" y="3992785"/>
              <a:ext cx="86747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38723" y="4072046"/>
              <a:ext cx="86747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792691" y="3193127"/>
              <a:ext cx="85793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38723" y="3233639"/>
              <a:ext cx="86747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631656" y="182631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631656" y="185713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631656" y="188796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631656" y="1917903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631656" y="1950488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631656" y="1795489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451458" y="4678835"/>
              <a:ext cx="10771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451458" y="488931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451458" y="459164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185499" y="1625517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915727" y="3799035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1815" y="3792871"/>
              <a:ext cx="69588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862345" y="4375881"/>
              <a:ext cx="6005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3850" y="4374119"/>
              <a:ext cx="6958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4314" y="405707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5227" y="4057075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682179" y="3349888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9393" y="356565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697" y="3489036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697" y="3562133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4777" y="2875202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5731" y="2983526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0814" y="2963270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3600" y="2734293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37251" y="2778327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141" y="2394351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4553" y="2643583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094" y="2177704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9882" y="224463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4649" y="2339749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141" y="1988357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6515" y="1715346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21321" y="1734721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2043" y="1356029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1815" y="1359552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269386" y="532701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058749" y="5766474"/>
              <a:ext cx="1204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799463" y="532701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799463" y="5327015"/>
              <a:ext cx="146992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799463" y="5486418"/>
              <a:ext cx="259286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966250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664067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360931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664067" y="5777923"/>
              <a:ext cx="20304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 dirty="0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956717" y="5780565"/>
              <a:ext cx="203043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217324" y="5739275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211340" y="5714899"/>
              <a:ext cx="187585" cy="1286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108318" y="5367526"/>
              <a:ext cx="32411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105458" y="5567441"/>
              <a:ext cx="32411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931966" y="5367526"/>
              <a:ext cx="19637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929106" y="5567441"/>
              <a:ext cx="19637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145495" y="5138062"/>
              <a:ext cx="917033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318988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318035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318988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318035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534424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534424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535378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534424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751767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750814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751767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750814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011053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010100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011053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010100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173994" y="535872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660221" y="535872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660221" y="5792895"/>
              <a:ext cx="1204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865138" y="5533094"/>
              <a:ext cx="3088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660221" y="5358720"/>
              <a:ext cx="15137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660221" y="5213407"/>
              <a:ext cx="15442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877564" y="5213407"/>
              <a:ext cx="36986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308436" y="5213407"/>
              <a:ext cx="18683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556283" y="5213407"/>
              <a:ext cx="18493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04130" y="5213407"/>
              <a:ext cx="33936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814649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814649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814649" y="5764713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989062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989062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951884" y="5674003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186419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186419" y="5764713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186419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001487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001487" y="5764713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001487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01855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01855" y="5764713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01855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19198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19198" y="5764713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19198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04130" y="5416845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04130" y="5764713"/>
              <a:ext cx="30504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04130" y="5561276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757197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725739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69523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66473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633273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973586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94117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91067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880167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84966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12801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09560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06509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03459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00409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15851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37395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34345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31294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281488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0445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65230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1989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58939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558886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01874" y="5284462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86774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37237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0673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77622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89824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22169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99166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96116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29703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46953" y="5283581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814649" y="5735651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186419" y="5735651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001487" y="5735651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01855" y="5735651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19198" y="5735651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04130" y="5735651"/>
              <a:ext cx="30504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814649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186419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001487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01855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19198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04130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814649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186419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001487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01855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19198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04130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989062" y="5591219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989062" y="5445907"/>
              <a:ext cx="30504" cy="2818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32819" y="5652867"/>
              <a:ext cx="30504" cy="2906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08508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2838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43496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18902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629717" y="5591219"/>
              <a:ext cx="18493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829315" y="5813252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144476" y="5815792"/>
              <a:ext cx="22687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12433" y="5815792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150195" y="5786730"/>
              <a:ext cx="20399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00994" y="5786730"/>
              <a:ext cx="2030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510927" y="5748082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511140" y="5716184"/>
              <a:ext cx="187585" cy="129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955954" y="4990223"/>
              <a:ext cx="832194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908068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908068" y="5615878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039618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037711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255054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255054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470490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464770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039618" y="4560824"/>
              <a:ext cx="68635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257884" y="463203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17170" y="463203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782652" y="4632510"/>
              <a:ext cx="68693" cy="4861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868951" y="4345057"/>
              <a:ext cx="87700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657395" y="3294406"/>
              <a:ext cx="105144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657395" y="3321707"/>
              <a:ext cx="105144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655488" y="3191366"/>
              <a:ext cx="105144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55488" y="3220429"/>
              <a:ext cx="10514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745094" y="2721083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745094" y="2748384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743188" y="2620685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743188" y="2647987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853766" y="2146880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53766" y="2174181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851859" y="2046482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51859" y="2073783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378060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227446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706934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538684" y="4541800"/>
              <a:ext cx="68693" cy="4861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431472" y="4148684"/>
              <a:ext cx="81629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31472" y="3947870"/>
              <a:ext cx="81629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791119" y="3653283"/>
              <a:ext cx="81629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791118" y="3405372"/>
              <a:ext cx="81629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915139" y="4160121"/>
              <a:ext cx="81629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915139" y="3950486"/>
              <a:ext cx="81629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624348" y="3634876"/>
              <a:ext cx="81629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624347" y="3430077"/>
              <a:ext cx="81629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848903" y="3646871"/>
              <a:ext cx="81629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848902" y="3442071"/>
              <a:ext cx="81629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505224" y="3663998"/>
              <a:ext cx="81629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01060" y="3403575"/>
              <a:ext cx="81629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960848" y="3081294"/>
              <a:ext cx="81629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960848" y="2790373"/>
              <a:ext cx="81629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619406" y="3079526"/>
              <a:ext cx="81629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625389" y="2854953"/>
              <a:ext cx="81629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846557" y="3078556"/>
              <a:ext cx="81629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52541" y="2853983"/>
              <a:ext cx="81629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458404" y="3044052"/>
              <a:ext cx="81629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64387" y="2836452"/>
              <a:ext cx="81629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410840" y="2503390"/>
              <a:ext cx="81629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407608" y="2295721"/>
              <a:ext cx="81629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890044" y="2383099"/>
              <a:ext cx="81629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890909" y="2222618"/>
              <a:ext cx="81629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859660" y="2493874"/>
              <a:ext cx="81629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860613" y="2299061"/>
              <a:ext cx="81629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466617" y="2472068"/>
              <a:ext cx="81629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468133" y="2272749"/>
              <a:ext cx="81629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830285" y="1917144"/>
              <a:ext cx="81629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834017" y="1662512"/>
              <a:ext cx="81629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479874" y="1874080"/>
              <a:ext cx="81629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476226" y="1640421"/>
              <a:ext cx="81629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908895" y="1887960"/>
              <a:ext cx="81629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912627" y="1633328"/>
              <a:ext cx="81629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706225" y="1913512"/>
              <a:ext cx="81629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702515" y="1657234"/>
              <a:ext cx="81629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2252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4455">
              <a:lnSpc>
                <a:spcPct val="100000"/>
              </a:lnSpc>
            </a:pPr>
            <a:r>
              <a:rPr spc="-10" dirty="0" smtClean="0"/>
              <a:t>MAGNUM </a:t>
            </a:r>
            <a:r>
              <a:rPr dirty="0"/>
              <a:t>SUR  </a:t>
            </a:r>
            <a:r>
              <a:rPr spc="-10" dirty="0"/>
              <a:t>RETROILUMINADO </a:t>
            </a:r>
            <a:r>
              <a:rPr dirty="0"/>
              <a:t>(3,30 X</a:t>
            </a:r>
            <a:r>
              <a:rPr spc="25" dirty="0"/>
              <a:t> </a:t>
            </a:r>
            <a:r>
              <a:rPr dirty="0" smtClean="0"/>
              <a:t>2,34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492175" y="1358900"/>
            <a:ext cx="2927731" cy="391477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25400">
              <a:spcBef>
                <a:spcPts val="409"/>
              </a:spcBef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spcBef>
                  <a:spcPts val="409"/>
                </a:spcBef>
              </a:pPr>
              <a:t>65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445763" y="1113823"/>
            <a:ext cx="4164837" cy="4968918"/>
            <a:chOff x="4588127" y="1133230"/>
            <a:chExt cx="4016320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5852078" y="1496070"/>
              <a:ext cx="373790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395437" y="1133230"/>
              <a:ext cx="1354509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618955" y="1496070"/>
              <a:ext cx="544308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618955" y="2162745"/>
              <a:ext cx="544308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681574" y="2713170"/>
              <a:ext cx="469165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618955" y="3292657"/>
              <a:ext cx="54912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650746" y="3902088"/>
              <a:ext cx="45471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526457" y="3949644"/>
              <a:ext cx="1049118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6972486" y="3930270"/>
              <a:ext cx="487469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6898306" y="3292657"/>
              <a:ext cx="621378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6991753" y="2713170"/>
              <a:ext cx="53852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6898306" y="2162745"/>
              <a:ext cx="62426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6898306" y="1525133"/>
              <a:ext cx="62426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5836664" y="4089673"/>
              <a:ext cx="389204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713366" y="3930270"/>
              <a:ext cx="138726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10440" y="3959332"/>
              <a:ext cx="137763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810667" y="3394816"/>
              <a:ext cx="137763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071714" y="3394816"/>
              <a:ext cx="13872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806813" y="2800357"/>
              <a:ext cx="139690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10440" y="2858482"/>
              <a:ext cx="138726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842459" y="2293086"/>
              <a:ext cx="13968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04469" y="2293086"/>
              <a:ext cx="138726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810667" y="1654593"/>
              <a:ext cx="13776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178648" y="1640502"/>
              <a:ext cx="2784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858821" y="4279900"/>
              <a:ext cx="35163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792349" y="1437065"/>
              <a:ext cx="47687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5963830" y="1233628"/>
              <a:ext cx="163774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279818" y="1321696"/>
              <a:ext cx="51059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247063" y="1350758"/>
              <a:ext cx="510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291161" y="1222284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257924" y="1252709"/>
              <a:ext cx="46676" cy="683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285381" y="1121887"/>
              <a:ext cx="46676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258805" y="1151431"/>
              <a:ext cx="44915" cy="683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788278" y="1121887"/>
              <a:ext cx="46676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755922" y="1150467"/>
              <a:ext cx="44915" cy="70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788278" y="1222284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755041" y="1251745"/>
              <a:ext cx="46676" cy="70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299309" y="1656900"/>
              <a:ext cx="45795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265150" y="1686403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446265" y="2207765"/>
              <a:ext cx="46676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412547" y="2237708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446705" y="2323575"/>
              <a:ext cx="45795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412547" y="2353077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692367" y="2845817"/>
              <a:ext cx="45795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658689" y="2874839"/>
              <a:ext cx="46676" cy="70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692367" y="2962067"/>
              <a:ext cx="45795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658689" y="2991089"/>
              <a:ext cx="46676" cy="70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237652" y="3575901"/>
              <a:ext cx="45795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203493" y="3605404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237212" y="3459211"/>
              <a:ext cx="46676" cy="6936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203493" y="3489154"/>
              <a:ext cx="46676" cy="6936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744180" y="1321696"/>
              <a:ext cx="5202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723949" y="1350758"/>
              <a:ext cx="510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432031" y="2481551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398313" y="2509733"/>
              <a:ext cx="5298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589062" y="2597801"/>
              <a:ext cx="510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555344" y="2626863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586172" y="2713170"/>
              <a:ext cx="510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552453" y="2742233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225869" y="3756776"/>
              <a:ext cx="131019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837613" y="2596920"/>
              <a:ext cx="13198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586172" y="3148226"/>
              <a:ext cx="5105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552453" y="3177288"/>
              <a:ext cx="52022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225869" y="3356066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222978" y="3674872"/>
              <a:ext cx="5202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251879" y="4279900"/>
              <a:ext cx="52022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760557" y="4279900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275015" y="3264475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275015" y="3177288"/>
              <a:ext cx="5202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275015" y="2713170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275015" y="2626863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5961903" y="3949644"/>
              <a:ext cx="163774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586172" y="3264475"/>
              <a:ext cx="510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552453" y="3292657"/>
              <a:ext cx="5202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6881928" y="3190498"/>
              <a:ext cx="13101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118948" y="2742233"/>
              <a:ext cx="9826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461910" y="2479790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461910" y="2509733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461910" y="2540557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461910" y="2571381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461910" y="2235841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461910" y="2266665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461910" y="2297489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461910" y="2327432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461910" y="2043853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461910" y="2075558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461910" y="2106382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461910" y="2136325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461910" y="3058396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461910" y="3090101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461910" y="3120044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461910" y="3150868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461910" y="2791551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461910" y="2818851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461910" y="2848795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461910" y="2879619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461910" y="3398339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461910" y="3429163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461910" y="3459986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461910" y="3489930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461910" y="3667827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461910" y="3698651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461910" y="3729474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461910" y="3760299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118948" y="2800357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118948" y="2858482"/>
              <a:ext cx="9826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118948" y="2915726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118948" y="2973851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118948" y="3031976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118948" y="3090101"/>
              <a:ext cx="9826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118948" y="3147345"/>
              <a:ext cx="98264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150739" y="3321720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150739" y="3379845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150739" y="3437970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150739" y="3495214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150739" y="3553338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150739" y="3611463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150739" y="3668708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150739" y="3727713"/>
              <a:ext cx="9826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150739" y="2190927"/>
              <a:ext cx="98264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150739" y="2249932"/>
              <a:ext cx="9826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150739" y="2308057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150739" y="2365302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150739" y="2423426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150739" y="2481551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150739" y="2538795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150739" y="2597801"/>
              <a:ext cx="9826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6929134" y="2742233"/>
              <a:ext cx="9826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6929134" y="2800357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6929134" y="2858482"/>
              <a:ext cx="9826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6929134" y="2915726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6929134" y="2973851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6929134" y="3031976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6929134" y="3090101"/>
              <a:ext cx="9826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6929134" y="3147345"/>
              <a:ext cx="98264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835686" y="3379845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835686" y="3437970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835686" y="3495214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835686" y="3553338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835686" y="3611463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835686" y="3668708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835686" y="3727713"/>
              <a:ext cx="9826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150739" y="1552434"/>
              <a:ext cx="98264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150739" y="1612320"/>
              <a:ext cx="9826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150739" y="1670445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150739" y="1727689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150739" y="1785814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150739" y="1843939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150739" y="1901183"/>
              <a:ext cx="9826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150739" y="1960189"/>
              <a:ext cx="9826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835686" y="1552434"/>
              <a:ext cx="9730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835686" y="1611439"/>
              <a:ext cx="9730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835686" y="1669564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835686" y="1727689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835686" y="1784933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835686" y="1843939"/>
              <a:ext cx="9730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835686" y="1900303"/>
              <a:ext cx="9730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835686" y="1959308"/>
              <a:ext cx="9730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835686" y="2162745"/>
              <a:ext cx="9730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835686" y="2219989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835686" y="2278995"/>
              <a:ext cx="9730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835686" y="2335358"/>
              <a:ext cx="9730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835686" y="2394364"/>
              <a:ext cx="9730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835686" y="2452489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835686" y="2510613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835686" y="2567858"/>
              <a:ext cx="9730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434935" y="3814020"/>
              <a:ext cx="26300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356888" y="3814020"/>
              <a:ext cx="26203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369426" y="3814020"/>
              <a:ext cx="337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304880" y="3814020"/>
              <a:ext cx="3275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238406" y="3814020"/>
              <a:ext cx="337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172897" y="3814020"/>
              <a:ext cx="337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107387" y="3814020"/>
              <a:ext cx="3371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6909866" y="3814020"/>
              <a:ext cx="3275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844357" y="3814020"/>
              <a:ext cx="3371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778847" y="3814020"/>
              <a:ext cx="3371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713338" y="3814020"/>
              <a:ext cx="3371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648791" y="3814020"/>
              <a:ext cx="3275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088120" y="3902088"/>
              <a:ext cx="98264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088120" y="4162769"/>
              <a:ext cx="98264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866514" y="3930270"/>
              <a:ext cx="98264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866514" y="4017457"/>
              <a:ext cx="98264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5900665" y="4596307"/>
              <a:ext cx="7045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5865983" y="4621847"/>
              <a:ext cx="7045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5892958" y="4920397"/>
              <a:ext cx="7045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5865983" y="4933608"/>
              <a:ext cx="7045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5893399" y="4755270"/>
              <a:ext cx="69573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5865543" y="4776406"/>
              <a:ext cx="71335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082303" y="4609077"/>
              <a:ext cx="71335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043726" y="4622329"/>
              <a:ext cx="70454" cy="549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082743" y="4920397"/>
              <a:ext cx="7045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043726" y="4934090"/>
              <a:ext cx="70454" cy="549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083184" y="5072315"/>
              <a:ext cx="69573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044166" y="5086007"/>
              <a:ext cx="69574" cy="549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082743" y="4762756"/>
              <a:ext cx="7045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043286" y="4776888"/>
              <a:ext cx="71335" cy="549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5893399" y="5072315"/>
              <a:ext cx="69573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5866423" y="5085525"/>
              <a:ext cx="69574" cy="5587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535127" y="4448990"/>
              <a:ext cx="10500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370375" y="4453393"/>
              <a:ext cx="10404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425104" y="4626938"/>
              <a:ext cx="55876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133399" y="4349473"/>
              <a:ext cx="127166" cy="91591"/>
              <a:chOff x="1584" y="5232"/>
              <a:chExt cx="240" cy="192"/>
            </a:xfrm>
            <a:solidFill>
              <a:srgbClr val="FF0000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663242" y="4375013"/>
              <a:ext cx="131019" cy="80142"/>
              <a:chOff x="1584" y="5232"/>
              <a:chExt cx="240" cy="192"/>
            </a:xfrm>
            <a:solidFill>
              <a:srgbClr val="FF0000"/>
            </a:solidFill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711411" y="3360470"/>
              <a:ext cx="10404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711411" y="3390413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711411" y="3421237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711411" y="3451180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711411" y="3480242"/>
              <a:ext cx="10404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706594" y="3595611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706594" y="3626435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706594" y="3657259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706594" y="3688083"/>
              <a:ext cx="10404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706594" y="3718026"/>
              <a:ext cx="104045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706594" y="2478029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706594" y="2510613"/>
              <a:ext cx="10404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706594" y="2539676"/>
              <a:ext cx="10404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706594" y="2567858"/>
              <a:ext cx="104045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706594" y="2601324"/>
              <a:ext cx="10404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5963830" y="3031976"/>
              <a:ext cx="62619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5963830" y="2858482"/>
              <a:ext cx="61656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118933" y="2858482"/>
              <a:ext cx="61656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118933" y="3031976"/>
              <a:ext cx="61656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192150" y="3385129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192150" y="3703935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758630" y="3640526"/>
              <a:ext cx="30828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391569" y="3640526"/>
              <a:ext cx="3082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391569" y="3437970"/>
              <a:ext cx="30828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00240" y="3090101"/>
              <a:ext cx="2890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758630" y="3437970"/>
              <a:ext cx="2890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760557" y="3090101"/>
              <a:ext cx="2890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00240" y="2858482"/>
              <a:ext cx="2890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760557" y="2858482"/>
              <a:ext cx="2890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171919" y="2509733"/>
              <a:ext cx="2890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775008" y="2509733"/>
              <a:ext cx="28901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140128" y="2307177"/>
              <a:ext cx="57803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775008" y="2307177"/>
              <a:ext cx="57803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444555" y="1930246"/>
              <a:ext cx="5780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743216" y="1930246"/>
              <a:ext cx="5780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444555" y="1669564"/>
              <a:ext cx="57803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743216" y="1669564"/>
              <a:ext cx="57803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224905" y="1785814"/>
              <a:ext cx="520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191187" y="1814876"/>
              <a:ext cx="5298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4869433" y="4220894"/>
              <a:ext cx="21868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6991753" y="4249076"/>
              <a:ext cx="218687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650746" y="4220894"/>
              <a:ext cx="186895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273059" y="4249076"/>
              <a:ext cx="186895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588127" y="2249052"/>
              <a:ext cx="62619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491746" y="2249052"/>
              <a:ext cx="62619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680597" y="4676206"/>
              <a:ext cx="108861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680597" y="4886688"/>
              <a:ext cx="108861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680597" y="4589018"/>
              <a:ext cx="108861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618955" y="1408883"/>
              <a:ext cx="18785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4932052" y="1408883"/>
              <a:ext cx="18689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303888" y="1437065"/>
              <a:ext cx="18689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6929134" y="1437065"/>
              <a:ext cx="18689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317389" y="3703935"/>
              <a:ext cx="240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317389" y="3616747"/>
              <a:ext cx="240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317389" y="3500498"/>
              <a:ext cx="240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317389" y="3385129"/>
              <a:ext cx="240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676729" y="3234532"/>
              <a:ext cx="250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676729" y="3147345"/>
              <a:ext cx="2504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368463" y="3264475"/>
              <a:ext cx="250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368463" y="3177288"/>
              <a:ext cx="2504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617963" y="3002033"/>
              <a:ext cx="250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587135" y="2915726"/>
              <a:ext cx="4913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676729" y="2742233"/>
              <a:ext cx="491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648791" y="2626863"/>
              <a:ext cx="4913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337635" y="2713170"/>
              <a:ext cx="49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337635" y="2626863"/>
              <a:ext cx="49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492724" y="2509733"/>
              <a:ext cx="4913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526442" y="2335358"/>
              <a:ext cx="491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526442" y="2219989"/>
              <a:ext cx="49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284634" y="1814876"/>
              <a:ext cx="500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191187" y="1669564"/>
              <a:ext cx="5009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657476" y="1353400"/>
              <a:ext cx="500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351108" y="1353400"/>
              <a:ext cx="49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663256" y="1233628"/>
              <a:ext cx="500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351108" y="1233628"/>
              <a:ext cx="49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663256" y="1133230"/>
              <a:ext cx="491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351108" y="1133230"/>
              <a:ext cx="5009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570772" y="4389104"/>
              <a:ext cx="539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01203" y="4389104"/>
              <a:ext cx="529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025486" y="3002033"/>
              <a:ext cx="250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181553" y="3002033"/>
              <a:ext cx="250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025486" y="2828539"/>
              <a:ext cx="2504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181553" y="2828539"/>
              <a:ext cx="2504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4900261" y="4249076"/>
              <a:ext cx="8285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713366" y="4249076"/>
              <a:ext cx="8285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054373" y="4278138"/>
              <a:ext cx="8285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335679" y="4278138"/>
              <a:ext cx="8188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133399" y="4429615"/>
              <a:ext cx="9441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06594" y="4455155"/>
              <a:ext cx="9537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524530" y="5042569"/>
              <a:ext cx="1078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524530" y="4748421"/>
              <a:ext cx="1078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430105" y="4744018"/>
              <a:ext cx="10693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430105" y="5013506"/>
              <a:ext cx="10693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234539" y="3873906"/>
              <a:ext cx="111752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12948" y="3234532"/>
              <a:ext cx="1252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004292" y="1525133"/>
              <a:ext cx="90557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5992731" y="3971662"/>
              <a:ext cx="11560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5994658" y="1263571"/>
              <a:ext cx="11560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5994658" y="2828539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150725" y="2828539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5994658" y="300203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150725" y="300203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866514" y="4103764"/>
              <a:ext cx="98264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866514" y="4191832"/>
              <a:ext cx="98264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088120" y="3988394"/>
              <a:ext cx="98264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088120" y="4075582"/>
              <a:ext cx="98264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968632" y="2654165"/>
              <a:ext cx="125239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136246" y="2986181"/>
              <a:ext cx="468201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136246" y="3710100"/>
              <a:ext cx="468201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136246" y="3536606"/>
              <a:ext cx="186895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85761" y="3130612"/>
              <a:ext cx="187858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85761" y="3855412"/>
              <a:ext cx="187858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698872" y="3188737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793283" y="3188737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511977" y="3130612"/>
              <a:ext cx="186895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542805" y="3043425"/>
              <a:ext cx="593440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793283" y="3188737"/>
              <a:ext cx="28034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480186" y="3796406"/>
              <a:ext cx="218686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793283" y="3855412"/>
              <a:ext cx="28034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386738" y="3768224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386738" y="3855412"/>
              <a:ext cx="686888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136246" y="4115212"/>
              <a:ext cx="30828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542805" y="3623793"/>
              <a:ext cx="30828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574597" y="3072487"/>
              <a:ext cx="468201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542805" y="3942599"/>
              <a:ext cx="437373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7949350" y="3158794"/>
              <a:ext cx="61656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824111" y="3130612"/>
              <a:ext cx="6165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668044" y="3130612"/>
              <a:ext cx="62620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7949350" y="3913537"/>
              <a:ext cx="6165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824111" y="3883594"/>
              <a:ext cx="6165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668044" y="3883594"/>
              <a:ext cx="62620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167074" y="4144275"/>
              <a:ext cx="218687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761492" y="3013482"/>
              <a:ext cx="218686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761492" y="3796406"/>
              <a:ext cx="250478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698872" y="3618509"/>
              <a:ext cx="94411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542805" y="3159675"/>
              <a:ext cx="31792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461910" y="3635242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461910" y="3519873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461910" y="3025811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461910" y="2909562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461910" y="2446324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461910" y="2360017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537025" y="3990156"/>
              <a:ext cx="87668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7974398" y="4069417"/>
              <a:ext cx="87668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624693" y="3190498"/>
              <a:ext cx="86704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7974398" y="3231010"/>
              <a:ext cx="87668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440716" y="1823683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440716" y="1854507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440716" y="1885331"/>
              <a:ext cx="17340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440716" y="1915274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440716" y="1947859"/>
              <a:ext cx="17340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440716" y="1792860"/>
              <a:ext cx="17340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269220" y="4676206"/>
              <a:ext cx="108862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269220" y="4886688"/>
              <a:ext cx="108862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269220" y="4589018"/>
              <a:ext cx="108862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000438" y="1622888"/>
              <a:ext cx="6165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727802" y="3796406"/>
              <a:ext cx="6165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8201" y="3790242"/>
              <a:ext cx="7032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673853" y="4373252"/>
              <a:ext cx="60693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1744" y="4371490"/>
              <a:ext cx="7032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1066" y="4054446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48019" y="4054446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491775" y="3347259"/>
              <a:ext cx="6165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69808" y="3563026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32223" y="3486407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32223" y="3559504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7883" y="2872573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8847" y="2980897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61138" y="2960641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3104" y="2731664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55924" y="2775698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54394" y="2391722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4068" y="2640954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55358" y="2175075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1450" y="2242006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6267" y="2337120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54394" y="1985728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46687" y="1712717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3011" y="1732092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5565" y="1353400"/>
              <a:ext cx="7032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8201" y="1356923"/>
              <a:ext cx="7032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085215" y="5324386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4861726" y="5763845"/>
              <a:ext cx="121770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599688" y="5324386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599688" y="5324386"/>
              <a:ext cx="148552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599688" y="5483789"/>
              <a:ext cx="262039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778861" y="5804356"/>
              <a:ext cx="18689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473471" y="5804356"/>
              <a:ext cx="18689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167117" y="5804356"/>
              <a:ext cx="18689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473471" y="5775294"/>
              <a:ext cx="20520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769228" y="5777936"/>
              <a:ext cx="205199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033508" y="5736292"/>
              <a:ext cx="170852" cy="6743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027549" y="5711587"/>
              <a:ext cx="187585" cy="1300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4911822" y="5364897"/>
              <a:ext cx="32755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4908931" y="5564812"/>
              <a:ext cx="32755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733597" y="5364897"/>
              <a:ext cx="19845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730707" y="5564812"/>
              <a:ext cx="19845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4949393" y="5135433"/>
              <a:ext cx="926769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124728" y="5604442"/>
              <a:ext cx="44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123765" y="5564812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124728" y="5404528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123765" y="5364897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342451" y="5604442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342451" y="5564812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343415" y="5404528"/>
              <a:ext cx="44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342451" y="5364897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562101" y="5604442"/>
              <a:ext cx="44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561138" y="5564812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562101" y="5404528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561138" y="5364897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824140" y="5604442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823177" y="5564812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824140" y="5404528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823177" y="5364897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010043" y="5356091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480200" y="5356091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480200" y="5790266"/>
              <a:ext cx="121770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697909" y="5530465"/>
              <a:ext cx="312134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480200" y="5356091"/>
              <a:ext cx="152984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480200" y="5210778"/>
              <a:ext cx="15606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699850" y="5210778"/>
              <a:ext cx="37379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135297" y="5210778"/>
              <a:ext cx="18882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385775" y="5210778"/>
              <a:ext cx="18689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636253" y="5210778"/>
              <a:ext cx="34296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636267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636267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636267" y="5762084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823148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823148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785576" y="5671374"/>
              <a:ext cx="30828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011984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011984" y="5762084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011984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825089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825089" y="5762084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825089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229708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229708" y="5762084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229708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449358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449358" y="5762084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449358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636253" y="5414216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636253" y="5762084"/>
              <a:ext cx="30828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636253" y="5558647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578663" y="5296560"/>
              <a:ext cx="86307" cy="327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546872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516044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485215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453424" y="5296560"/>
              <a:ext cx="86307" cy="327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797350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764595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733767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702939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672111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6953417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6920662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6889834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859006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828178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6984245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201968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171140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140312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108521" y="5296560"/>
              <a:ext cx="86307" cy="327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232796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483274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450520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419691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388863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533370" y="5281671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700998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670170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639342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608513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731826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857065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826237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795409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763618" y="5296560"/>
              <a:ext cx="86307" cy="3275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882113" y="5280790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636267" y="5733022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011984" y="5733022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825089" y="5733022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229708" y="5733022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449358" y="5733022"/>
              <a:ext cx="30828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636253" y="5733022"/>
              <a:ext cx="30828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636267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011984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825089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229708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449358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636253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636267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011984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825089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229708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449358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636253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823148" y="5588590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823148" y="5443278"/>
              <a:ext cx="30828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766309" y="5650238"/>
              <a:ext cx="30828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920648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358035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263624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015073" y="5297524"/>
              <a:ext cx="86307" cy="3082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449372" y="5588590"/>
              <a:ext cx="186895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651996" y="5810269"/>
              <a:ext cx="170852" cy="6743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6969596" y="5813163"/>
              <a:ext cx="22928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341460" y="5813163"/>
              <a:ext cx="18689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6975376" y="5784101"/>
              <a:ext cx="20616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329899" y="5784101"/>
              <a:ext cx="20519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330228" y="5745099"/>
              <a:ext cx="170852" cy="6743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330532" y="5712867"/>
              <a:ext cx="187585" cy="1310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779072" y="4987594"/>
              <a:ext cx="841029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730678" y="5652879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730678" y="5613249"/>
              <a:ext cx="1464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6863624" y="5652879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6861698" y="5613249"/>
              <a:ext cx="18111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081348" y="5652879"/>
              <a:ext cx="44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081348" y="5613249"/>
              <a:ext cx="18111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299071" y="5652879"/>
              <a:ext cx="44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293291" y="5613249"/>
              <a:ext cx="18111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6863624" y="4558195"/>
              <a:ext cx="69363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084572" y="4629141"/>
              <a:ext cx="68693" cy="500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346611" y="4629141"/>
              <a:ext cx="68693" cy="500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614912" y="4629623"/>
              <a:ext cx="68693" cy="49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701763" y="4342428"/>
              <a:ext cx="88631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466727" y="3291777"/>
              <a:ext cx="106260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466727" y="3319078"/>
              <a:ext cx="106260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464800" y="3188737"/>
              <a:ext cx="1062605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464800" y="3217800"/>
              <a:ext cx="106260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555358" y="2718454"/>
              <a:ext cx="988425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555358" y="2745755"/>
              <a:ext cx="98842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553431" y="2618056"/>
              <a:ext cx="988425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553431" y="2645358"/>
              <a:ext cx="98842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665183" y="2144251"/>
              <a:ext cx="988425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665183" y="2171552"/>
              <a:ext cx="98842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663256" y="2043853"/>
              <a:ext cx="988425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663256" y="2071154"/>
              <a:ext cx="98842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184792" y="4538431"/>
              <a:ext cx="68693" cy="500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032578" y="4538431"/>
              <a:ext cx="68693" cy="500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517158" y="4538431"/>
              <a:ext cx="68693" cy="500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347121" y="4538913"/>
              <a:ext cx="68693" cy="4913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238406" y="4146055"/>
              <a:ext cx="82496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238406" y="3945241"/>
              <a:ext cx="82496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612487" y="3650654"/>
              <a:ext cx="82496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612487" y="3402743"/>
              <a:ext cx="82496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737825" y="4157492"/>
              <a:ext cx="82496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737824" y="3947857"/>
              <a:ext cx="82496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443946" y="3632247"/>
              <a:ext cx="82496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443946" y="3427448"/>
              <a:ext cx="82496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660269" y="3644242"/>
              <a:ext cx="82496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660268" y="3439442"/>
              <a:ext cx="82496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312941" y="3661369"/>
              <a:ext cx="82496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308733" y="3400946"/>
              <a:ext cx="82496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784018" y="3078665"/>
              <a:ext cx="82496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784018" y="2787744"/>
              <a:ext cx="82496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438952" y="3076897"/>
              <a:ext cx="82496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444999" y="2852324"/>
              <a:ext cx="82496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657898" y="3075927"/>
              <a:ext cx="82496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663945" y="2851354"/>
              <a:ext cx="82496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265624" y="3041423"/>
              <a:ext cx="82496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271670" y="2833823"/>
              <a:ext cx="82496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228172" y="2500761"/>
              <a:ext cx="82496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224905" y="2293092"/>
              <a:ext cx="82496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712463" y="2380470"/>
              <a:ext cx="82496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713338" y="2219989"/>
              <a:ext cx="82496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671140" y="2491245"/>
              <a:ext cx="82496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672103" y="2296432"/>
              <a:ext cx="82496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273924" y="2469439"/>
              <a:ext cx="82496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275456" y="2270120"/>
              <a:ext cx="82496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641453" y="1914515"/>
              <a:ext cx="82496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645225" y="1659883"/>
              <a:ext cx="82496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287322" y="1871451"/>
              <a:ext cx="82496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283636" y="1637792"/>
              <a:ext cx="82496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731514" y="1885331"/>
              <a:ext cx="82496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735286" y="1630699"/>
              <a:ext cx="82496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526693" y="1910883"/>
              <a:ext cx="82496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522943" y="1654605"/>
              <a:ext cx="82496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40853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VINILO EN CRISTAL MARQUESINA PUERTA SUR </a:t>
            </a:r>
            <a:r>
              <a:rPr lang="es-ES" dirty="0" smtClean="0"/>
              <a:t>(3 </a:t>
            </a:r>
            <a:r>
              <a:rPr lang="es-ES" dirty="0"/>
              <a:t>x 2,12 </a:t>
            </a:r>
            <a:r>
              <a:rPr lang="es-ES" dirty="0" smtClean="0"/>
              <a:t>M.)</a:t>
            </a:r>
            <a:r>
              <a:rPr lang="es-ES" dirty="0"/>
              <a:t/>
            </a:r>
            <a:br>
              <a:rPr lang="es-ES" dirty="0"/>
            </a:b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23532" y="1473598"/>
            <a:ext cx="4803140" cy="360121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782557" y="6572198"/>
            <a:ext cx="102870" cy="177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240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Calibri"/>
                <a:cs typeface="Calibri"/>
              </a:rPr>
              <a:t>8</a:t>
            </a:r>
            <a:endParaRPr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pSp>
        <p:nvGrpSpPr>
          <p:cNvPr id="2181" name="2180 Grupo"/>
          <p:cNvGrpSpPr/>
          <p:nvPr/>
        </p:nvGrpSpPr>
        <p:grpSpPr>
          <a:xfrm>
            <a:off x="5257800" y="1124744"/>
            <a:ext cx="3443785" cy="5140956"/>
            <a:chOff x="5429301" y="1124744"/>
            <a:chExt cx="3272284" cy="5140956"/>
          </a:xfrm>
        </p:grpSpPr>
        <p:sp>
          <p:nvSpPr>
            <p:cNvPr id="2182" name="Rectangle 1466"/>
            <p:cNvSpPr>
              <a:spLocks noChangeArrowheads="1"/>
            </p:cNvSpPr>
            <p:nvPr/>
          </p:nvSpPr>
          <p:spPr bwMode="auto">
            <a:xfrm>
              <a:off x="6087054" y="1124744"/>
              <a:ext cx="1103582" cy="3889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83" name="Rectangle 1468"/>
            <p:cNvSpPr>
              <a:spLocks noChangeArrowheads="1"/>
            </p:cNvSpPr>
            <p:nvPr/>
          </p:nvSpPr>
          <p:spPr bwMode="auto">
            <a:xfrm>
              <a:off x="5454418" y="1513667"/>
              <a:ext cx="443473" cy="5909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84" name="Rectangle 1469"/>
            <p:cNvSpPr>
              <a:spLocks noChangeArrowheads="1"/>
            </p:cNvSpPr>
            <p:nvPr/>
          </p:nvSpPr>
          <p:spPr bwMode="auto">
            <a:xfrm>
              <a:off x="5454418" y="2228266"/>
              <a:ext cx="443473" cy="5267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85" name="Rectangle 1470"/>
            <p:cNvSpPr>
              <a:spLocks noChangeArrowheads="1"/>
            </p:cNvSpPr>
            <p:nvPr/>
          </p:nvSpPr>
          <p:spPr bwMode="auto">
            <a:xfrm>
              <a:off x="5505437" y="2818258"/>
              <a:ext cx="382251" cy="5239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86" name="Rectangle 1471"/>
            <p:cNvSpPr>
              <a:spLocks noChangeArrowheads="1"/>
            </p:cNvSpPr>
            <p:nvPr/>
          </p:nvSpPr>
          <p:spPr bwMode="auto">
            <a:xfrm>
              <a:off x="5454418" y="3439401"/>
              <a:ext cx="447398" cy="4937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87" name="Rectangle 1472"/>
            <p:cNvSpPr>
              <a:spLocks noChangeArrowheads="1"/>
            </p:cNvSpPr>
            <p:nvPr/>
          </p:nvSpPr>
          <p:spPr bwMode="auto">
            <a:xfrm>
              <a:off x="5480320" y="4092641"/>
              <a:ext cx="370477" cy="35493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88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531339" y="4122848"/>
              <a:ext cx="113027" cy="28036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18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610615" y="3548904"/>
              <a:ext cx="112242" cy="2784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19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607475" y="2911713"/>
              <a:ext cx="113812" cy="279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191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610615" y="1683585"/>
              <a:ext cx="112242" cy="279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2192" name="AutoShape 1501"/>
            <p:cNvSpPr>
              <a:spLocks noChangeArrowheads="1"/>
            </p:cNvSpPr>
            <p:nvPr/>
          </p:nvSpPr>
          <p:spPr bwMode="auto">
            <a:xfrm rot="16200000">
              <a:off x="6806132" y="1121503"/>
              <a:ext cx="50032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93" name="AutoShape 1503"/>
            <p:cNvSpPr>
              <a:spLocks noChangeArrowheads="1"/>
            </p:cNvSpPr>
            <p:nvPr/>
          </p:nvSpPr>
          <p:spPr bwMode="auto">
            <a:xfrm rot="16200000">
              <a:off x="6401119" y="1121503"/>
              <a:ext cx="50032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94" name="Rectangle 2009"/>
            <p:cNvSpPr>
              <a:spLocks noChangeArrowheads="1"/>
            </p:cNvSpPr>
            <p:nvPr/>
          </p:nvSpPr>
          <p:spPr bwMode="auto">
            <a:xfrm>
              <a:off x="5480320" y="4434364"/>
              <a:ext cx="152272" cy="1236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195" name="Rectangle 2011"/>
            <p:cNvSpPr>
              <a:spLocks noChangeArrowheads="1"/>
            </p:cNvSpPr>
            <p:nvPr/>
          </p:nvSpPr>
          <p:spPr bwMode="auto">
            <a:xfrm>
              <a:off x="5429301" y="2320776"/>
              <a:ext cx="51019" cy="3417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2196" name="Rectangle 2031"/>
            <p:cNvSpPr>
              <a:spLocks noChangeArrowheads="1"/>
            </p:cNvSpPr>
            <p:nvPr/>
          </p:nvSpPr>
          <p:spPr bwMode="auto">
            <a:xfrm>
              <a:off x="5454418" y="1420212"/>
              <a:ext cx="153057" cy="1246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2197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305259" y="1124744"/>
              <a:ext cx="40030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2198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865684" y="1124744"/>
              <a:ext cx="40815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219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531339" y="4464572"/>
              <a:ext cx="67502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2200" name="Rectangle 2117"/>
            <p:cNvSpPr>
              <a:spLocks noChangeArrowheads="1"/>
            </p:cNvSpPr>
            <p:nvPr/>
          </p:nvSpPr>
          <p:spPr bwMode="auto">
            <a:xfrm>
              <a:off x="8320119" y="3110894"/>
              <a:ext cx="381466" cy="58527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01" name="Rectangle 2118"/>
            <p:cNvSpPr>
              <a:spLocks noChangeArrowheads="1"/>
            </p:cNvSpPr>
            <p:nvPr/>
          </p:nvSpPr>
          <p:spPr bwMode="auto">
            <a:xfrm>
              <a:off x="8320119" y="3886851"/>
              <a:ext cx="381466" cy="58621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02" name="Rectangle 2119"/>
            <p:cNvSpPr>
              <a:spLocks noChangeArrowheads="1"/>
            </p:cNvSpPr>
            <p:nvPr/>
          </p:nvSpPr>
          <p:spPr bwMode="auto">
            <a:xfrm>
              <a:off x="8320119" y="3700886"/>
              <a:ext cx="152272" cy="1859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03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23411" y="3265708"/>
              <a:ext cx="153057" cy="24826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204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23411" y="4042610"/>
              <a:ext cx="153057" cy="2492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205" name="Line 2126"/>
            <p:cNvSpPr>
              <a:spLocks noChangeShapeType="1"/>
            </p:cNvSpPr>
            <p:nvPr/>
          </p:nvSpPr>
          <p:spPr bwMode="auto">
            <a:xfrm>
              <a:off x="7836616" y="3172253"/>
              <a:ext cx="483504" cy="934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06" name="Rectangle 2209"/>
            <p:cNvSpPr>
              <a:spLocks noChangeArrowheads="1"/>
            </p:cNvSpPr>
            <p:nvPr/>
          </p:nvSpPr>
          <p:spPr bwMode="auto">
            <a:xfrm>
              <a:off x="8320119" y="4321086"/>
              <a:ext cx="25117" cy="15670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07" name="Text Box 2365"/>
            <p:cNvSpPr txBox="1">
              <a:spLocks noChangeArrowheads="1"/>
            </p:cNvSpPr>
            <p:nvPr/>
          </p:nvSpPr>
          <p:spPr bwMode="auto">
            <a:xfrm>
              <a:off x="8345236" y="4352238"/>
              <a:ext cx="178175" cy="1047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2208" name="Line 2529"/>
            <p:cNvSpPr>
              <a:spLocks noChangeShapeType="1"/>
            </p:cNvSpPr>
            <p:nvPr/>
          </p:nvSpPr>
          <p:spPr bwMode="auto">
            <a:xfrm>
              <a:off x="5438720" y="5617181"/>
              <a:ext cx="0" cy="1869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b="1" u="none" dirty="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09" name="Line 2530"/>
            <p:cNvSpPr>
              <a:spLocks noChangeShapeType="1"/>
            </p:cNvSpPr>
            <p:nvPr/>
          </p:nvSpPr>
          <p:spPr bwMode="auto">
            <a:xfrm flipH="1">
              <a:off x="5438720" y="5617181"/>
              <a:ext cx="121032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10" name="Line 2531"/>
            <p:cNvSpPr>
              <a:spLocks noChangeShapeType="1"/>
            </p:cNvSpPr>
            <p:nvPr/>
          </p:nvSpPr>
          <p:spPr bwMode="auto">
            <a:xfrm flipH="1" flipV="1">
              <a:off x="5438720" y="5788042"/>
              <a:ext cx="213495" cy="3001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11" name="Rectangle 3271"/>
            <p:cNvSpPr>
              <a:spLocks noChangeArrowheads="1"/>
            </p:cNvSpPr>
            <p:nvPr/>
          </p:nvSpPr>
          <p:spPr bwMode="auto">
            <a:xfrm>
              <a:off x="6399448" y="6131654"/>
              <a:ext cx="152272" cy="6607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2212" name="Rectangle 3272"/>
            <p:cNvSpPr>
              <a:spLocks noChangeArrowheads="1"/>
            </p:cNvSpPr>
            <p:nvPr/>
          </p:nvSpPr>
          <p:spPr bwMode="auto">
            <a:xfrm>
              <a:off x="6150632" y="6131654"/>
              <a:ext cx="152272" cy="6607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13" name="Rectangle 3273"/>
            <p:cNvSpPr>
              <a:spLocks noChangeArrowheads="1"/>
            </p:cNvSpPr>
            <p:nvPr/>
          </p:nvSpPr>
          <p:spPr bwMode="auto">
            <a:xfrm>
              <a:off x="5901031" y="6131654"/>
              <a:ext cx="152272" cy="6607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2214" name="Text Box 3276"/>
            <p:cNvSpPr txBox="1">
              <a:spLocks noChangeArrowheads="1"/>
            </p:cNvSpPr>
            <p:nvPr/>
          </p:nvSpPr>
          <p:spPr bwMode="auto">
            <a:xfrm>
              <a:off x="6150632" y="6100502"/>
              <a:ext cx="167186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2215" name="Text Box 3277"/>
            <p:cNvSpPr txBox="1">
              <a:spLocks noChangeArrowheads="1"/>
            </p:cNvSpPr>
            <p:nvPr/>
          </p:nvSpPr>
          <p:spPr bwMode="auto">
            <a:xfrm>
              <a:off x="6391599" y="6103334"/>
              <a:ext cx="167185" cy="127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2216" name="Rectangle 3279"/>
            <p:cNvSpPr>
              <a:spLocks noChangeArrowheads="1"/>
            </p:cNvSpPr>
            <p:nvPr/>
          </p:nvSpPr>
          <p:spPr bwMode="auto">
            <a:xfrm rot="18686630">
              <a:off x="6584954" y="6067366"/>
              <a:ext cx="183134" cy="5494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17" name="Text Box 3280"/>
            <p:cNvSpPr txBox="1">
              <a:spLocks noChangeArrowheads="1"/>
            </p:cNvSpPr>
            <p:nvPr/>
          </p:nvSpPr>
          <p:spPr bwMode="auto">
            <a:xfrm rot="18746806">
              <a:off x="6577948" y="6048937"/>
              <a:ext cx="201070" cy="105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sp>
          <p:nvSpPr>
            <p:cNvPr id="2218" name="Text Box 3346"/>
            <p:cNvSpPr txBox="1">
              <a:spLocks noChangeArrowheads="1"/>
            </p:cNvSpPr>
            <p:nvPr/>
          </p:nvSpPr>
          <p:spPr bwMode="auto">
            <a:xfrm>
              <a:off x="5547822" y="5660604"/>
              <a:ext cx="161691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2219" name="Text Box 3347"/>
            <p:cNvSpPr txBox="1">
              <a:spLocks noChangeArrowheads="1"/>
            </p:cNvSpPr>
            <p:nvPr/>
          </p:nvSpPr>
          <p:spPr bwMode="auto">
            <a:xfrm>
              <a:off x="5545467" y="5874889"/>
              <a:ext cx="161691" cy="1274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2220" name="Rectangle 3268"/>
            <p:cNvSpPr>
              <a:spLocks noChangeArrowheads="1"/>
            </p:cNvSpPr>
            <p:nvPr/>
          </p:nvSpPr>
          <p:spPr bwMode="auto">
            <a:xfrm rot="2770149">
              <a:off x="7088865" y="6146661"/>
              <a:ext cx="183134" cy="5494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2221" name="Rectangle 3269"/>
            <p:cNvSpPr>
              <a:spLocks noChangeArrowheads="1"/>
            </p:cNvSpPr>
            <p:nvPr/>
          </p:nvSpPr>
          <p:spPr bwMode="auto">
            <a:xfrm>
              <a:off x="7369595" y="6141094"/>
              <a:ext cx="186808" cy="6607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22" name="Rectangle 3270"/>
            <p:cNvSpPr>
              <a:spLocks noChangeArrowheads="1"/>
            </p:cNvSpPr>
            <p:nvPr/>
          </p:nvSpPr>
          <p:spPr bwMode="auto">
            <a:xfrm>
              <a:off x="7672570" y="6141094"/>
              <a:ext cx="152272" cy="6607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2223" name="Text Box 3282"/>
            <p:cNvSpPr txBox="1">
              <a:spLocks noChangeArrowheads="1"/>
            </p:cNvSpPr>
            <p:nvPr/>
          </p:nvSpPr>
          <p:spPr bwMode="auto">
            <a:xfrm>
              <a:off x="7374305" y="6109942"/>
              <a:ext cx="167970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2224" name="Text Box 3283"/>
            <p:cNvSpPr txBox="1">
              <a:spLocks noChangeArrowheads="1"/>
            </p:cNvSpPr>
            <p:nvPr/>
          </p:nvSpPr>
          <p:spPr bwMode="auto">
            <a:xfrm>
              <a:off x="7663151" y="6109942"/>
              <a:ext cx="167185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2225" name="Rectangle 3284"/>
            <p:cNvSpPr>
              <a:spLocks noChangeArrowheads="1"/>
            </p:cNvSpPr>
            <p:nvPr/>
          </p:nvSpPr>
          <p:spPr bwMode="auto">
            <a:xfrm rot="3224420">
              <a:off x="6826706" y="6076806"/>
              <a:ext cx="183134" cy="54944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26" name="Text Box 3285"/>
            <p:cNvSpPr txBox="1">
              <a:spLocks noChangeArrowheads="1"/>
            </p:cNvSpPr>
            <p:nvPr/>
          </p:nvSpPr>
          <p:spPr bwMode="auto">
            <a:xfrm rot="3349338">
              <a:off x="6824802" y="6050433"/>
              <a:ext cx="201070" cy="1067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2227" name="Rectangle 1465"/>
            <p:cNvSpPr>
              <a:spLocks noChangeArrowheads="1"/>
            </p:cNvSpPr>
            <p:nvPr/>
          </p:nvSpPr>
          <p:spPr bwMode="auto">
            <a:xfrm>
              <a:off x="6459101" y="1513667"/>
              <a:ext cx="304545" cy="1236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28" name="Rectangle 1473"/>
            <p:cNvSpPr>
              <a:spLocks noChangeArrowheads="1"/>
            </p:cNvSpPr>
            <p:nvPr/>
          </p:nvSpPr>
          <p:spPr bwMode="auto">
            <a:xfrm>
              <a:off x="6193802" y="4143616"/>
              <a:ext cx="854765" cy="43801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29" name="Rectangle 1474"/>
            <p:cNvSpPr>
              <a:spLocks noChangeArrowheads="1"/>
            </p:cNvSpPr>
            <p:nvPr/>
          </p:nvSpPr>
          <p:spPr bwMode="auto">
            <a:xfrm>
              <a:off x="7371950" y="4122848"/>
              <a:ext cx="397164" cy="35493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30" name="Rectangle 1475"/>
            <p:cNvSpPr>
              <a:spLocks noChangeArrowheads="1"/>
            </p:cNvSpPr>
            <p:nvPr/>
          </p:nvSpPr>
          <p:spPr bwMode="auto">
            <a:xfrm>
              <a:off x="7311512" y="3439401"/>
              <a:ext cx="506266" cy="52485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31" name="Rectangle 1476"/>
            <p:cNvSpPr>
              <a:spLocks noChangeArrowheads="1"/>
            </p:cNvSpPr>
            <p:nvPr/>
          </p:nvSpPr>
          <p:spPr bwMode="auto">
            <a:xfrm>
              <a:off x="7387648" y="2818258"/>
              <a:ext cx="438764" cy="5588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32" name="Rectangle 1477"/>
            <p:cNvSpPr>
              <a:spLocks noChangeArrowheads="1"/>
            </p:cNvSpPr>
            <p:nvPr/>
          </p:nvSpPr>
          <p:spPr bwMode="auto">
            <a:xfrm>
              <a:off x="7311512" y="2228266"/>
              <a:ext cx="508621" cy="5267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33" name="Rectangle 1478"/>
            <p:cNvSpPr>
              <a:spLocks noChangeArrowheads="1"/>
            </p:cNvSpPr>
            <p:nvPr/>
          </p:nvSpPr>
          <p:spPr bwMode="auto">
            <a:xfrm>
              <a:off x="7311512" y="1544819"/>
              <a:ext cx="508621" cy="5909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34" name="Oval 1479"/>
            <p:cNvSpPr>
              <a:spLocks noChangeArrowheads="1"/>
            </p:cNvSpPr>
            <p:nvPr/>
          </p:nvSpPr>
          <p:spPr bwMode="auto">
            <a:xfrm flipV="1">
              <a:off x="6446543" y="4293710"/>
              <a:ext cx="317103" cy="15009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35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565822" y="4154000"/>
              <a:ext cx="112242" cy="280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236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452796" y="3548904"/>
              <a:ext cx="113027" cy="2784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237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565822" y="2974016"/>
              <a:ext cx="113027" cy="279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238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636517" y="2367976"/>
              <a:ext cx="113812" cy="2784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239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479482" y="2367976"/>
              <a:ext cx="113027" cy="2784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240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539920" y="1668481"/>
              <a:ext cx="226839" cy="27847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241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464595" y="4497612"/>
              <a:ext cx="286492" cy="604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2242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410437" y="1450420"/>
              <a:ext cx="388530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2243" name="Oval 1492"/>
            <p:cNvSpPr>
              <a:spLocks noChangeArrowheads="1"/>
            </p:cNvSpPr>
            <p:nvPr/>
          </p:nvSpPr>
          <p:spPr bwMode="auto">
            <a:xfrm>
              <a:off x="6550151" y="1232359"/>
              <a:ext cx="133434" cy="12555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44" name="AutoShape 1493"/>
            <p:cNvSpPr>
              <a:spLocks noChangeArrowheads="1"/>
            </p:cNvSpPr>
            <p:nvPr/>
          </p:nvSpPr>
          <p:spPr bwMode="auto">
            <a:xfrm rot="10800000">
              <a:off x="6807601" y="1326757"/>
              <a:ext cx="41600" cy="66079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45" name="AutoShape 1494"/>
            <p:cNvSpPr>
              <a:spLocks noChangeArrowheads="1"/>
            </p:cNvSpPr>
            <p:nvPr/>
          </p:nvSpPr>
          <p:spPr bwMode="auto">
            <a:xfrm rot="10800000">
              <a:off x="6780914" y="1357909"/>
              <a:ext cx="41600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46" name="AutoShape 1495"/>
            <p:cNvSpPr>
              <a:spLocks noChangeArrowheads="1"/>
            </p:cNvSpPr>
            <p:nvPr/>
          </p:nvSpPr>
          <p:spPr bwMode="auto">
            <a:xfrm rot="16200000">
              <a:off x="6810842" y="1229118"/>
              <a:ext cx="50032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47" name="AutoShape 1496"/>
            <p:cNvSpPr>
              <a:spLocks noChangeArrowheads="1"/>
            </p:cNvSpPr>
            <p:nvPr/>
          </p:nvSpPr>
          <p:spPr bwMode="auto">
            <a:xfrm rot="16200000">
              <a:off x="6783762" y="1261606"/>
              <a:ext cx="50032" cy="55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48" name="AutoShape 1502"/>
            <p:cNvSpPr>
              <a:spLocks noChangeArrowheads="1"/>
            </p:cNvSpPr>
            <p:nvPr/>
          </p:nvSpPr>
          <p:spPr bwMode="auto">
            <a:xfrm rot="16200000">
              <a:off x="6784706" y="1153048"/>
              <a:ext cx="48144" cy="5572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49" name="AutoShape 1504"/>
            <p:cNvSpPr>
              <a:spLocks noChangeArrowheads="1"/>
            </p:cNvSpPr>
            <p:nvPr/>
          </p:nvSpPr>
          <p:spPr bwMode="auto">
            <a:xfrm rot="16200000">
              <a:off x="6374983" y="1152262"/>
              <a:ext cx="48144" cy="5729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0" name="AutoShape 1505"/>
            <p:cNvSpPr>
              <a:spLocks noChangeArrowheads="1"/>
            </p:cNvSpPr>
            <p:nvPr/>
          </p:nvSpPr>
          <p:spPr bwMode="auto">
            <a:xfrm rot="16200000">
              <a:off x="6401119" y="1229118"/>
              <a:ext cx="50032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1" name="AutoShape 1506"/>
            <p:cNvSpPr>
              <a:spLocks noChangeArrowheads="1"/>
            </p:cNvSpPr>
            <p:nvPr/>
          </p:nvSpPr>
          <p:spPr bwMode="auto">
            <a:xfrm rot="16200000">
              <a:off x="6374040" y="1260821"/>
              <a:ext cx="50032" cy="572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2" name="AutoShape 1507"/>
            <p:cNvSpPr>
              <a:spLocks noChangeArrowheads="1"/>
            </p:cNvSpPr>
            <p:nvPr/>
          </p:nvSpPr>
          <p:spPr bwMode="auto">
            <a:xfrm rot="16200000">
              <a:off x="6817593" y="1694975"/>
              <a:ext cx="49087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3" name="AutoShape 1508"/>
            <p:cNvSpPr>
              <a:spLocks noChangeArrowheads="1"/>
            </p:cNvSpPr>
            <p:nvPr/>
          </p:nvSpPr>
          <p:spPr bwMode="auto">
            <a:xfrm rot="16200000">
              <a:off x="6789649" y="1726599"/>
              <a:ext cx="50031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4" name="AutoShape 1509"/>
            <p:cNvSpPr>
              <a:spLocks noChangeArrowheads="1"/>
            </p:cNvSpPr>
            <p:nvPr/>
          </p:nvSpPr>
          <p:spPr bwMode="auto">
            <a:xfrm rot="16200000">
              <a:off x="6937212" y="2285440"/>
              <a:ext cx="50031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5" name="AutoShape 1510"/>
            <p:cNvSpPr>
              <a:spLocks noChangeArrowheads="1"/>
            </p:cNvSpPr>
            <p:nvPr/>
          </p:nvSpPr>
          <p:spPr bwMode="auto">
            <a:xfrm rot="16200000">
              <a:off x="6909740" y="2317536"/>
              <a:ext cx="50031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6" name="AutoShape 1511"/>
            <p:cNvSpPr>
              <a:spLocks noChangeArrowheads="1"/>
            </p:cNvSpPr>
            <p:nvPr/>
          </p:nvSpPr>
          <p:spPr bwMode="auto">
            <a:xfrm rot="16200000">
              <a:off x="6937684" y="2409574"/>
              <a:ext cx="49087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7" name="AutoShape 1512"/>
            <p:cNvSpPr>
              <a:spLocks noChangeArrowheads="1"/>
            </p:cNvSpPr>
            <p:nvPr/>
          </p:nvSpPr>
          <p:spPr bwMode="auto">
            <a:xfrm rot="16200000">
              <a:off x="6909740" y="2441198"/>
              <a:ext cx="50032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8" name="AutoShape 1513"/>
            <p:cNvSpPr>
              <a:spLocks noChangeArrowheads="1"/>
            </p:cNvSpPr>
            <p:nvPr/>
          </p:nvSpPr>
          <p:spPr bwMode="auto">
            <a:xfrm rot="16200000">
              <a:off x="7137836" y="2969359"/>
              <a:ext cx="49087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59" name="AutoShape 1514"/>
            <p:cNvSpPr>
              <a:spLocks noChangeArrowheads="1"/>
            </p:cNvSpPr>
            <p:nvPr/>
          </p:nvSpPr>
          <p:spPr bwMode="auto">
            <a:xfrm rot="16200000">
              <a:off x="7110284" y="3000590"/>
              <a:ext cx="50031" cy="572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0" name="AutoShape 1515"/>
            <p:cNvSpPr>
              <a:spLocks noChangeArrowheads="1"/>
            </p:cNvSpPr>
            <p:nvPr/>
          </p:nvSpPr>
          <p:spPr bwMode="auto">
            <a:xfrm rot="16200000">
              <a:off x="7137836" y="3093965"/>
              <a:ext cx="49087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1" name="AutoShape 1516"/>
            <p:cNvSpPr>
              <a:spLocks noChangeArrowheads="1"/>
            </p:cNvSpPr>
            <p:nvPr/>
          </p:nvSpPr>
          <p:spPr bwMode="auto">
            <a:xfrm rot="16200000">
              <a:off x="7110284" y="3125196"/>
              <a:ext cx="50031" cy="5729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2" name="AutoShape 1517"/>
            <p:cNvSpPr>
              <a:spLocks noChangeArrowheads="1"/>
            </p:cNvSpPr>
            <p:nvPr/>
          </p:nvSpPr>
          <p:spPr bwMode="auto">
            <a:xfrm rot="16200000">
              <a:off x="6767359" y="3751924"/>
              <a:ext cx="49087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3" name="AutoShape 1518"/>
            <p:cNvSpPr>
              <a:spLocks noChangeArrowheads="1"/>
            </p:cNvSpPr>
            <p:nvPr/>
          </p:nvSpPr>
          <p:spPr bwMode="auto">
            <a:xfrm rot="16200000">
              <a:off x="6739415" y="3783548"/>
              <a:ext cx="50032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4" name="AutoShape 1519"/>
            <p:cNvSpPr>
              <a:spLocks noChangeArrowheads="1"/>
            </p:cNvSpPr>
            <p:nvPr/>
          </p:nvSpPr>
          <p:spPr bwMode="auto">
            <a:xfrm rot="16200000">
              <a:off x="6766887" y="3626846"/>
              <a:ext cx="50032" cy="5651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5" name="AutoShape 1520"/>
            <p:cNvSpPr>
              <a:spLocks noChangeArrowheads="1"/>
            </p:cNvSpPr>
            <p:nvPr/>
          </p:nvSpPr>
          <p:spPr bwMode="auto">
            <a:xfrm rot="16200000">
              <a:off x="6739415" y="3658942"/>
              <a:ext cx="50032" cy="5651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6" name="AutoShape 1521"/>
            <p:cNvSpPr>
              <a:spLocks noChangeArrowheads="1"/>
            </p:cNvSpPr>
            <p:nvPr/>
          </p:nvSpPr>
          <p:spPr bwMode="auto">
            <a:xfrm rot="10800000">
              <a:off x="6371191" y="1326757"/>
              <a:ext cx="42385" cy="660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7" name="AutoShape 1522"/>
            <p:cNvSpPr>
              <a:spLocks noChangeArrowheads="1"/>
            </p:cNvSpPr>
            <p:nvPr/>
          </p:nvSpPr>
          <p:spPr bwMode="auto">
            <a:xfrm rot="10800000">
              <a:off x="6354708" y="1357909"/>
              <a:ext cx="41600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8" name="AutoShape 1527"/>
            <p:cNvSpPr>
              <a:spLocks noChangeArrowheads="1"/>
            </p:cNvSpPr>
            <p:nvPr/>
          </p:nvSpPr>
          <p:spPr bwMode="auto">
            <a:xfrm rot="10800000">
              <a:off x="6931616" y="2569989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69" name="AutoShape 1528"/>
            <p:cNvSpPr>
              <a:spLocks noChangeArrowheads="1"/>
            </p:cNvSpPr>
            <p:nvPr/>
          </p:nvSpPr>
          <p:spPr bwMode="auto">
            <a:xfrm rot="10800000">
              <a:off x="6904144" y="2600197"/>
              <a:ext cx="43170" cy="660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0" name="AutoShape 1529"/>
            <p:cNvSpPr>
              <a:spLocks noChangeArrowheads="1"/>
            </p:cNvSpPr>
            <p:nvPr/>
          </p:nvSpPr>
          <p:spPr bwMode="auto">
            <a:xfrm rot="10800000">
              <a:off x="7059556" y="2694596"/>
              <a:ext cx="41600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1" name="AutoShape 1530"/>
            <p:cNvSpPr>
              <a:spLocks noChangeArrowheads="1"/>
            </p:cNvSpPr>
            <p:nvPr/>
          </p:nvSpPr>
          <p:spPr bwMode="auto">
            <a:xfrm rot="10800000">
              <a:off x="7032085" y="2725747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2" name="AutoShape 1531"/>
            <p:cNvSpPr>
              <a:spLocks noChangeArrowheads="1"/>
            </p:cNvSpPr>
            <p:nvPr/>
          </p:nvSpPr>
          <p:spPr bwMode="auto">
            <a:xfrm rot="10800000">
              <a:off x="7057202" y="2818258"/>
              <a:ext cx="41600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3" name="AutoShape 1532"/>
            <p:cNvSpPr>
              <a:spLocks noChangeArrowheads="1"/>
            </p:cNvSpPr>
            <p:nvPr/>
          </p:nvSpPr>
          <p:spPr bwMode="auto">
            <a:xfrm rot="10800000">
              <a:off x="7029730" y="2849409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4" name="AutoShape 1533"/>
            <p:cNvSpPr>
              <a:spLocks noChangeArrowheads="1"/>
            </p:cNvSpPr>
            <p:nvPr/>
          </p:nvSpPr>
          <p:spPr bwMode="auto">
            <a:xfrm>
              <a:off x="6763646" y="3936883"/>
              <a:ext cx="106748" cy="145374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75" name="AutoShape 1534"/>
            <p:cNvSpPr>
              <a:spLocks noChangeArrowheads="1"/>
            </p:cNvSpPr>
            <p:nvPr/>
          </p:nvSpPr>
          <p:spPr bwMode="auto">
            <a:xfrm>
              <a:off x="7262062" y="2693651"/>
              <a:ext cx="107533" cy="146318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76" name="AutoShape 1535"/>
            <p:cNvSpPr>
              <a:spLocks noChangeArrowheads="1"/>
            </p:cNvSpPr>
            <p:nvPr/>
          </p:nvSpPr>
          <p:spPr bwMode="auto">
            <a:xfrm rot="10800000">
              <a:off x="7057202" y="3284587"/>
              <a:ext cx="41600" cy="660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7" name="AutoShape 1536"/>
            <p:cNvSpPr>
              <a:spLocks noChangeArrowheads="1"/>
            </p:cNvSpPr>
            <p:nvPr/>
          </p:nvSpPr>
          <p:spPr bwMode="auto">
            <a:xfrm rot="10800000">
              <a:off x="7029730" y="3315739"/>
              <a:ext cx="42385" cy="66079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8" name="AutoShape 1537"/>
            <p:cNvSpPr>
              <a:spLocks noChangeArrowheads="1"/>
            </p:cNvSpPr>
            <p:nvPr/>
          </p:nvSpPr>
          <p:spPr bwMode="auto">
            <a:xfrm rot="10800000">
              <a:off x="6763646" y="3507368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79" name="AutoShape 1538"/>
            <p:cNvSpPr>
              <a:spLocks noChangeArrowheads="1"/>
            </p:cNvSpPr>
            <p:nvPr/>
          </p:nvSpPr>
          <p:spPr bwMode="auto">
            <a:xfrm rot="10800000">
              <a:off x="6761291" y="3849092"/>
              <a:ext cx="42385" cy="660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0" name="AutoShape 1539"/>
            <p:cNvSpPr>
              <a:spLocks noChangeArrowheads="1"/>
            </p:cNvSpPr>
            <p:nvPr/>
          </p:nvSpPr>
          <p:spPr bwMode="auto">
            <a:xfrm rot="10800000">
              <a:off x="6784838" y="4497612"/>
              <a:ext cx="42385" cy="65135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1" name="AutoShape 1540"/>
            <p:cNvSpPr>
              <a:spLocks noChangeArrowheads="1"/>
            </p:cNvSpPr>
            <p:nvPr/>
          </p:nvSpPr>
          <p:spPr bwMode="auto">
            <a:xfrm rot="10800000">
              <a:off x="6384535" y="4497612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2" name="AutoShape 1541"/>
            <p:cNvSpPr>
              <a:spLocks noChangeArrowheads="1"/>
            </p:cNvSpPr>
            <p:nvPr/>
          </p:nvSpPr>
          <p:spPr bwMode="auto">
            <a:xfrm rot="10800000">
              <a:off x="5988941" y="3409194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3" name="AutoShape 1542"/>
            <p:cNvSpPr>
              <a:spLocks noChangeArrowheads="1"/>
            </p:cNvSpPr>
            <p:nvPr/>
          </p:nvSpPr>
          <p:spPr bwMode="auto">
            <a:xfrm rot="10800000">
              <a:off x="5988941" y="3315739"/>
              <a:ext cx="42385" cy="660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4" name="AutoShape 1543"/>
            <p:cNvSpPr>
              <a:spLocks noChangeArrowheads="1"/>
            </p:cNvSpPr>
            <p:nvPr/>
          </p:nvSpPr>
          <p:spPr bwMode="auto">
            <a:xfrm rot="10800000">
              <a:off x="5988941" y="2818258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5" name="AutoShape 1544"/>
            <p:cNvSpPr>
              <a:spLocks noChangeArrowheads="1"/>
            </p:cNvSpPr>
            <p:nvPr/>
          </p:nvSpPr>
          <p:spPr bwMode="auto">
            <a:xfrm rot="10800000">
              <a:off x="5988941" y="2725747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2286" name="Oval 1545"/>
            <p:cNvSpPr>
              <a:spLocks noChangeArrowheads="1"/>
            </p:cNvSpPr>
            <p:nvPr/>
          </p:nvSpPr>
          <p:spPr bwMode="auto">
            <a:xfrm>
              <a:off x="6548581" y="4143616"/>
              <a:ext cx="133434" cy="124606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7" name="AutoShape 1546"/>
            <p:cNvSpPr>
              <a:spLocks noChangeArrowheads="1"/>
            </p:cNvSpPr>
            <p:nvPr/>
          </p:nvSpPr>
          <p:spPr bwMode="auto">
            <a:xfrm rot="10800000">
              <a:off x="7057202" y="3409194"/>
              <a:ext cx="41600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8" name="AutoShape 1547"/>
            <p:cNvSpPr>
              <a:spLocks noChangeArrowheads="1"/>
            </p:cNvSpPr>
            <p:nvPr/>
          </p:nvSpPr>
          <p:spPr bwMode="auto">
            <a:xfrm rot="10800000">
              <a:off x="7029730" y="3439401"/>
              <a:ext cx="42385" cy="6607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89" name="AutoShape 1548"/>
            <p:cNvSpPr>
              <a:spLocks noChangeArrowheads="1"/>
            </p:cNvSpPr>
            <p:nvPr/>
          </p:nvSpPr>
          <p:spPr bwMode="auto">
            <a:xfrm>
              <a:off x="7298168" y="3329899"/>
              <a:ext cx="106748" cy="146318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90" name="AutoShape 1549"/>
            <p:cNvSpPr>
              <a:spLocks noChangeArrowheads="1"/>
            </p:cNvSpPr>
            <p:nvPr/>
          </p:nvSpPr>
          <p:spPr bwMode="auto">
            <a:xfrm>
              <a:off x="5861785" y="2849409"/>
              <a:ext cx="80061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1" name="AutoShape 1550"/>
            <p:cNvSpPr>
              <a:spLocks noChangeArrowheads="1"/>
            </p:cNvSpPr>
            <p:nvPr/>
          </p:nvSpPr>
          <p:spPr bwMode="auto">
            <a:xfrm>
              <a:off x="6141213" y="2568101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2" name="AutoShape 1551"/>
            <p:cNvSpPr>
              <a:spLocks noChangeArrowheads="1"/>
            </p:cNvSpPr>
            <p:nvPr/>
          </p:nvSpPr>
          <p:spPr bwMode="auto">
            <a:xfrm>
              <a:off x="6141213" y="2600197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3" name="AutoShape 1552"/>
            <p:cNvSpPr>
              <a:spLocks noChangeArrowheads="1"/>
            </p:cNvSpPr>
            <p:nvPr/>
          </p:nvSpPr>
          <p:spPr bwMode="auto">
            <a:xfrm>
              <a:off x="6141213" y="2633236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4" name="AutoShape 1553"/>
            <p:cNvSpPr>
              <a:spLocks noChangeArrowheads="1"/>
            </p:cNvSpPr>
            <p:nvPr/>
          </p:nvSpPr>
          <p:spPr bwMode="auto">
            <a:xfrm>
              <a:off x="6141213" y="2666276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5" name="AutoShape 1554"/>
            <p:cNvSpPr>
              <a:spLocks noChangeArrowheads="1"/>
            </p:cNvSpPr>
            <p:nvPr/>
          </p:nvSpPr>
          <p:spPr bwMode="auto">
            <a:xfrm>
              <a:off x="6141213" y="2306616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6" name="AutoShape 1555"/>
            <p:cNvSpPr>
              <a:spLocks noChangeArrowheads="1"/>
            </p:cNvSpPr>
            <p:nvPr/>
          </p:nvSpPr>
          <p:spPr bwMode="auto">
            <a:xfrm>
              <a:off x="6141213" y="2339656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7" name="AutoShape 1556"/>
            <p:cNvSpPr>
              <a:spLocks noChangeArrowheads="1"/>
            </p:cNvSpPr>
            <p:nvPr/>
          </p:nvSpPr>
          <p:spPr bwMode="auto">
            <a:xfrm>
              <a:off x="6141213" y="2372695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8" name="AutoShape 1557"/>
            <p:cNvSpPr>
              <a:spLocks noChangeArrowheads="1"/>
            </p:cNvSpPr>
            <p:nvPr/>
          </p:nvSpPr>
          <p:spPr bwMode="auto">
            <a:xfrm>
              <a:off x="6141213" y="2404791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299" name="AutoShape 1558"/>
            <p:cNvSpPr>
              <a:spLocks noChangeArrowheads="1"/>
            </p:cNvSpPr>
            <p:nvPr/>
          </p:nvSpPr>
          <p:spPr bwMode="auto">
            <a:xfrm>
              <a:off x="6141213" y="2100827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0" name="AutoShape 1559"/>
            <p:cNvSpPr>
              <a:spLocks noChangeArrowheads="1"/>
            </p:cNvSpPr>
            <p:nvPr/>
          </p:nvSpPr>
          <p:spPr bwMode="auto">
            <a:xfrm>
              <a:off x="6141213" y="2134811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1" name="AutoShape 1560"/>
            <p:cNvSpPr>
              <a:spLocks noChangeArrowheads="1"/>
            </p:cNvSpPr>
            <p:nvPr/>
          </p:nvSpPr>
          <p:spPr bwMode="auto">
            <a:xfrm>
              <a:off x="6141213" y="2167851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2" name="AutoShape 1561"/>
            <p:cNvSpPr>
              <a:spLocks noChangeArrowheads="1"/>
            </p:cNvSpPr>
            <p:nvPr/>
          </p:nvSpPr>
          <p:spPr bwMode="auto">
            <a:xfrm>
              <a:off x="6141213" y="2199946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3" name="AutoShape 1562"/>
            <p:cNvSpPr>
              <a:spLocks noChangeArrowheads="1"/>
            </p:cNvSpPr>
            <p:nvPr/>
          </p:nvSpPr>
          <p:spPr bwMode="auto">
            <a:xfrm>
              <a:off x="6141213" y="3188301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4" name="AutoShape 1563"/>
            <p:cNvSpPr>
              <a:spLocks noChangeArrowheads="1"/>
            </p:cNvSpPr>
            <p:nvPr/>
          </p:nvSpPr>
          <p:spPr bwMode="auto">
            <a:xfrm>
              <a:off x="6141213" y="3222284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5" name="AutoShape 1564"/>
            <p:cNvSpPr>
              <a:spLocks noChangeArrowheads="1"/>
            </p:cNvSpPr>
            <p:nvPr/>
          </p:nvSpPr>
          <p:spPr bwMode="auto">
            <a:xfrm>
              <a:off x="6141213" y="3254380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6" name="AutoShape 1565"/>
            <p:cNvSpPr>
              <a:spLocks noChangeArrowheads="1"/>
            </p:cNvSpPr>
            <p:nvPr/>
          </p:nvSpPr>
          <p:spPr bwMode="auto">
            <a:xfrm>
              <a:off x="6141213" y="3287420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7" name="AutoShape 1566"/>
            <p:cNvSpPr>
              <a:spLocks noChangeArrowheads="1"/>
            </p:cNvSpPr>
            <p:nvPr/>
          </p:nvSpPr>
          <p:spPr bwMode="auto">
            <a:xfrm>
              <a:off x="6141213" y="2902273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8" name="AutoShape 1567"/>
            <p:cNvSpPr>
              <a:spLocks noChangeArrowheads="1"/>
            </p:cNvSpPr>
            <p:nvPr/>
          </p:nvSpPr>
          <p:spPr bwMode="auto">
            <a:xfrm>
              <a:off x="6141213" y="2931536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09" name="AutoShape 1568"/>
            <p:cNvSpPr>
              <a:spLocks noChangeArrowheads="1"/>
            </p:cNvSpPr>
            <p:nvPr/>
          </p:nvSpPr>
          <p:spPr bwMode="auto">
            <a:xfrm>
              <a:off x="6141213" y="2963632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0" name="AutoShape 1569"/>
            <p:cNvSpPr>
              <a:spLocks noChangeArrowheads="1"/>
            </p:cNvSpPr>
            <p:nvPr/>
          </p:nvSpPr>
          <p:spPr bwMode="auto">
            <a:xfrm>
              <a:off x="6141213" y="2996672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1" name="AutoShape 1570"/>
            <p:cNvSpPr>
              <a:spLocks noChangeArrowheads="1"/>
            </p:cNvSpPr>
            <p:nvPr/>
          </p:nvSpPr>
          <p:spPr bwMode="auto">
            <a:xfrm>
              <a:off x="6141213" y="3552680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2" name="AutoShape 1571"/>
            <p:cNvSpPr>
              <a:spLocks noChangeArrowheads="1"/>
            </p:cNvSpPr>
            <p:nvPr/>
          </p:nvSpPr>
          <p:spPr bwMode="auto">
            <a:xfrm>
              <a:off x="6141213" y="3585720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3" name="AutoShape 1572"/>
            <p:cNvSpPr>
              <a:spLocks noChangeArrowheads="1"/>
            </p:cNvSpPr>
            <p:nvPr/>
          </p:nvSpPr>
          <p:spPr bwMode="auto">
            <a:xfrm>
              <a:off x="6141213" y="3618759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4" name="AutoShape 1573"/>
            <p:cNvSpPr>
              <a:spLocks noChangeArrowheads="1"/>
            </p:cNvSpPr>
            <p:nvPr/>
          </p:nvSpPr>
          <p:spPr bwMode="auto">
            <a:xfrm>
              <a:off x="6141213" y="3650855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5" name="AutoShape 1574"/>
            <p:cNvSpPr>
              <a:spLocks noChangeArrowheads="1"/>
            </p:cNvSpPr>
            <p:nvPr/>
          </p:nvSpPr>
          <p:spPr bwMode="auto">
            <a:xfrm>
              <a:off x="6141213" y="3841540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6" name="AutoShape 1575"/>
            <p:cNvSpPr>
              <a:spLocks noChangeArrowheads="1"/>
            </p:cNvSpPr>
            <p:nvPr/>
          </p:nvSpPr>
          <p:spPr bwMode="auto">
            <a:xfrm>
              <a:off x="6141213" y="3874580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7" name="AutoShape 1576"/>
            <p:cNvSpPr>
              <a:spLocks noChangeArrowheads="1"/>
            </p:cNvSpPr>
            <p:nvPr/>
          </p:nvSpPr>
          <p:spPr bwMode="auto">
            <a:xfrm>
              <a:off x="6141213" y="3907619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8" name="AutoShape 1577"/>
            <p:cNvSpPr>
              <a:spLocks noChangeArrowheads="1"/>
            </p:cNvSpPr>
            <p:nvPr/>
          </p:nvSpPr>
          <p:spPr bwMode="auto">
            <a:xfrm>
              <a:off x="6141213" y="3940659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19" name="AutoShape 1801"/>
            <p:cNvSpPr>
              <a:spLocks noChangeArrowheads="1"/>
            </p:cNvSpPr>
            <p:nvPr/>
          </p:nvSpPr>
          <p:spPr bwMode="auto">
            <a:xfrm>
              <a:off x="5861785" y="2911713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0" name="AutoShape 1802"/>
            <p:cNvSpPr>
              <a:spLocks noChangeArrowheads="1"/>
            </p:cNvSpPr>
            <p:nvPr/>
          </p:nvSpPr>
          <p:spPr bwMode="auto">
            <a:xfrm>
              <a:off x="5861785" y="2974016"/>
              <a:ext cx="80061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1" name="AutoShape 1803"/>
            <p:cNvSpPr>
              <a:spLocks noChangeArrowheads="1"/>
            </p:cNvSpPr>
            <p:nvPr/>
          </p:nvSpPr>
          <p:spPr bwMode="auto">
            <a:xfrm>
              <a:off x="5861785" y="3035375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2" name="AutoShape 1804"/>
            <p:cNvSpPr>
              <a:spLocks noChangeArrowheads="1"/>
            </p:cNvSpPr>
            <p:nvPr/>
          </p:nvSpPr>
          <p:spPr bwMode="auto">
            <a:xfrm>
              <a:off x="5861785" y="3097678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3" name="AutoShape 1805"/>
            <p:cNvSpPr>
              <a:spLocks noChangeArrowheads="1"/>
            </p:cNvSpPr>
            <p:nvPr/>
          </p:nvSpPr>
          <p:spPr bwMode="auto">
            <a:xfrm>
              <a:off x="5861785" y="3159981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4" name="AutoShape 1806"/>
            <p:cNvSpPr>
              <a:spLocks noChangeArrowheads="1"/>
            </p:cNvSpPr>
            <p:nvPr/>
          </p:nvSpPr>
          <p:spPr bwMode="auto">
            <a:xfrm>
              <a:off x="5861785" y="3222284"/>
              <a:ext cx="80061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5" name="AutoShape 1807"/>
            <p:cNvSpPr>
              <a:spLocks noChangeArrowheads="1"/>
            </p:cNvSpPr>
            <p:nvPr/>
          </p:nvSpPr>
          <p:spPr bwMode="auto">
            <a:xfrm>
              <a:off x="5861785" y="3283644"/>
              <a:ext cx="80061" cy="538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6" name="AutoShape 1808"/>
            <p:cNvSpPr>
              <a:spLocks noChangeArrowheads="1"/>
            </p:cNvSpPr>
            <p:nvPr/>
          </p:nvSpPr>
          <p:spPr bwMode="auto">
            <a:xfrm>
              <a:off x="5887688" y="3470553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7" name="AutoShape 1809"/>
            <p:cNvSpPr>
              <a:spLocks noChangeArrowheads="1"/>
            </p:cNvSpPr>
            <p:nvPr/>
          </p:nvSpPr>
          <p:spPr bwMode="auto">
            <a:xfrm>
              <a:off x="5887688" y="3532856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8" name="AutoShape 1810"/>
            <p:cNvSpPr>
              <a:spLocks noChangeArrowheads="1"/>
            </p:cNvSpPr>
            <p:nvPr/>
          </p:nvSpPr>
          <p:spPr bwMode="auto">
            <a:xfrm>
              <a:off x="5887688" y="3595160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29" name="AutoShape 1811"/>
            <p:cNvSpPr>
              <a:spLocks noChangeArrowheads="1"/>
            </p:cNvSpPr>
            <p:nvPr/>
          </p:nvSpPr>
          <p:spPr bwMode="auto">
            <a:xfrm>
              <a:off x="5887688" y="3656519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0" name="AutoShape 1812"/>
            <p:cNvSpPr>
              <a:spLocks noChangeArrowheads="1"/>
            </p:cNvSpPr>
            <p:nvPr/>
          </p:nvSpPr>
          <p:spPr bwMode="auto">
            <a:xfrm>
              <a:off x="5887688" y="3718822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1" name="AutoShape 1813"/>
            <p:cNvSpPr>
              <a:spLocks noChangeArrowheads="1"/>
            </p:cNvSpPr>
            <p:nvPr/>
          </p:nvSpPr>
          <p:spPr bwMode="auto">
            <a:xfrm>
              <a:off x="5887688" y="3781125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2" name="AutoShape 1814"/>
            <p:cNvSpPr>
              <a:spLocks noChangeArrowheads="1"/>
            </p:cNvSpPr>
            <p:nvPr/>
          </p:nvSpPr>
          <p:spPr bwMode="auto">
            <a:xfrm>
              <a:off x="5887688" y="3842484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3" name="AutoShape 1815"/>
            <p:cNvSpPr>
              <a:spLocks noChangeArrowheads="1"/>
            </p:cNvSpPr>
            <p:nvPr/>
          </p:nvSpPr>
          <p:spPr bwMode="auto">
            <a:xfrm>
              <a:off x="5887688" y="3905731"/>
              <a:ext cx="80061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4" name="AutoShape 1816"/>
            <p:cNvSpPr>
              <a:spLocks noChangeArrowheads="1"/>
            </p:cNvSpPr>
            <p:nvPr/>
          </p:nvSpPr>
          <p:spPr bwMode="auto">
            <a:xfrm>
              <a:off x="5887688" y="2258473"/>
              <a:ext cx="80061" cy="538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5" name="AutoShape 1817"/>
            <p:cNvSpPr>
              <a:spLocks noChangeArrowheads="1"/>
            </p:cNvSpPr>
            <p:nvPr/>
          </p:nvSpPr>
          <p:spPr bwMode="auto">
            <a:xfrm>
              <a:off x="5887688" y="2321720"/>
              <a:ext cx="80061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6" name="AutoShape 1818"/>
            <p:cNvSpPr>
              <a:spLocks noChangeArrowheads="1"/>
            </p:cNvSpPr>
            <p:nvPr/>
          </p:nvSpPr>
          <p:spPr bwMode="auto">
            <a:xfrm>
              <a:off x="5887688" y="2384023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7" name="AutoShape 1819"/>
            <p:cNvSpPr>
              <a:spLocks noChangeArrowheads="1"/>
            </p:cNvSpPr>
            <p:nvPr/>
          </p:nvSpPr>
          <p:spPr bwMode="auto">
            <a:xfrm>
              <a:off x="5887688" y="2445383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8" name="AutoShape 1820"/>
            <p:cNvSpPr>
              <a:spLocks noChangeArrowheads="1"/>
            </p:cNvSpPr>
            <p:nvPr/>
          </p:nvSpPr>
          <p:spPr bwMode="auto">
            <a:xfrm>
              <a:off x="5887688" y="2507686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39" name="AutoShape 1821"/>
            <p:cNvSpPr>
              <a:spLocks noChangeArrowheads="1"/>
            </p:cNvSpPr>
            <p:nvPr/>
          </p:nvSpPr>
          <p:spPr bwMode="auto">
            <a:xfrm>
              <a:off x="5887688" y="2569989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0" name="AutoShape 1822"/>
            <p:cNvSpPr>
              <a:spLocks noChangeArrowheads="1"/>
            </p:cNvSpPr>
            <p:nvPr/>
          </p:nvSpPr>
          <p:spPr bwMode="auto">
            <a:xfrm>
              <a:off x="5887688" y="2631348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1" name="AutoShape 1823"/>
            <p:cNvSpPr>
              <a:spLocks noChangeArrowheads="1"/>
            </p:cNvSpPr>
            <p:nvPr/>
          </p:nvSpPr>
          <p:spPr bwMode="auto">
            <a:xfrm>
              <a:off x="5887688" y="2694596"/>
              <a:ext cx="80061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2" name="AutoShape 1824"/>
            <p:cNvSpPr>
              <a:spLocks noChangeArrowheads="1"/>
            </p:cNvSpPr>
            <p:nvPr/>
          </p:nvSpPr>
          <p:spPr bwMode="auto">
            <a:xfrm>
              <a:off x="7336629" y="2849409"/>
              <a:ext cx="80061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3" name="AutoShape 1825"/>
            <p:cNvSpPr>
              <a:spLocks noChangeArrowheads="1"/>
            </p:cNvSpPr>
            <p:nvPr/>
          </p:nvSpPr>
          <p:spPr bwMode="auto">
            <a:xfrm>
              <a:off x="7336629" y="2911713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4" name="AutoShape 1826"/>
            <p:cNvSpPr>
              <a:spLocks noChangeArrowheads="1"/>
            </p:cNvSpPr>
            <p:nvPr/>
          </p:nvSpPr>
          <p:spPr bwMode="auto">
            <a:xfrm>
              <a:off x="7336629" y="2974016"/>
              <a:ext cx="80061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5" name="AutoShape 1827"/>
            <p:cNvSpPr>
              <a:spLocks noChangeArrowheads="1"/>
            </p:cNvSpPr>
            <p:nvPr/>
          </p:nvSpPr>
          <p:spPr bwMode="auto">
            <a:xfrm>
              <a:off x="7336629" y="3035375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6" name="AutoShape 1828"/>
            <p:cNvSpPr>
              <a:spLocks noChangeArrowheads="1"/>
            </p:cNvSpPr>
            <p:nvPr/>
          </p:nvSpPr>
          <p:spPr bwMode="auto">
            <a:xfrm>
              <a:off x="7336629" y="3097678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7" name="AutoShape 1829"/>
            <p:cNvSpPr>
              <a:spLocks noChangeArrowheads="1"/>
            </p:cNvSpPr>
            <p:nvPr/>
          </p:nvSpPr>
          <p:spPr bwMode="auto">
            <a:xfrm>
              <a:off x="7336629" y="3159981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8" name="AutoShape 1830"/>
            <p:cNvSpPr>
              <a:spLocks noChangeArrowheads="1"/>
            </p:cNvSpPr>
            <p:nvPr/>
          </p:nvSpPr>
          <p:spPr bwMode="auto">
            <a:xfrm>
              <a:off x="7336629" y="3222284"/>
              <a:ext cx="80061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49" name="AutoShape 1831"/>
            <p:cNvSpPr>
              <a:spLocks noChangeArrowheads="1"/>
            </p:cNvSpPr>
            <p:nvPr/>
          </p:nvSpPr>
          <p:spPr bwMode="auto">
            <a:xfrm>
              <a:off x="7336629" y="3283644"/>
              <a:ext cx="80061" cy="538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0" name="AutoShape 1833"/>
            <p:cNvSpPr>
              <a:spLocks noChangeArrowheads="1"/>
            </p:cNvSpPr>
            <p:nvPr/>
          </p:nvSpPr>
          <p:spPr bwMode="auto">
            <a:xfrm>
              <a:off x="7260493" y="3532856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1" name="AutoShape 1834"/>
            <p:cNvSpPr>
              <a:spLocks noChangeArrowheads="1"/>
            </p:cNvSpPr>
            <p:nvPr/>
          </p:nvSpPr>
          <p:spPr bwMode="auto">
            <a:xfrm>
              <a:off x="7260493" y="3595160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2" name="AutoShape 1835"/>
            <p:cNvSpPr>
              <a:spLocks noChangeArrowheads="1"/>
            </p:cNvSpPr>
            <p:nvPr/>
          </p:nvSpPr>
          <p:spPr bwMode="auto">
            <a:xfrm>
              <a:off x="7260493" y="3656519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3" name="AutoShape 1836"/>
            <p:cNvSpPr>
              <a:spLocks noChangeArrowheads="1"/>
            </p:cNvSpPr>
            <p:nvPr/>
          </p:nvSpPr>
          <p:spPr bwMode="auto">
            <a:xfrm>
              <a:off x="7260493" y="3718822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4" name="AutoShape 1837"/>
            <p:cNvSpPr>
              <a:spLocks noChangeArrowheads="1"/>
            </p:cNvSpPr>
            <p:nvPr/>
          </p:nvSpPr>
          <p:spPr bwMode="auto">
            <a:xfrm>
              <a:off x="7260493" y="3781125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5" name="AutoShape 1838"/>
            <p:cNvSpPr>
              <a:spLocks noChangeArrowheads="1"/>
            </p:cNvSpPr>
            <p:nvPr/>
          </p:nvSpPr>
          <p:spPr bwMode="auto">
            <a:xfrm>
              <a:off x="7260493" y="3842484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6" name="AutoShape 1839"/>
            <p:cNvSpPr>
              <a:spLocks noChangeArrowheads="1"/>
            </p:cNvSpPr>
            <p:nvPr/>
          </p:nvSpPr>
          <p:spPr bwMode="auto">
            <a:xfrm>
              <a:off x="7260493" y="3905731"/>
              <a:ext cx="80061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7" name="AutoShape 1840"/>
            <p:cNvSpPr>
              <a:spLocks noChangeArrowheads="1"/>
            </p:cNvSpPr>
            <p:nvPr/>
          </p:nvSpPr>
          <p:spPr bwMode="auto">
            <a:xfrm>
              <a:off x="5887688" y="1574082"/>
              <a:ext cx="80061" cy="5380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8" name="AutoShape 1841"/>
            <p:cNvSpPr>
              <a:spLocks noChangeArrowheads="1"/>
            </p:cNvSpPr>
            <p:nvPr/>
          </p:nvSpPr>
          <p:spPr bwMode="auto">
            <a:xfrm>
              <a:off x="5887688" y="1638273"/>
              <a:ext cx="80061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9" name="AutoShape 1842"/>
            <p:cNvSpPr>
              <a:spLocks noChangeArrowheads="1"/>
            </p:cNvSpPr>
            <p:nvPr/>
          </p:nvSpPr>
          <p:spPr bwMode="auto">
            <a:xfrm>
              <a:off x="5887688" y="1700576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0" name="AutoShape 1843"/>
            <p:cNvSpPr>
              <a:spLocks noChangeArrowheads="1"/>
            </p:cNvSpPr>
            <p:nvPr/>
          </p:nvSpPr>
          <p:spPr bwMode="auto">
            <a:xfrm>
              <a:off x="5887688" y="1761936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1" name="AutoShape 1844"/>
            <p:cNvSpPr>
              <a:spLocks noChangeArrowheads="1"/>
            </p:cNvSpPr>
            <p:nvPr/>
          </p:nvSpPr>
          <p:spPr bwMode="auto">
            <a:xfrm>
              <a:off x="5887688" y="1824239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2" name="AutoShape 1845"/>
            <p:cNvSpPr>
              <a:spLocks noChangeArrowheads="1"/>
            </p:cNvSpPr>
            <p:nvPr/>
          </p:nvSpPr>
          <p:spPr bwMode="auto">
            <a:xfrm>
              <a:off x="5887688" y="1886542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3" name="AutoShape 1846"/>
            <p:cNvSpPr>
              <a:spLocks noChangeArrowheads="1"/>
            </p:cNvSpPr>
            <p:nvPr/>
          </p:nvSpPr>
          <p:spPr bwMode="auto">
            <a:xfrm>
              <a:off x="5887688" y="1947901"/>
              <a:ext cx="80061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4" name="AutoShape 1847"/>
            <p:cNvSpPr>
              <a:spLocks noChangeArrowheads="1"/>
            </p:cNvSpPr>
            <p:nvPr/>
          </p:nvSpPr>
          <p:spPr bwMode="auto">
            <a:xfrm>
              <a:off x="5887688" y="2011149"/>
              <a:ext cx="80061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5" name="AutoShape 1848"/>
            <p:cNvSpPr>
              <a:spLocks noChangeArrowheads="1"/>
            </p:cNvSpPr>
            <p:nvPr/>
          </p:nvSpPr>
          <p:spPr bwMode="auto">
            <a:xfrm>
              <a:off x="7260493" y="1574082"/>
              <a:ext cx="79276" cy="5380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6" name="AutoShape 1849"/>
            <p:cNvSpPr>
              <a:spLocks noChangeArrowheads="1"/>
            </p:cNvSpPr>
            <p:nvPr/>
          </p:nvSpPr>
          <p:spPr bwMode="auto">
            <a:xfrm>
              <a:off x="7260493" y="1637330"/>
              <a:ext cx="79276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7" name="AutoShape 1850"/>
            <p:cNvSpPr>
              <a:spLocks noChangeArrowheads="1"/>
            </p:cNvSpPr>
            <p:nvPr/>
          </p:nvSpPr>
          <p:spPr bwMode="auto">
            <a:xfrm>
              <a:off x="7260493" y="1699633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8" name="AutoShape 1851"/>
            <p:cNvSpPr>
              <a:spLocks noChangeArrowheads="1"/>
            </p:cNvSpPr>
            <p:nvPr/>
          </p:nvSpPr>
          <p:spPr bwMode="auto">
            <a:xfrm>
              <a:off x="7260493" y="1761936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9" name="AutoShape 1852"/>
            <p:cNvSpPr>
              <a:spLocks noChangeArrowheads="1"/>
            </p:cNvSpPr>
            <p:nvPr/>
          </p:nvSpPr>
          <p:spPr bwMode="auto">
            <a:xfrm>
              <a:off x="7260493" y="1823295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0" name="AutoShape 1853"/>
            <p:cNvSpPr>
              <a:spLocks noChangeArrowheads="1"/>
            </p:cNvSpPr>
            <p:nvPr/>
          </p:nvSpPr>
          <p:spPr bwMode="auto">
            <a:xfrm>
              <a:off x="7260493" y="1886542"/>
              <a:ext cx="79276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1" name="AutoShape 1854"/>
            <p:cNvSpPr>
              <a:spLocks noChangeArrowheads="1"/>
            </p:cNvSpPr>
            <p:nvPr/>
          </p:nvSpPr>
          <p:spPr bwMode="auto">
            <a:xfrm>
              <a:off x="7260493" y="1946957"/>
              <a:ext cx="79276" cy="538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2" name="AutoShape 1855"/>
            <p:cNvSpPr>
              <a:spLocks noChangeArrowheads="1"/>
            </p:cNvSpPr>
            <p:nvPr/>
          </p:nvSpPr>
          <p:spPr bwMode="auto">
            <a:xfrm>
              <a:off x="7260493" y="2010204"/>
              <a:ext cx="79276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3" name="AutoShape 1856"/>
            <p:cNvSpPr>
              <a:spLocks noChangeArrowheads="1"/>
            </p:cNvSpPr>
            <p:nvPr/>
          </p:nvSpPr>
          <p:spPr bwMode="auto">
            <a:xfrm rot="21336077">
              <a:off x="7260493" y="2228266"/>
              <a:ext cx="79276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4" name="AutoShape 1857"/>
            <p:cNvSpPr>
              <a:spLocks noChangeArrowheads="1"/>
            </p:cNvSpPr>
            <p:nvPr/>
          </p:nvSpPr>
          <p:spPr bwMode="auto">
            <a:xfrm rot="21336077">
              <a:off x="7260493" y="2289625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5" name="AutoShape 1858"/>
            <p:cNvSpPr>
              <a:spLocks noChangeArrowheads="1"/>
            </p:cNvSpPr>
            <p:nvPr/>
          </p:nvSpPr>
          <p:spPr bwMode="auto">
            <a:xfrm rot="21336077">
              <a:off x="7260493" y="2352872"/>
              <a:ext cx="79276" cy="519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6" name="AutoShape 1859"/>
            <p:cNvSpPr>
              <a:spLocks noChangeArrowheads="1"/>
            </p:cNvSpPr>
            <p:nvPr/>
          </p:nvSpPr>
          <p:spPr bwMode="auto">
            <a:xfrm rot="21336077">
              <a:off x="7260493" y="2413287"/>
              <a:ext cx="79276" cy="538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7" name="AutoShape 1860"/>
            <p:cNvSpPr>
              <a:spLocks noChangeArrowheads="1"/>
            </p:cNvSpPr>
            <p:nvPr/>
          </p:nvSpPr>
          <p:spPr bwMode="auto">
            <a:xfrm rot="21336077">
              <a:off x="7260493" y="2476534"/>
              <a:ext cx="79276" cy="519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8" name="AutoShape 1861"/>
            <p:cNvSpPr>
              <a:spLocks noChangeArrowheads="1"/>
            </p:cNvSpPr>
            <p:nvPr/>
          </p:nvSpPr>
          <p:spPr bwMode="auto">
            <a:xfrm rot="21336077">
              <a:off x="7260493" y="2538837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79" name="AutoShape 1862"/>
            <p:cNvSpPr>
              <a:spLocks noChangeArrowheads="1"/>
            </p:cNvSpPr>
            <p:nvPr/>
          </p:nvSpPr>
          <p:spPr bwMode="auto">
            <a:xfrm rot="21336077">
              <a:off x="7260493" y="2601140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0" name="AutoShape 1863"/>
            <p:cNvSpPr>
              <a:spLocks noChangeArrowheads="1"/>
            </p:cNvSpPr>
            <p:nvPr/>
          </p:nvSpPr>
          <p:spPr bwMode="auto">
            <a:xfrm rot="21336077">
              <a:off x="7260493" y="2662500"/>
              <a:ext cx="79276" cy="528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1" name="Rectangle 1864"/>
            <p:cNvSpPr>
              <a:spLocks noChangeArrowheads="1"/>
            </p:cNvSpPr>
            <p:nvPr/>
          </p:nvSpPr>
          <p:spPr bwMode="auto">
            <a:xfrm>
              <a:off x="6119235" y="3998242"/>
              <a:ext cx="214280" cy="311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2" name="Rectangle 1865"/>
            <p:cNvSpPr>
              <a:spLocks noChangeArrowheads="1"/>
            </p:cNvSpPr>
            <p:nvPr/>
          </p:nvSpPr>
          <p:spPr bwMode="auto">
            <a:xfrm>
              <a:off x="6870393" y="3998242"/>
              <a:ext cx="213495" cy="311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3" name="Rectangle 1866"/>
            <p:cNvSpPr>
              <a:spLocks noChangeArrowheads="1"/>
            </p:cNvSpPr>
            <p:nvPr/>
          </p:nvSpPr>
          <p:spPr bwMode="auto">
            <a:xfrm>
              <a:off x="6065862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4" name="Rectangle 1867"/>
            <p:cNvSpPr>
              <a:spLocks noChangeArrowheads="1"/>
            </p:cNvSpPr>
            <p:nvPr/>
          </p:nvSpPr>
          <p:spPr bwMode="auto">
            <a:xfrm>
              <a:off x="6013273" y="3998242"/>
              <a:ext cx="26687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5" name="Rectangle 1868"/>
            <p:cNvSpPr>
              <a:spLocks noChangeArrowheads="1"/>
            </p:cNvSpPr>
            <p:nvPr/>
          </p:nvSpPr>
          <p:spPr bwMode="auto">
            <a:xfrm>
              <a:off x="5959114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6" name="Rectangle 1869"/>
            <p:cNvSpPr>
              <a:spLocks noChangeArrowheads="1"/>
            </p:cNvSpPr>
            <p:nvPr/>
          </p:nvSpPr>
          <p:spPr bwMode="auto">
            <a:xfrm>
              <a:off x="5905740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7" name="Rectangle 1870"/>
            <p:cNvSpPr>
              <a:spLocks noChangeArrowheads="1"/>
            </p:cNvSpPr>
            <p:nvPr/>
          </p:nvSpPr>
          <p:spPr bwMode="auto">
            <a:xfrm>
              <a:off x="5852367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8" name="Rectangle 1871"/>
            <p:cNvSpPr>
              <a:spLocks noChangeArrowheads="1"/>
            </p:cNvSpPr>
            <p:nvPr/>
          </p:nvSpPr>
          <p:spPr bwMode="auto">
            <a:xfrm>
              <a:off x="7320931" y="3998242"/>
              <a:ext cx="26687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9" name="Rectangle 1872"/>
            <p:cNvSpPr>
              <a:spLocks noChangeArrowheads="1"/>
            </p:cNvSpPr>
            <p:nvPr/>
          </p:nvSpPr>
          <p:spPr bwMode="auto">
            <a:xfrm>
              <a:off x="7267557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0" name="Rectangle 1873"/>
            <p:cNvSpPr>
              <a:spLocks noChangeArrowheads="1"/>
            </p:cNvSpPr>
            <p:nvPr/>
          </p:nvSpPr>
          <p:spPr bwMode="auto">
            <a:xfrm>
              <a:off x="7214183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1" name="Rectangle 1874"/>
            <p:cNvSpPr>
              <a:spLocks noChangeArrowheads="1"/>
            </p:cNvSpPr>
            <p:nvPr/>
          </p:nvSpPr>
          <p:spPr bwMode="auto">
            <a:xfrm>
              <a:off x="7160810" y="3998242"/>
              <a:ext cx="27472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2" name="Rectangle 1875"/>
            <p:cNvSpPr>
              <a:spLocks noChangeArrowheads="1"/>
            </p:cNvSpPr>
            <p:nvPr/>
          </p:nvSpPr>
          <p:spPr bwMode="auto">
            <a:xfrm>
              <a:off x="7108220" y="3998242"/>
              <a:ext cx="26687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3" name="AutoShape 1876"/>
            <p:cNvSpPr>
              <a:spLocks noChangeArrowheads="1"/>
            </p:cNvSpPr>
            <p:nvPr/>
          </p:nvSpPr>
          <p:spPr bwMode="auto">
            <a:xfrm>
              <a:off x="5836668" y="4092641"/>
              <a:ext cx="80061" cy="925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4" name="AutoShape 1877"/>
            <p:cNvSpPr>
              <a:spLocks noChangeArrowheads="1"/>
            </p:cNvSpPr>
            <p:nvPr/>
          </p:nvSpPr>
          <p:spPr bwMode="auto">
            <a:xfrm>
              <a:off x="5836668" y="4372061"/>
              <a:ext cx="80061" cy="925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5" name="AutoShape 1878"/>
            <p:cNvSpPr>
              <a:spLocks noChangeArrowheads="1"/>
            </p:cNvSpPr>
            <p:nvPr/>
          </p:nvSpPr>
          <p:spPr bwMode="auto">
            <a:xfrm>
              <a:off x="7285610" y="4122848"/>
              <a:ext cx="80061" cy="9345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6" name="AutoShape 1879"/>
            <p:cNvSpPr>
              <a:spLocks noChangeArrowheads="1"/>
            </p:cNvSpPr>
            <p:nvPr/>
          </p:nvSpPr>
          <p:spPr bwMode="auto">
            <a:xfrm>
              <a:off x="7285610" y="4216303"/>
              <a:ext cx="80061" cy="925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7" name="AutoShape 1911"/>
            <p:cNvSpPr>
              <a:spLocks noChangeArrowheads="1"/>
            </p:cNvSpPr>
            <p:nvPr/>
          </p:nvSpPr>
          <p:spPr bwMode="auto">
            <a:xfrm rot="5203622">
              <a:off x="6489629" y="4843948"/>
              <a:ext cx="75519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8" name="AutoShape 1912"/>
            <p:cNvSpPr>
              <a:spLocks noChangeArrowheads="1"/>
            </p:cNvSpPr>
            <p:nvPr/>
          </p:nvSpPr>
          <p:spPr bwMode="auto">
            <a:xfrm rot="16168825">
              <a:off x="6461372" y="4871324"/>
              <a:ext cx="75519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9" name="AutoShape 1913"/>
            <p:cNvSpPr>
              <a:spLocks noChangeArrowheads="1"/>
            </p:cNvSpPr>
            <p:nvPr/>
          </p:nvSpPr>
          <p:spPr bwMode="auto">
            <a:xfrm rot="5203622">
              <a:off x="6483350" y="5191335"/>
              <a:ext cx="75519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0" name="AutoShape 1914"/>
            <p:cNvSpPr>
              <a:spLocks noChangeArrowheads="1"/>
            </p:cNvSpPr>
            <p:nvPr/>
          </p:nvSpPr>
          <p:spPr bwMode="auto">
            <a:xfrm rot="16168825">
              <a:off x="6461372" y="5205495"/>
              <a:ext cx="75519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1" name="AutoShape 1915"/>
            <p:cNvSpPr>
              <a:spLocks noChangeArrowheads="1"/>
            </p:cNvSpPr>
            <p:nvPr/>
          </p:nvSpPr>
          <p:spPr bwMode="auto">
            <a:xfrm rot="5203622">
              <a:off x="6483822" y="5014338"/>
              <a:ext cx="74575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2" name="AutoShape 1916"/>
            <p:cNvSpPr>
              <a:spLocks noChangeArrowheads="1"/>
            </p:cNvSpPr>
            <p:nvPr/>
          </p:nvSpPr>
          <p:spPr bwMode="auto">
            <a:xfrm rot="16168825">
              <a:off x="6460900" y="5036993"/>
              <a:ext cx="76463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3" name="AutoShape 1917"/>
            <p:cNvSpPr>
              <a:spLocks noChangeArrowheads="1"/>
            </p:cNvSpPr>
            <p:nvPr/>
          </p:nvSpPr>
          <p:spPr bwMode="auto">
            <a:xfrm rot="5203622">
              <a:off x="6637504" y="4857636"/>
              <a:ext cx="76463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4" name="AutoShape 1918"/>
            <p:cNvSpPr>
              <a:spLocks noChangeArrowheads="1"/>
            </p:cNvSpPr>
            <p:nvPr/>
          </p:nvSpPr>
          <p:spPr bwMode="auto">
            <a:xfrm rot="16168825">
              <a:off x="6606188" y="4871716"/>
              <a:ext cx="75519" cy="447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5" name="AutoShape 1919"/>
            <p:cNvSpPr>
              <a:spLocks noChangeArrowheads="1"/>
            </p:cNvSpPr>
            <p:nvPr/>
          </p:nvSpPr>
          <p:spPr bwMode="auto">
            <a:xfrm rot="5203622">
              <a:off x="6637976" y="5191335"/>
              <a:ext cx="75519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6" name="AutoShape 1920"/>
            <p:cNvSpPr>
              <a:spLocks noChangeArrowheads="1"/>
            </p:cNvSpPr>
            <p:nvPr/>
          </p:nvSpPr>
          <p:spPr bwMode="auto">
            <a:xfrm rot="16168825">
              <a:off x="6606188" y="5205888"/>
              <a:ext cx="75519" cy="447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7" name="AutoShape 1921"/>
            <p:cNvSpPr>
              <a:spLocks noChangeArrowheads="1"/>
            </p:cNvSpPr>
            <p:nvPr/>
          </p:nvSpPr>
          <p:spPr bwMode="auto">
            <a:xfrm rot="5203622">
              <a:off x="6638449" y="5354173"/>
              <a:ext cx="74575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8" name="AutoShape 1922"/>
            <p:cNvSpPr>
              <a:spLocks noChangeArrowheads="1"/>
            </p:cNvSpPr>
            <p:nvPr/>
          </p:nvSpPr>
          <p:spPr bwMode="auto">
            <a:xfrm rot="16168825">
              <a:off x="6606659" y="5368726"/>
              <a:ext cx="74575" cy="447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9" name="AutoShape 1923"/>
            <p:cNvSpPr>
              <a:spLocks noChangeArrowheads="1"/>
            </p:cNvSpPr>
            <p:nvPr/>
          </p:nvSpPr>
          <p:spPr bwMode="auto">
            <a:xfrm rot="5203622">
              <a:off x="6637976" y="5022362"/>
              <a:ext cx="75519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0" name="AutoShape 1924"/>
            <p:cNvSpPr>
              <a:spLocks noChangeArrowheads="1"/>
            </p:cNvSpPr>
            <p:nvPr/>
          </p:nvSpPr>
          <p:spPr bwMode="auto">
            <a:xfrm rot="16168825">
              <a:off x="6605715" y="5037386"/>
              <a:ext cx="76463" cy="4474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1" name="AutoShape 1925"/>
            <p:cNvSpPr>
              <a:spLocks noChangeArrowheads="1"/>
            </p:cNvSpPr>
            <p:nvPr/>
          </p:nvSpPr>
          <p:spPr bwMode="auto">
            <a:xfrm rot="5203622">
              <a:off x="6483822" y="5354173"/>
              <a:ext cx="74575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2" name="AutoShape 1926"/>
            <p:cNvSpPr>
              <a:spLocks noChangeArrowheads="1"/>
            </p:cNvSpPr>
            <p:nvPr/>
          </p:nvSpPr>
          <p:spPr bwMode="auto">
            <a:xfrm rot="16168825">
              <a:off x="6461844" y="5368333"/>
              <a:ext cx="74575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3" name="Oval 1928"/>
            <p:cNvSpPr>
              <a:spLocks noChangeArrowheads="1"/>
            </p:cNvSpPr>
            <p:nvPr/>
          </p:nvSpPr>
          <p:spPr bwMode="auto">
            <a:xfrm>
              <a:off x="6200866" y="4678857"/>
              <a:ext cx="85555" cy="5097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4" name="Oval 1929"/>
            <p:cNvSpPr>
              <a:spLocks noChangeArrowheads="1"/>
            </p:cNvSpPr>
            <p:nvPr/>
          </p:nvSpPr>
          <p:spPr bwMode="auto">
            <a:xfrm>
              <a:off x="6881382" y="4683577"/>
              <a:ext cx="84770" cy="5097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5" name="AutoShape 1931"/>
            <p:cNvSpPr>
              <a:spLocks noChangeArrowheads="1"/>
            </p:cNvSpPr>
            <p:nvPr/>
          </p:nvSpPr>
          <p:spPr bwMode="auto">
            <a:xfrm rot="16168825">
              <a:off x="6096696" y="4884079"/>
              <a:ext cx="75175" cy="455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16" name="Line 1932"/>
            <p:cNvSpPr>
              <a:spLocks noChangeShapeType="1"/>
            </p:cNvSpPr>
            <p:nvPr/>
          </p:nvSpPr>
          <p:spPr bwMode="auto">
            <a:xfrm>
              <a:off x="6111225" y="4935203"/>
              <a:ext cx="0" cy="65607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17" name="AutoShape 1934"/>
            <p:cNvSpPr>
              <a:spLocks noChangeArrowheads="1"/>
            </p:cNvSpPr>
            <p:nvPr/>
          </p:nvSpPr>
          <p:spPr bwMode="auto">
            <a:xfrm>
              <a:off x="5873559" y="4572186"/>
              <a:ext cx="103608" cy="73631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18" name="Line 1935"/>
            <p:cNvSpPr>
              <a:spLocks noChangeShapeType="1"/>
            </p:cNvSpPr>
            <p:nvPr/>
          </p:nvSpPr>
          <p:spPr bwMode="auto">
            <a:xfrm>
              <a:off x="5873559" y="4645817"/>
              <a:ext cx="0" cy="24544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19" name="Line 1936"/>
            <p:cNvSpPr>
              <a:spLocks noChangeShapeType="1"/>
            </p:cNvSpPr>
            <p:nvPr/>
          </p:nvSpPr>
          <p:spPr bwMode="auto">
            <a:xfrm>
              <a:off x="5977167" y="4645817"/>
              <a:ext cx="0" cy="24544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20" name="AutoShape 1938"/>
            <p:cNvSpPr>
              <a:spLocks noChangeArrowheads="1"/>
            </p:cNvSpPr>
            <p:nvPr/>
          </p:nvSpPr>
          <p:spPr bwMode="auto">
            <a:xfrm>
              <a:off x="7119994" y="4599562"/>
              <a:ext cx="106748" cy="64427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1" name="Line 1939"/>
            <p:cNvSpPr>
              <a:spLocks noChangeShapeType="1"/>
            </p:cNvSpPr>
            <p:nvPr/>
          </p:nvSpPr>
          <p:spPr bwMode="auto">
            <a:xfrm>
              <a:off x="7119994" y="4663989"/>
              <a:ext cx="0" cy="214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22" name="Line 1940"/>
            <p:cNvSpPr>
              <a:spLocks noChangeShapeType="1"/>
            </p:cNvSpPr>
            <p:nvPr/>
          </p:nvSpPr>
          <p:spPr bwMode="auto">
            <a:xfrm>
              <a:off x="7226742" y="4663989"/>
              <a:ext cx="0" cy="214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23" name="Rectangle 1941"/>
            <p:cNvSpPr>
              <a:spLocks noChangeArrowheads="1"/>
            </p:cNvSpPr>
            <p:nvPr/>
          </p:nvSpPr>
          <p:spPr bwMode="auto">
            <a:xfrm>
              <a:off x="7159240" y="3512089"/>
              <a:ext cx="84770" cy="320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4" name="Rectangle 1942"/>
            <p:cNvSpPr>
              <a:spLocks noChangeArrowheads="1"/>
            </p:cNvSpPr>
            <p:nvPr/>
          </p:nvSpPr>
          <p:spPr bwMode="auto">
            <a:xfrm>
              <a:off x="7159240" y="3544184"/>
              <a:ext cx="84770" cy="330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5" name="Rectangle 1943"/>
            <p:cNvSpPr>
              <a:spLocks noChangeArrowheads="1"/>
            </p:cNvSpPr>
            <p:nvPr/>
          </p:nvSpPr>
          <p:spPr bwMode="auto">
            <a:xfrm>
              <a:off x="7159240" y="3577224"/>
              <a:ext cx="84770" cy="330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6" name="Rectangle 1944"/>
            <p:cNvSpPr>
              <a:spLocks noChangeArrowheads="1"/>
            </p:cNvSpPr>
            <p:nvPr/>
          </p:nvSpPr>
          <p:spPr bwMode="auto">
            <a:xfrm>
              <a:off x="7159240" y="3609319"/>
              <a:ext cx="84770" cy="330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7" name="Rectangle 1945"/>
            <p:cNvSpPr>
              <a:spLocks noChangeArrowheads="1"/>
            </p:cNvSpPr>
            <p:nvPr/>
          </p:nvSpPr>
          <p:spPr bwMode="auto">
            <a:xfrm>
              <a:off x="7159240" y="3640471"/>
              <a:ext cx="84770" cy="320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8" name="Rectangle 1946"/>
            <p:cNvSpPr>
              <a:spLocks noChangeArrowheads="1"/>
            </p:cNvSpPr>
            <p:nvPr/>
          </p:nvSpPr>
          <p:spPr bwMode="auto">
            <a:xfrm>
              <a:off x="7155315" y="3764133"/>
              <a:ext cx="84770" cy="330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9" name="Rectangle 1947"/>
            <p:cNvSpPr>
              <a:spLocks noChangeArrowheads="1"/>
            </p:cNvSpPr>
            <p:nvPr/>
          </p:nvSpPr>
          <p:spPr bwMode="auto">
            <a:xfrm>
              <a:off x="7155315" y="3797173"/>
              <a:ext cx="84770" cy="330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0" name="Rectangle 1948"/>
            <p:cNvSpPr>
              <a:spLocks noChangeArrowheads="1"/>
            </p:cNvSpPr>
            <p:nvPr/>
          </p:nvSpPr>
          <p:spPr bwMode="auto">
            <a:xfrm>
              <a:off x="7155315" y="3830212"/>
              <a:ext cx="84770" cy="330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1" name="Rectangle 1949"/>
            <p:cNvSpPr>
              <a:spLocks noChangeArrowheads="1"/>
            </p:cNvSpPr>
            <p:nvPr/>
          </p:nvSpPr>
          <p:spPr bwMode="auto">
            <a:xfrm>
              <a:off x="7155315" y="3863252"/>
              <a:ext cx="84770" cy="320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2" name="Rectangle 1950"/>
            <p:cNvSpPr>
              <a:spLocks noChangeArrowheads="1"/>
            </p:cNvSpPr>
            <p:nvPr/>
          </p:nvSpPr>
          <p:spPr bwMode="auto">
            <a:xfrm>
              <a:off x="7155315" y="3895348"/>
              <a:ext cx="84770" cy="3398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3" name="Rectangle 1958"/>
            <p:cNvSpPr>
              <a:spLocks noChangeArrowheads="1"/>
            </p:cNvSpPr>
            <p:nvPr/>
          </p:nvSpPr>
          <p:spPr bwMode="auto">
            <a:xfrm>
              <a:off x="7155315" y="2566213"/>
              <a:ext cx="84770" cy="330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4" name="Rectangle 1959"/>
            <p:cNvSpPr>
              <a:spLocks noChangeArrowheads="1"/>
            </p:cNvSpPr>
            <p:nvPr/>
          </p:nvSpPr>
          <p:spPr bwMode="auto">
            <a:xfrm>
              <a:off x="7155315" y="2601140"/>
              <a:ext cx="84770" cy="320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5" name="Rectangle 1960"/>
            <p:cNvSpPr>
              <a:spLocks noChangeArrowheads="1"/>
            </p:cNvSpPr>
            <p:nvPr/>
          </p:nvSpPr>
          <p:spPr bwMode="auto">
            <a:xfrm>
              <a:off x="7155315" y="2632292"/>
              <a:ext cx="84770" cy="330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6" name="Rectangle 1961"/>
            <p:cNvSpPr>
              <a:spLocks noChangeArrowheads="1"/>
            </p:cNvSpPr>
            <p:nvPr/>
          </p:nvSpPr>
          <p:spPr bwMode="auto">
            <a:xfrm>
              <a:off x="7155315" y="2662500"/>
              <a:ext cx="84770" cy="3398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7" name="Rectangle 1962"/>
            <p:cNvSpPr>
              <a:spLocks noChangeArrowheads="1"/>
            </p:cNvSpPr>
            <p:nvPr/>
          </p:nvSpPr>
          <p:spPr bwMode="auto">
            <a:xfrm>
              <a:off x="7155315" y="2698371"/>
              <a:ext cx="84770" cy="320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8" name="AutoShape 1972"/>
            <p:cNvSpPr>
              <a:spLocks noChangeArrowheads="1"/>
            </p:cNvSpPr>
            <p:nvPr/>
          </p:nvSpPr>
          <p:spPr bwMode="auto">
            <a:xfrm>
              <a:off x="6550151" y="3159981"/>
              <a:ext cx="51019" cy="10761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9" name="AutoShape 1973"/>
            <p:cNvSpPr>
              <a:spLocks noChangeArrowheads="1"/>
            </p:cNvSpPr>
            <p:nvPr/>
          </p:nvSpPr>
          <p:spPr bwMode="auto">
            <a:xfrm>
              <a:off x="6550151" y="2974016"/>
              <a:ext cx="50234" cy="10855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40" name="AutoShape 1974"/>
            <p:cNvSpPr>
              <a:spLocks noChangeArrowheads="1"/>
            </p:cNvSpPr>
            <p:nvPr/>
          </p:nvSpPr>
          <p:spPr bwMode="auto">
            <a:xfrm>
              <a:off x="6676521" y="2974016"/>
              <a:ext cx="50234" cy="10855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41" name="AutoShape 1975"/>
            <p:cNvSpPr>
              <a:spLocks noChangeArrowheads="1"/>
            </p:cNvSpPr>
            <p:nvPr/>
          </p:nvSpPr>
          <p:spPr bwMode="auto">
            <a:xfrm>
              <a:off x="6676521" y="3159981"/>
              <a:ext cx="50234" cy="10761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42" name="AutoShape 1984"/>
            <p:cNvSpPr>
              <a:spLocks noChangeArrowheads="1"/>
            </p:cNvSpPr>
            <p:nvPr/>
          </p:nvSpPr>
          <p:spPr bwMode="auto">
            <a:xfrm rot="10800000">
              <a:off x="6736174" y="3538520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43" name="AutoShape 1985"/>
            <p:cNvSpPr>
              <a:spLocks noChangeArrowheads="1"/>
            </p:cNvSpPr>
            <p:nvPr/>
          </p:nvSpPr>
          <p:spPr bwMode="auto">
            <a:xfrm rot="10800000">
              <a:off x="6736174" y="3880244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44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382965" y="3812277"/>
              <a:ext cx="25117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445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898650" y="3812277"/>
              <a:ext cx="25117" cy="604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2446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898650" y="3595160"/>
              <a:ext cx="25117" cy="5947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447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905714" y="3222284"/>
              <a:ext cx="23547" cy="604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448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382965" y="3595160"/>
              <a:ext cx="23547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449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384535" y="3222284"/>
              <a:ext cx="23547" cy="604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450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905714" y="2974016"/>
              <a:ext cx="23547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451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384535" y="2974016"/>
              <a:ext cx="23547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452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719691" y="2600197"/>
              <a:ext cx="23547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453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396308" y="2600197"/>
              <a:ext cx="23547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2454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693789" y="2383080"/>
              <a:ext cx="47095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455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396308" y="2383080"/>
              <a:ext cx="47095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2456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941820" y="1979053"/>
              <a:ext cx="47095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457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370406" y="1979053"/>
              <a:ext cx="47095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2458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941820" y="1699633"/>
              <a:ext cx="47095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459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370406" y="1699633"/>
              <a:ext cx="47095" cy="6135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2460" name="AutoShape 2002"/>
            <p:cNvSpPr>
              <a:spLocks noChangeArrowheads="1"/>
            </p:cNvSpPr>
            <p:nvPr/>
          </p:nvSpPr>
          <p:spPr bwMode="auto">
            <a:xfrm rot="10800000">
              <a:off x="6762861" y="1824239"/>
              <a:ext cx="42385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1" name="AutoShape 2003"/>
            <p:cNvSpPr>
              <a:spLocks noChangeArrowheads="1"/>
            </p:cNvSpPr>
            <p:nvPr/>
          </p:nvSpPr>
          <p:spPr bwMode="auto">
            <a:xfrm rot="10800000">
              <a:off x="6735389" y="1855390"/>
              <a:ext cx="43170" cy="651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2" name="Rectangle 2007"/>
            <p:cNvSpPr>
              <a:spLocks noChangeArrowheads="1"/>
            </p:cNvSpPr>
            <p:nvPr/>
          </p:nvSpPr>
          <p:spPr bwMode="auto">
            <a:xfrm>
              <a:off x="5658494" y="4434364"/>
              <a:ext cx="178174" cy="9345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3" name="Rectangle 2008"/>
            <p:cNvSpPr>
              <a:spLocks noChangeArrowheads="1"/>
            </p:cNvSpPr>
            <p:nvPr/>
          </p:nvSpPr>
          <p:spPr bwMode="auto">
            <a:xfrm>
              <a:off x="7387648" y="4464572"/>
              <a:ext cx="178175" cy="943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4" name="Rectangle 2010"/>
            <p:cNvSpPr>
              <a:spLocks noChangeArrowheads="1"/>
            </p:cNvSpPr>
            <p:nvPr/>
          </p:nvSpPr>
          <p:spPr bwMode="auto">
            <a:xfrm>
              <a:off x="7616841" y="4464572"/>
              <a:ext cx="152272" cy="1255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5" name="Rectangle 2012"/>
            <p:cNvSpPr>
              <a:spLocks noChangeArrowheads="1"/>
            </p:cNvSpPr>
            <p:nvPr/>
          </p:nvSpPr>
          <p:spPr bwMode="auto">
            <a:xfrm>
              <a:off x="7795016" y="2320776"/>
              <a:ext cx="51019" cy="3417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2466" name="Line 2020"/>
            <p:cNvSpPr>
              <a:spLocks noChangeShapeType="1"/>
            </p:cNvSpPr>
            <p:nvPr/>
          </p:nvSpPr>
          <p:spPr bwMode="auto">
            <a:xfrm>
              <a:off x="6319387" y="4922406"/>
              <a:ext cx="88694" cy="9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67" name="AutoShape 2021"/>
            <p:cNvSpPr>
              <a:spLocks noChangeArrowheads="1"/>
            </p:cNvSpPr>
            <p:nvPr/>
          </p:nvSpPr>
          <p:spPr bwMode="auto">
            <a:xfrm>
              <a:off x="6319387" y="5148019"/>
              <a:ext cx="88694" cy="280365"/>
            </a:xfrm>
            <a:prstGeom prst="flowChartPredefinedProcess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8" name="AutoShape 2022"/>
            <p:cNvSpPr>
              <a:spLocks noChangeArrowheads="1"/>
            </p:cNvSpPr>
            <p:nvPr/>
          </p:nvSpPr>
          <p:spPr bwMode="auto">
            <a:xfrm>
              <a:off x="6319387" y="4828951"/>
              <a:ext cx="88694" cy="280365"/>
            </a:xfrm>
            <a:prstGeom prst="flowChartPredefinedProcess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69" name="Rectangle 2032"/>
            <p:cNvSpPr>
              <a:spLocks noChangeArrowheads="1"/>
            </p:cNvSpPr>
            <p:nvPr/>
          </p:nvSpPr>
          <p:spPr bwMode="auto">
            <a:xfrm>
              <a:off x="5709513" y="1420212"/>
              <a:ext cx="152272" cy="1246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2470" name="Rectangle 2033"/>
            <p:cNvSpPr>
              <a:spLocks noChangeArrowheads="1"/>
            </p:cNvSpPr>
            <p:nvPr/>
          </p:nvSpPr>
          <p:spPr bwMode="auto">
            <a:xfrm>
              <a:off x="7641958" y="1450420"/>
              <a:ext cx="152272" cy="1246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2471" name="Rectangle 2034"/>
            <p:cNvSpPr>
              <a:spLocks noChangeArrowheads="1"/>
            </p:cNvSpPr>
            <p:nvPr/>
          </p:nvSpPr>
          <p:spPr bwMode="auto">
            <a:xfrm>
              <a:off x="7336629" y="1450420"/>
              <a:ext cx="152272" cy="1246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247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838212" y="3880244"/>
              <a:ext cx="19623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47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838212" y="3786789"/>
              <a:ext cx="19623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47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838212" y="3662182"/>
              <a:ext cx="19623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47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838212" y="3538520"/>
              <a:ext cx="19623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47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7130983" y="3377098"/>
              <a:ext cx="20408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47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7130983" y="3283644"/>
              <a:ext cx="20408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47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6065077" y="3409194"/>
              <a:ext cx="20408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47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6065077" y="3315739"/>
              <a:ext cx="20408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48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7083103" y="3127886"/>
              <a:ext cx="20408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248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7057986" y="3035375"/>
              <a:ext cx="40031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48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7130983" y="2849409"/>
              <a:ext cx="40030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248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7108220" y="2725747"/>
              <a:ext cx="40031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48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6039960" y="2818258"/>
              <a:ext cx="40030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248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6039960" y="2725747"/>
              <a:ext cx="40030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48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981065" y="2600197"/>
              <a:ext cx="40031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248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7008537" y="2413287"/>
              <a:ext cx="40030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248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7008537" y="2289625"/>
              <a:ext cx="40030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248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811525" y="1855390"/>
              <a:ext cx="40815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249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735389" y="1699633"/>
              <a:ext cx="40815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249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300550" y="1360741"/>
              <a:ext cx="40815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249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865684" y="1360741"/>
              <a:ext cx="40030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249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305259" y="1232359"/>
              <a:ext cx="40815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249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865684" y="1232359"/>
              <a:ext cx="40030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2495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229908" y="4614666"/>
              <a:ext cx="43955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2496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906499" y="4614666"/>
              <a:ext cx="43170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2497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600385" y="3127886"/>
              <a:ext cx="20408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498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727540" y="3127886"/>
              <a:ext cx="20408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499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600385" y="2941920"/>
              <a:ext cx="20408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500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727540" y="2941920"/>
              <a:ext cx="20408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501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683611" y="4464572"/>
              <a:ext cx="67502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2502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438667" y="4495724"/>
              <a:ext cx="67502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2503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667861" y="4495724"/>
              <a:ext cx="66717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2504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873559" y="4658090"/>
              <a:ext cx="76921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2505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155315" y="4685465"/>
              <a:ext cx="77706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2506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6192232" y="5315105"/>
              <a:ext cx="87910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2507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6192232" y="4999813"/>
              <a:ext cx="87910" cy="575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2508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930046" y="4995093"/>
              <a:ext cx="87125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2509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930046" y="5283953"/>
              <a:ext cx="87125" cy="5758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2510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770710" y="4062433"/>
              <a:ext cx="91049" cy="51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2511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404916" y="3377098"/>
              <a:ext cx="102038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2512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583117" y="1544819"/>
              <a:ext cx="73781" cy="5663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2513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573698" y="4167216"/>
              <a:ext cx="94189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2514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575268" y="1264454"/>
              <a:ext cx="94189" cy="623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2515" name="Line 2103"/>
            <p:cNvSpPr>
              <a:spLocks noChangeShapeType="1"/>
            </p:cNvSpPr>
            <p:nvPr/>
          </p:nvSpPr>
          <p:spPr bwMode="auto">
            <a:xfrm>
              <a:off x="6575268" y="2941920"/>
              <a:ext cx="0" cy="1557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16" name="Line 2104"/>
            <p:cNvSpPr>
              <a:spLocks noChangeShapeType="1"/>
            </p:cNvSpPr>
            <p:nvPr/>
          </p:nvSpPr>
          <p:spPr bwMode="auto">
            <a:xfrm>
              <a:off x="6702423" y="2941920"/>
              <a:ext cx="0" cy="1557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17" name="Line 2105"/>
            <p:cNvSpPr>
              <a:spLocks noChangeShapeType="1"/>
            </p:cNvSpPr>
            <p:nvPr/>
          </p:nvSpPr>
          <p:spPr bwMode="auto">
            <a:xfrm>
              <a:off x="6575268" y="3127886"/>
              <a:ext cx="0" cy="1557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18" name="Line 2106"/>
            <p:cNvSpPr>
              <a:spLocks noChangeShapeType="1"/>
            </p:cNvSpPr>
            <p:nvPr/>
          </p:nvSpPr>
          <p:spPr bwMode="auto">
            <a:xfrm>
              <a:off x="6702423" y="3127886"/>
              <a:ext cx="0" cy="1557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19" name="AutoShape 2111"/>
            <p:cNvSpPr>
              <a:spLocks noChangeArrowheads="1"/>
            </p:cNvSpPr>
            <p:nvPr/>
          </p:nvSpPr>
          <p:spPr bwMode="auto">
            <a:xfrm>
              <a:off x="7285610" y="4308814"/>
              <a:ext cx="80061" cy="943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0" name="AutoShape 2112"/>
            <p:cNvSpPr>
              <a:spLocks noChangeArrowheads="1"/>
            </p:cNvSpPr>
            <p:nvPr/>
          </p:nvSpPr>
          <p:spPr bwMode="auto">
            <a:xfrm>
              <a:off x="7285610" y="4403213"/>
              <a:ext cx="80061" cy="925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1" name="AutoShape 2113"/>
            <p:cNvSpPr>
              <a:spLocks noChangeArrowheads="1"/>
            </p:cNvSpPr>
            <p:nvPr/>
          </p:nvSpPr>
          <p:spPr bwMode="auto">
            <a:xfrm>
              <a:off x="5836668" y="4185152"/>
              <a:ext cx="80061" cy="9345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2" name="AutoShape 2114"/>
            <p:cNvSpPr>
              <a:spLocks noChangeArrowheads="1"/>
            </p:cNvSpPr>
            <p:nvPr/>
          </p:nvSpPr>
          <p:spPr bwMode="auto">
            <a:xfrm>
              <a:off x="5836668" y="4278607"/>
              <a:ext cx="80061" cy="9345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3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368810" y="2755011"/>
              <a:ext cx="102038" cy="6324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2524" name="Line 2123"/>
            <p:cNvSpPr>
              <a:spLocks noChangeShapeType="1"/>
            </p:cNvSpPr>
            <p:nvPr/>
          </p:nvSpPr>
          <p:spPr bwMode="auto">
            <a:xfrm>
              <a:off x="7963771" y="3328011"/>
              <a:ext cx="0" cy="7136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25" name="Line 2124"/>
            <p:cNvSpPr>
              <a:spLocks noChangeShapeType="1"/>
            </p:cNvSpPr>
            <p:nvPr/>
          </p:nvSpPr>
          <p:spPr bwMode="auto">
            <a:xfrm>
              <a:off x="8040692" y="3328011"/>
              <a:ext cx="0" cy="7136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26" name="Line 2125"/>
            <p:cNvSpPr>
              <a:spLocks noChangeShapeType="1"/>
            </p:cNvSpPr>
            <p:nvPr/>
          </p:nvSpPr>
          <p:spPr bwMode="auto">
            <a:xfrm flipH="1" flipV="1">
              <a:off x="7811499" y="3265708"/>
              <a:ext cx="152272" cy="623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27" name="Line 2127"/>
            <p:cNvSpPr>
              <a:spLocks noChangeShapeType="1"/>
            </p:cNvSpPr>
            <p:nvPr/>
          </p:nvSpPr>
          <p:spPr bwMode="auto">
            <a:xfrm>
              <a:off x="8040692" y="3328011"/>
              <a:ext cx="228409" cy="613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28" name="Line 2129"/>
            <p:cNvSpPr>
              <a:spLocks noChangeShapeType="1"/>
            </p:cNvSpPr>
            <p:nvPr/>
          </p:nvSpPr>
          <p:spPr bwMode="auto">
            <a:xfrm flipH="1" flipV="1">
              <a:off x="7785597" y="3979362"/>
              <a:ext cx="178174" cy="632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29" name="Line 2130"/>
            <p:cNvSpPr>
              <a:spLocks noChangeShapeType="1"/>
            </p:cNvSpPr>
            <p:nvPr/>
          </p:nvSpPr>
          <p:spPr bwMode="auto">
            <a:xfrm>
              <a:off x="8040692" y="4042610"/>
              <a:ext cx="228409" cy="302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30" name="Line 2131"/>
            <p:cNvSpPr>
              <a:spLocks noChangeShapeType="1"/>
            </p:cNvSpPr>
            <p:nvPr/>
          </p:nvSpPr>
          <p:spPr bwMode="auto">
            <a:xfrm>
              <a:off x="7709460" y="3949155"/>
              <a:ext cx="0" cy="934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31" name="Line 2132"/>
            <p:cNvSpPr>
              <a:spLocks noChangeShapeType="1"/>
            </p:cNvSpPr>
            <p:nvPr/>
          </p:nvSpPr>
          <p:spPr bwMode="auto">
            <a:xfrm>
              <a:off x="7709460" y="4042610"/>
              <a:ext cx="559640" cy="18596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32" name="Rectangle 2212"/>
            <p:cNvSpPr>
              <a:spLocks noChangeArrowheads="1"/>
            </p:cNvSpPr>
            <p:nvPr/>
          </p:nvSpPr>
          <p:spPr bwMode="auto">
            <a:xfrm>
              <a:off x="7836616" y="3794341"/>
              <a:ext cx="25117" cy="92511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33" name="Rectangle 2330"/>
            <p:cNvSpPr>
              <a:spLocks noChangeArrowheads="1"/>
            </p:cNvSpPr>
            <p:nvPr/>
          </p:nvSpPr>
          <p:spPr bwMode="auto">
            <a:xfrm rot="591949">
              <a:off x="7862518" y="3203405"/>
              <a:ext cx="381466" cy="3115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34" name="Rectangle 2333"/>
            <p:cNvSpPr>
              <a:spLocks noChangeArrowheads="1"/>
            </p:cNvSpPr>
            <p:nvPr/>
          </p:nvSpPr>
          <p:spPr bwMode="auto">
            <a:xfrm rot="885259">
              <a:off x="7836616" y="4136064"/>
              <a:ext cx="356349" cy="3020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2535" name="Rectangle 2336"/>
            <p:cNvSpPr>
              <a:spLocks noChangeArrowheads="1"/>
            </p:cNvSpPr>
            <p:nvPr/>
          </p:nvSpPr>
          <p:spPr bwMode="auto">
            <a:xfrm rot="591949">
              <a:off x="8167847" y="3295915"/>
              <a:ext cx="50234" cy="311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36" name="Rectangle 2337"/>
            <p:cNvSpPr>
              <a:spLocks noChangeArrowheads="1"/>
            </p:cNvSpPr>
            <p:nvPr/>
          </p:nvSpPr>
          <p:spPr bwMode="auto">
            <a:xfrm rot="591949">
              <a:off x="8065809" y="3265708"/>
              <a:ext cx="50234" cy="3020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37" name="Rectangle 2338"/>
            <p:cNvSpPr>
              <a:spLocks noChangeArrowheads="1"/>
            </p:cNvSpPr>
            <p:nvPr/>
          </p:nvSpPr>
          <p:spPr bwMode="auto">
            <a:xfrm rot="591949">
              <a:off x="7938654" y="3265708"/>
              <a:ext cx="51019" cy="3020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38" name="Rectangle 2341"/>
            <p:cNvSpPr>
              <a:spLocks noChangeArrowheads="1"/>
            </p:cNvSpPr>
            <p:nvPr/>
          </p:nvSpPr>
          <p:spPr bwMode="auto">
            <a:xfrm rot="591949">
              <a:off x="8167847" y="4104913"/>
              <a:ext cx="50234" cy="3115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39" name="Rectangle 2342"/>
            <p:cNvSpPr>
              <a:spLocks noChangeArrowheads="1"/>
            </p:cNvSpPr>
            <p:nvPr/>
          </p:nvSpPr>
          <p:spPr bwMode="auto">
            <a:xfrm rot="591949">
              <a:off x="8065809" y="4072817"/>
              <a:ext cx="50234" cy="3115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0" name="Rectangle 2343"/>
            <p:cNvSpPr>
              <a:spLocks noChangeArrowheads="1"/>
            </p:cNvSpPr>
            <p:nvPr/>
          </p:nvSpPr>
          <p:spPr bwMode="auto">
            <a:xfrm rot="591949">
              <a:off x="7938654" y="4072817"/>
              <a:ext cx="51019" cy="3115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1" name="Text Box 2367"/>
            <p:cNvSpPr txBox="1">
              <a:spLocks noChangeArrowheads="1"/>
            </p:cNvSpPr>
            <p:nvPr/>
          </p:nvSpPr>
          <p:spPr bwMode="auto">
            <a:xfrm>
              <a:off x="8014790" y="3140158"/>
              <a:ext cx="178174" cy="1047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2542" name="Text Box 2390"/>
            <p:cNvSpPr txBox="1">
              <a:spLocks noChangeArrowheads="1"/>
            </p:cNvSpPr>
            <p:nvPr/>
          </p:nvSpPr>
          <p:spPr bwMode="auto">
            <a:xfrm>
              <a:off x="8014790" y="3979362"/>
              <a:ext cx="204076" cy="1047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2543" name="Text Box 2419"/>
            <p:cNvSpPr txBox="1">
              <a:spLocks noChangeArrowheads="1"/>
            </p:cNvSpPr>
            <p:nvPr/>
          </p:nvSpPr>
          <p:spPr bwMode="auto">
            <a:xfrm>
              <a:off x="7963771" y="3788677"/>
              <a:ext cx="76921" cy="2954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2544" name="Rectangle 2509"/>
            <p:cNvSpPr>
              <a:spLocks noChangeArrowheads="1"/>
            </p:cNvSpPr>
            <p:nvPr/>
          </p:nvSpPr>
          <p:spPr bwMode="auto">
            <a:xfrm>
              <a:off x="7836616" y="3296860"/>
              <a:ext cx="25902" cy="6230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5" name="AutoShape 2511"/>
            <p:cNvSpPr>
              <a:spLocks noChangeArrowheads="1"/>
            </p:cNvSpPr>
            <p:nvPr/>
          </p:nvSpPr>
          <p:spPr bwMode="auto">
            <a:xfrm>
              <a:off x="6141213" y="3806613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6" name="AutoShape 2512"/>
            <p:cNvSpPr>
              <a:spLocks noChangeArrowheads="1"/>
            </p:cNvSpPr>
            <p:nvPr/>
          </p:nvSpPr>
          <p:spPr bwMode="auto">
            <a:xfrm>
              <a:off x="6141213" y="3682950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7" name="AutoShape 2513"/>
            <p:cNvSpPr>
              <a:spLocks noChangeArrowheads="1"/>
            </p:cNvSpPr>
            <p:nvPr/>
          </p:nvSpPr>
          <p:spPr bwMode="auto">
            <a:xfrm>
              <a:off x="6141213" y="3153373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8" name="AutoShape 2514"/>
            <p:cNvSpPr>
              <a:spLocks noChangeArrowheads="1"/>
            </p:cNvSpPr>
            <p:nvPr/>
          </p:nvSpPr>
          <p:spPr bwMode="auto">
            <a:xfrm>
              <a:off x="6141213" y="3028767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49" name="AutoShape 2515"/>
            <p:cNvSpPr>
              <a:spLocks noChangeArrowheads="1"/>
            </p:cNvSpPr>
            <p:nvPr/>
          </p:nvSpPr>
          <p:spPr bwMode="auto">
            <a:xfrm>
              <a:off x="6141213" y="2532230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0" name="AutoShape 2516"/>
            <p:cNvSpPr>
              <a:spLocks noChangeArrowheads="1"/>
            </p:cNvSpPr>
            <p:nvPr/>
          </p:nvSpPr>
          <p:spPr bwMode="auto">
            <a:xfrm>
              <a:off x="6141213" y="2439719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1" name="Rectangle 2554"/>
            <p:cNvSpPr>
              <a:spLocks noChangeArrowheads="1"/>
            </p:cNvSpPr>
            <p:nvPr/>
          </p:nvSpPr>
          <p:spPr bwMode="auto">
            <a:xfrm>
              <a:off x="7831906" y="4293319"/>
              <a:ext cx="71427" cy="3594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2" name="Rectangle 2571"/>
            <p:cNvSpPr>
              <a:spLocks noChangeArrowheads="1"/>
            </p:cNvSpPr>
            <p:nvPr/>
          </p:nvSpPr>
          <p:spPr bwMode="auto">
            <a:xfrm>
              <a:off x="7831906" y="4187039"/>
              <a:ext cx="71427" cy="3594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3" name="Rectangle 2572"/>
            <p:cNvSpPr>
              <a:spLocks noChangeArrowheads="1"/>
            </p:cNvSpPr>
            <p:nvPr/>
          </p:nvSpPr>
          <p:spPr bwMode="auto">
            <a:xfrm>
              <a:off x="7831906" y="4222987"/>
              <a:ext cx="71427" cy="3594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4" name="Rectangle 2573"/>
            <p:cNvSpPr>
              <a:spLocks noChangeArrowheads="1"/>
            </p:cNvSpPr>
            <p:nvPr/>
          </p:nvSpPr>
          <p:spPr bwMode="auto">
            <a:xfrm>
              <a:off x="7831906" y="4258153"/>
              <a:ext cx="71427" cy="3594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5" name="Rectangle 2574"/>
            <p:cNvSpPr>
              <a:spLocks noChangeArrowheads="1"/>
            </p:cNvSpPr>
            <p:nvPr/>
          </p:nvSpPr>
          <p:spPr bwMode="auto">
            <a:xfrm>
              <a:off x="7831906" y="4329266"/>
              <a:ext cx="71427" cy="3594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6" name="Rectangle 2575"/>
            <p:cNvSpPr>
              <a:spLocks noChangeArrowheads="1"/>
            </p:cNvSpPr>
            <p:nvPr/>
          </p:nvSpPr>
          <p:spPr bwMode="auto">
            <a:xfrm>
              <a:off x="7831906" y="4364432"/>
              <a:ext cx="71427" cy="3594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7" name="Rectangle 2578"/>
            <p:cNvSpPr>
              <a:spLocks noChangeArrowheads="1"/>
            </p:cNvSpPr>
            <p:nvPr/>
          </p:nvSpPr>
          <p:spPr bwMode="auto">
            <a:xfrm>
              <a:off x="8188255" y="4378748"/>
              <a:ext cx="71427" cy="3610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8" name="Rectangle 2579"/>
            <p:cNvSpPr>
              <a:spLocks noChangeArrowheads="1"/>
            </p:cNvSpPr>
            <p:nvPr/>
          </p:nvSpPr>
          <p:spPr bwMode="auto">
            <a:xfrm>
              <a:off x="8188255" y="4271998"/>
              <a:ext cx="71427" cy="3610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9" name="Rectangle 2580"/>
            <p:cNvSpPr>
              <a:spLocks noChangeArrowheads="1"/>
            </p:cNvSpPr>
            <p:nvPr/>
          </p:nvSpPr>
          <p:spPr bwMode="auto">
            <a:xfrm>
              <a:off x="8188255" y="4308105"/>
              <a:ext cx="71427" cy="3610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0" name="Rectangle 2581"/>
            <p:cNvSpPr>
              <a:spLocks noChangeArrowheads="1"/>
            </p:cNvSpPr>
            <p:nvPr/>
          </p:nvSpPr>
          <p:spPr bwMode="auto">
            <a:xfrm>
              <a:off x="8188255" y="4343426"/>
              <a:ext cx="71427" cy="3610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1" name="Rectangle 2582"/>
            <p:cNvSpPr>
              <a:spLocks noChangeArrowheads="1"/>
            </p:cNvSpPr>
            <p:nvPr/>
          </p:nvSpPr>
          <p:spPr bwMode="auto">
            <a:xfrm>
              <a:off x="8188255" y="4414855"/>
              <a:ext cx="71427" cy="3610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2" name="Rectangle 2583"/>
            <p:cNvSpPr>
              <a:spLocks noChangeArrowheads="1"/>
            </p:cNvSpPr>
            <p:nvPr/>
          </p:nvSpPr>
          <p:spPr bwMode="auto">
            <a:xfrm>
              <a:off x="8188255" y="4450176"/>
              <a:ext cx="71427" cy="3610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3" name="Rectangle 2585"/>
            <p:cNvSpPr>
              <a:spLocks noChangeArrowheads="1"/>
            </p:cNvSpPr>
            <p:nvPr/>
          </p:nvSpPr>
          <p:spPr bwMode="auto">
            <a:xfrm>
              <a:off x="7903333" y="3436649"/>
              <a:ext cx="70642" cy="361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4" name="Rectangle 2586"/>
            <p:cNvSpPr>
              <a:spLocks noChangeArrowheads="1"/>
            </p:cNvSpPr>
            <p:nvPr/>
          </p:nvSpPr>
          <p:spPr bwMode="auto">
            <a:xfrm>
              <a:off x="7903333" y="3329899"/>
              <a:ext cx="70642" cy="361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5" name="Rectangle 2587"/>
            <p:cNvSpPr>
              <a:spLocks noChangeArrowheads="1"/>
            </p:cNvSpPr>
            <p:nvPr/>
          </p:nvSpPr>
          <p:spPr bwMode="auto">
            <a:xfrm>
              <a:off x="7903333" y="3366006"/>
              <a:ext cx="70642" cy="361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6" name="Rectangle 2588"/>
            <p:cNvSpPr>
              <a:spLocks noChangeArrowheads="1"/>
            </p:cNvSpPr>
            <p:nvPr/>
          </p:nvSpPr>
          <p:spPr bwMode="auto">
            <a:xfrm>
              <a:off x="7903333" y="3401327"/>
              <a:ext cx="70642" cy="361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7" name="Rectangle 2589"/>
            <p:cNvSpPr>
              <a:spLocks noChangeArrowheads="1"/>
            </p:cNvSpPr>
            <p:nvPr/>
          </p:nvSpPr>
          <p:spPr bwMode="auto">
            <a:xfrm>
              <a:off x="7903333" y="3472756"/>
              <a:ext cx="70642" cy="361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8" name="Rectangle 2590"/>
            <p:cNvSpPr>
              <a:spLocks noChangeArrowheads="1"/>
            </p:cNvSpPr>
            <p:nvPr/>
          </p:nvSpPr>
          <p:spPr bwMode="auto">
            <a:xfrm>
              <a:off x="7903333" y="3508077"/>
              <a:ext cx="70642" cy="361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9" name="Rectangle 2592"/>
            <p:cNvSpPr>
              <a:spLocks noChangeArrowheads="1"/>
            </p:cNvSpPr>
            <p:nvPr/>
          </p:nvSpPr>
          <p:spPr bwMode="auto">
            <a:xfrm>
              <a:off x="8188255" y="3479602"/>
              <a:ext cx="71427" cy="35948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0" name="Rectangle 2593"/>
            <p:cNvSpPr>
              <a:spLocks noChangeArrowheads="1"/>
            </p:cNvSpPr>
            <p:nvPr/>
          </p:nvSpPr>
          <p:spPr bwMode="auto">
            <a:xfrm>
              <a:off x="8188255" y="3373322"/>
              <a:ext cx="71427" cy="35948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1" name="Rectangle 2594"/>
            <p:cNvSpPr>
              <a:spLocks noChangeArrowheads="1"/>
            </p:cNvSpPr>
            <p:nvPr/>
          </p:nvSpPr>
          <p:spPr bwMode="auto">
            <a:xfrm>
              <a:off x="8188255" y="3409270"/>
              <a:ext cx="71427" cy="35948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2" name="Rectangle 2595"/>
            <p:cNvSpPr>
              <a:spLocks noChangeArrowheads="1"/>
            </p:cNvSpPr>
            <p:nvPr/>
          </p:nvSpPr>
          <p:spPr bwMode="auto">
            <a:xfrm>
              <a:off x="8188255" y="3444436"/>
              <a:ext cx="71427" cy="35948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3" name="Rectangle 2596"/>
            <p:cNvSpPr>
              <a:spLocks noChangeArrowheads="1"/>
            </p:cNvSpPr>
            <p:nvPr/>
          </p:nvSpPr>
          <p:spPr bwMode="auto">
            <a:xfrm>
              <a:off x="8188255" y="3515549"/>
              <a:ext cx="71427" cy="35948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4" name="Rectangle 2597"/>
            <p:cNvSpPr>
              <a:spLocks noChangeArrowheads="1"/>
            </p:cNvSpPr>
            <p:nvPr/>
          </p:nvSpPr>
          <p:spPr bwMode="auto">
            <a:xfrm>
              <a:off x="8188255" y="3550715"/>
              <a:ext cx="71427" cy="35948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5" name="AutoShape 2604"/>
            <p:cNvSpPr>
              <a:spLocks noChangeArrowheads="1"/>
            </p:cNvSpPr>
            <p:nvPr/>
          </p:nvSpPr>
          <p:spPr bwMode="auto">
            <a:xfrm>
              <a:off x="6123945" y="1864830"/>
              <a:ext cx="141284" cy="3304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6" name="AutoShape 2605"/>
            <p:cNvSpPr>
              <a:spLocks noChangeArrowheads="1"/>
            </p:cNvSpPr>
            <p:nvPr/>
          </p:nvSpPr>
          <p:spPr bwMode="auto">
            <a:xfrm>
              <a:off x="6123945" y="1897870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7" name="AutoShape 2606"/>
            <p:cNvSpPr>
              <a:spLocks noChangeArrowheads="1"/>
            </p:cNvSpPr>
            <p:nvPr/>
          </p:nvSpPr>
          <p:spPr bwMode="auto">
            <a:xfrm>
              <a:off x="6123945" y="1930909"/>
              <a:ext cx="141284" cy="320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8" name="AutoShape 2607"/>
            <p:cNvSpPr>
              <a:spLocks noChangeArrowheads="1"/>
            </p:cNvSpPr>
            <p:nvPr/>
          </p:nvSpPr>
          <p:spPr bwMode="auto">
            <a:xfrm>
              <a:off x="6123945" y="1963005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9" name="AutoShape 2608"/>
            <p:cNvSpPr>
              <a:spLocks noChangeArrowheads="1"/>
            </p:cNvSpPr>
            <p:nvPr/>
          </p:nvSpPr>
          <p:spPr bwMode="auto">
            <a:xfrm>
              <a:off x="6123945" y="1997933"/>
              <a:ext cx="141284" cy="3398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80" name="AutoShape 2609"/>
            <p:cNvSpPr>
              <a:spLocks noChangeArrowheads="1"/>
            </p:cNvSpPr>
            <p:nvPr/>
          </p:nvSpPr>
          <p:spPr bwMode="auto">
            <a:xfrm>
              <a:off x="6123945" y="1831791"/>
              <a:ext cx="141284" cy="330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81" name="Line 2673"/>
            <p:cNvSpPr>
              <a:spLocks noChangeShapeType="1"/>
            </p:cNvSpPr>
            <p:nvPr/>
          </p:nvSpPr>
          <p:spPr bwMode="auto">
            <a:xfrm>
              <a:off x="6798966" y="4922406"/>
              <a:ext cx="88695" cy="9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82" name="AutoShape 2674"/>
            <p:cNvSpPr>
              <a:spLocks noChangeArrowheads="1"/>
            </p:cNvSpPr>
            <p:nvPr/>
          </p:nvSpPr>
          <p:spPr bwMode="auto">
            <a:xfrm>
              <a:off x="6798966" y="5148019"/>
              <a:ext cx="88695" cy="280365"/>
            </a:xfrm>
            <a:prstGeom prst="flowChartPredefinedProcess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83" name="AutoShape 2675"/>
            <p:cNvSpPr>
              <a:spLocks noChangeArrowheads="1"/>
            </p:cNvSpPr>
            <p:nvPr/>
          </p:nvSpPr>
          <p:spPr bwMode="auto">
            <a:xfrm>
              <a:off x="6798966" y="4828951"/>
              <a:ext cx="88695" cy="280365"/>
            </a:xfrm>
            <a:prstGeom prst="flowChartPredefinedProcess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84" name="4 Elipse"/>
            <p:cNvSpPr>
              <a:spLocks noChangeArrowheads="1"/>
            </p:cNvSpPr>
            <p:nvPr/>
          </p:nvSpPr>
          <p:spPr bwMode="auto">
            <a:xfrm>
              <a:off x="6579977" y="1649601"/>
              <a:ext cx="50234" cy="59472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85" name="749 Elipse"/>
            <p:cNvSpPr>
              <a:spLocks noChangeArrowheads="1"/>
            </p:cNvSpPr>
            <p:nvPr/>
          </p:nvSpPr>
          <p:spPr bwMode="auto">
            <a:xfrm>
              <a:off x="6357848" y="3979362"/>
              <a:ext cx="50234" cy="59472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2586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92219" y="3972755"/>
              <a:ext cx="57299" cy="689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2587" name="751 Elipse"/>
            <p:cNvSpPr>
              <a:spLocks noChangeArrowheads="1"/>
            </p:cNvSpPr>
            <p:nvPr/>
          </p:nvSpPr>
          <p:spPr bwMode="auto">
            <a:xfrm>
              <a:off x="6313893" y="4597674"/>
              <a:ext cx="49449" cy="59471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2588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9170" y="4595786"/>
              <a:ext cx="57298" cy="689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89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44986" y="4255951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0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89066" y="4255951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2591" name="755 Elipse"/>
            <p:cNvSpPr>
              <a:spLocks noChangeArrowheads="1"/>
            </p:cNvSpPr>
            <p:nvPr/>
          </p:nvSpPr>
          <p:spPr bwMode="auto">
            <a:xfrm>
              <a:off x="6165545" y="3497929"/>
              <a:ext cx="50234" cy="59472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2592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9123" y="3729206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3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3247" y="3647079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4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3247" y="3725430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5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3398" y="2989120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6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4183" y="3105230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7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2059" y="3083518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8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58481" y="2838082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599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9608" y="2885281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0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6564" y="2473702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1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59266" y="2740851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2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7349" y="2241482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3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4092" y="2313225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4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8017" y="2415175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5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6564" y="2038524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6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0285" y="1745888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7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03511" y="1766656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8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0090" y="1360741"/>
              <a:ext cx="57298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609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92219" y="1364517"/>
              <a:ext cx="57299" cy="65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2610" name="Line 2526"/>
            <p:cNvSpPr>
              <a:spLocks noChangeShapeType="1"/>
            </p:cNvSpPr>
            <p:nvPr/>
          </p:nvSpPr>
          <p:spPr bwMode="auto">
            <a:xfrm>
              <a:off x="6649049" y="5617181"/>
              <a:ext cx="0" cy="4653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1" name="Line 2527"/>
            <p:cNvSpPr>
              <a:spLocks noChangeShapeType="1"/>
            </p:cNvSpPr>
            <p:nvPr/>
          </p:nvSpPr>
          <p:spPr bwMode="auto">
            <a:xfrm>
              <a:off x="5652215" y="6088230"/>
              <a:ext cx="9921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2" name="Rectangle 3339"/>
            <p:cNvSpPr>
              <a:spLocks noChangeArrowheads="1"/>
            </p:cNvSpPr>
            <p:nvPr/>
          </p:nvSpPr>
          <p:spPr bwMode="auto">
            <a:xfrm>
              <a:off x="5693030" y="5695720"/>
              <a:ext cx="26687" cy="1053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13" name="Line 3340"/>
            <p:cNvSpPr>
              <a:spLocks noChangeShapeType="1"/>
            </p:cNvSpPr>
            <p:nvPr/>
          </p:nvSpPr>
          <p:spPr bwMode="auto">
            <a:xfrm flipV="1">
              <a:off x="5693030" y="5660604"/>
              <a:ext cx="0" cy="35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4" name="Line 3341"/>
            <p:cNvSpPr>
              <a:spLocks noChangeShapeType="1"/>
            </p:cNvSpPr>
            <p:nvPr/>
          </p:nvSpPr>
          <p:spPr bwMode="auto">
            <a:xfrm flipV="1">
              <a:off x="5693030" y="5801070"/>
              <a:ext cx="0" cy="35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5" name="Rectangle 3343"/>
            <p:cNvSpPr>
              <a:spLocks noChangeArrowheads="1"/>
            </p:cNvSpPr>
            <p:nvPr/>
          </p:nvSpPr>
          <p:spPr bwMode="auto">
            <a:xfrm>
              <a:off x="5690675" y="5910005"/>
              <a:ext cx="26687" cy="1053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16" name="Line 3344"/>
            <p:cNvSpPr>
              <a:spLocks noChangeShapeType="1"/>
            </p:cNvSpPr>
            <p:nvPr/>
          </p:nvSpPr>
          <p:spPr bwMode="auto">
            <a:xfrm flipV="1">
              <a:off x="5690675" y="5874889"/>
              <a:ext cx="0" cy="35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7" name="Line 3345"/>
            <p:cNvSpPr>
              <a:spLocks noChangeShapeType="1"/>
            </p:cNvSpPr>
            <p:nvPr/>
          </p:nvSpPr>
          <p:spPr bwMode="auto">
            <a:xfrm flipV="1">
              <a:off x="5690675" y="6015355"/>
              <a:ext cx="0" cy="351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8" name="Text Box 3363"/>
            <p:cNvSpPr txBox="1">
              <a:spLocks noChangeArrowheads="1"/>
            </p:cNvSpPr>
            <p:nvPr/>
          </p:nvSpPr>
          <p:spPr bwMode="auto">
            <a:xfrm>
              <a:off x="5723642" y="5414645"/>
              <a:ext cx="755082" cy="1633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2619" name="AutoShape 3398"/>
            <p:cNvSpPr>
              <a:spLocks noChangeArrowheads="1"/>
            </p:cNvSpPr>
            <p:nvPr/>
          </p:nvSpPr>
          <p:spPr bwMode="auto">
            <a:xfrm>
              <a:off x="5866495" y="5917369"/>
              <a:ext cx="36106" cy="8590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20" name="Text Box 3399"/>
            <p:cNvSpPr txBox="1">
              <a:spLocks noChangeArrowheads="1"/>
            </p:cNvSpPr>
            <p:nvPr/>
          </p:nvSpPr>
          <p:spPr bwMode="auto">
            <a:xfrm>
              <a:off x="5865710" y="5874889"/>
              <a:ext cx="119306" cy="1274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2621" name="AutoShape 3400"/>
            <p:cNvSpPr>
              <a:spLocks noChangeArrowheads="1"/>
            </p:cNvSpPr>
            <p:nvPr/>
          </p:nvSpPr>
          <p:spPr bwMode="auto">
            <a:xfrm>
              <a:off x="5866495" y="5703083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22" name="Text Box 3401"/>
            <p:cNvSpPr txBox="1">
              <a:spLocks noChangeArrowheads="1"/>
            </p:cNvSpPr>
            <p:nvPr/>
          </p:nvSpPr>
          <p:spPr bwMode="auto">
            <a:xfrm>
              <a:off x="5865710" y="5660604"/>
              <a:ext cx="119306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2623" name="AutoShape 3402"/>
            <p:cNvSpPr>
              <a:spLocks noChangeArrowheads="1"/>
            </p:cNvSpPr>
            <p:nvPr/>
          </p:nvSpPr>
          <p:spPr bwMode="auto">
            <a:xfrm>
              <a:off x="6043884" y="5917369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24" name="Text Box 3403"/>
            <p:cNvSpPr txBox="1">
              <a:spLocks noChangeArrowheads="1"/>
            </p:cNvSpPr>
            <p:nvPr/>
          </p:nvSpPr>
          <p:spPr bwMode="auto">
            <a:xfrm>
              <a:off x="6043884" y="5874889"/>
              <a:ext cx="119306" cy="1274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2625" name="AutoShape 3404"/>
            <p:cNvSpPr>
              <a:spLocks noChangeArrowheads="1"/>
            </p:cNvSpPr>
            <p:nvPr/>
          </p:nvSpPr>
          <p:spPr bwMode="auto">
            <a:xfrm>
              <a:off x="6044669" y="5703083"/>
              <a:ext cx="36106" cy="8590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26" name="Text Box 3405"/>
            <p:cNvSpPr txBox="1">
              <a:spLocks noChangeArrowheads="1"/>
            </p:cNvSpPr>
            <p:nvPr/>
          </p:nvSpPr>
          <p:spPr bwMode="auto">
            <a:xfrm>
              <a:off x="6043884" y="5660604"/>
              <a:ext cx="119306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2627" name="AutoShape 3406"/>
            <p:cNvSpPr>
              <a:spLocks noChangeArrowheads="1"/>
            </p:cNvSpPr>
            <p:nvPr/>
          </p:nvSpPr>
          <p:spPr bwMode="auto">
            <a:xfrm>
              <a:off x="6222843" y="5917369"/>
              <a:ext cx="36106" cy="8590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28" name="Text Box 3407"/>
            <p:cNvSpPr txBox="1">
              <a:spLocks noChangeArrowheads="1"/>
            </p:cNvSpPr>
            <p:nvPr/>
          </p:nvSpPr>
          <p:spPr bwMode="auto">
            <a:xfrm>
              <a:off x="6222059" y="5874889"/>
              <a:ext cx="119306" cy="1274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2629" name="AutoShape 3408"/>
            <p:cNvSpPr>
              <a:spLocks noChangeArrowheads="1"/>
            </p:cNvSpPr>
            <p:nvPr/>
          </p:nvSpPr>
          <p:spPr bwMode="auto">
            <a:xfrm>
              <a:off x="6222843" y="5703083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30" name="Text Box 3409"/>
            <p:cNvSpPr txBox="1">
              <a:spLocks noChangeArrowheads="1"/>
            </p:cNvSpPr>
            <p:nvPr/>
          </p:nvSpPr>
          <p:spPr bwMode="auto">
            <a:xfrm>
              <a:off x="6222059" y="5660604"/>
              <a:ext cx="119306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2631" name="AutoShape 3410"/>
            <p:cNvSpPr>
              <a:spLocks noChangeArrowheads="1"/>
            </p:cNvSpPr>
            <p:nvPr/>
          </p:nvSpPr>
          <p:spPr bwMode="auto">
            <a:xfrm>
              <a:off x="6436339" y="5917369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32" name="Text Box 3411"/>
            <p:cNvSpPr txBox="1">
              <a:spLocks noChangeArrowheads="1"/>
            </p:cNvSpPr>
            <p:nvPr/>
          </p:nvSpPr>
          <p:spPr bwMode="auto">
            <a:xfrm>
              <a:off x="6435554" y="5874889"/>
              <a:ext cx="119306" cy="1274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2633" name="AutoShape 3412"/>
            <p:cNvSpPr>
              <a:spLocks noChangeArrowheads="1"/>
            </p:cNvSpPr>
            <p:nvPr/>
          </p:nvSpPr>
          <p:spPr bwMode="auto">
            <a:xfrm>
              <a:off x="6436339" y="5703083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34" name="Text Box 3413"/>
            <p:cNvSpPr txBox="1">
              <a:spLocks noChangeArrowheads="1"/>
            </p:cNvSpPr>
            <p:nvPr/>
          </p:nvSpPr>
          <p:spPr bwMode="auto">
            <a:xfrm>
              <a:off x="6435554" y="5660604"/>
              <a:ext cx="119306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2635" name="Line 2134"/>
            <p:cNvSpPr>
              <a:spLocks noChangeShapeType="1"/>
            </p:cNvSpPr>
            <p:nvPr/>
          </p:nvSpPr>
          <p:spPr bwMode="auto">
            <a:xfrm>
              <a:off x="8217297" y="5651164"/>
              <a:ext cx="0" cy="1869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6" name="Line 2135"/>
            <p:cNvSpPr>
              <a:spLocks noChangeShapeType="1"/>
            </p:cNvSpPr>
            <p:nvPr/>
          </p:nvSpPr>
          <p:spPr bwMode="auto">
            <a:xfrm>
              <a:off x="6970862" y="5651164"/>
              <a:ext cx="0" cy="4653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7" name="Line 2136"/>
            <p:cNvSpPr>
              <a:spLocks noChangeShapeType="1"/>
            </p:cNvSpPr>
            <p:nvPr/>
          </p:nvSpPr>
          <p:spPr bwMode="auto">
            <a:xfrm>
              <a:off x="6970862" y="6116550"/>
              <a:ext cx="9921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8" name="Line 2137"/>
            <p:cNvSpPr>
              <a:spLocks noChangeShapeType="1"/>
            </p:cNvSpPr>
            <p:nvPr/>
          </p:nvSpPr>
          <p:spPr bwMode="auto">
            <a:xfrm flipV="1">
              <a:off x="7962986" y="5838074"/>
              <a:ext cx="254310" cy="2784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9" name="Line 2138"/>
            <p:cNvSpPr>
              <a:spLocks noChangeShapeType="1"/>
            </p:cNvSpPr>
            <p:nvPr/>
          </p:nvSpPr>
          <p:spPr bwMode="auto">
            <a:xfrm>
              <a:off x="6970862" y="5651164"/>
              <a:ext cx="124643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0" name="Rectangle 2140"/>
            <p:cNvSpPr>
              <a:spLocks noChangeArrowheads="1"/>
            </p:cNvSpPr>
            <p:nvPr/>
          </p:nvSpPr>
          <p:spPr bwMode="auto">
            <a:xfrm>
              <a:off x="6970862" y="5495406"/>
              <a:ext cx="127155" cy="31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1" name="Rectangle 2141"/>
            <p:cNvSpPr>
              <a:spLocks noChangeArrowheads="1"/>
            </p:cNvSpPr>
            <p:nvPr/>
          </p:nvSpPr>
          <p:spPr bwMode="auto">
            <a:xfrm>
              <a:off x="7149821" y="5495406"/>
              <a:ext cx="304545" cy="31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2" name="Rectangle 2142"/>
            <p:cNvSpPr>
              <a:spLocks noChangeArrowheads="1"/>
            </p:cNvSpPr>
            <p:nvPr/>
          </p:nvSpPr>
          <p:spPr bwMode="auto">
            <a:xfrm>
              <a:off x="7504600" y="5495406"/>
              <a:ext cx="153842" cy="31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3" name="Rectangle 2143"/>
            <p:cNvSpPr>
              <a:spLocks noChangeArrowheads="1"/>
            </p:cNvSpPr>
            <p:nvPr/>
          </p:nvSpPr>
          <p:spPr bwMode="auto">
            <a:xfrm>
              <a:off x="7708676" y="5495406"/>
              <a:ext cx="152272" cy="31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4" name="Rectangle 2144"/>
            <p:cNvSpPr>
              <a:spLocks noChangeArrowheads="1"/>
            </p:cNvSpPr>
            <p:nvPr/>
          </p:nvSpPr>
          <p:spPr bwMode="auto">
            <a:xfrm>
              <a:off x="7912752" y="5495406"/>
              <a:ext cx="279427" cy="31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5" name="Rectangle 2145"/>
            <p:cNvSpPr>
              <a:spLocks noChangeArrowheads="1"/>
            </p:cNvSpPr>
            <p:nvPr/>
          </p:nvSpPr>
          <p:spPr bwMode="auto">
            <a:xfrm>
              <a:off x="7098017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6" name="Rectangle 2150"/>
            <p:cNvSpPr>
              <a:spLocks noChangeArrowheads="1"/>
            </p:cNvSpPr>
            <p:nvPr/>
          </p:nvSpPr>
          <p:spPr bwMode="auto">
            <a:xfrm>
              <a:off x="7098017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7" name="Rectangle 2151"/>
            <p:cNvSpPr>
              <a:spLocks noChangeArrowheads="1"/>
            </p:cNvSpPr>
            <p:nvPr/>
          </p:nvSpPr>
          <p:spPr bwMode="auto">
            <a:xfrm>
              <a:off x="7098017" y="6086342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8" name="Rectangle 2152"/>
            <p:cNvSpPr>
              <a:spLocks noChangeArrowheads="1"/>
            </p:cNvSpPr>
            <p:nvPr/>
          </p:nvSpPr>
          <p:spPr bwMode="auto">
            <a:xfrm>
              <a:off x="8065024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49" name="Rectangle 2153"/>
            <p:cNvSpPr>
              <a:spLocks noChangeArrowheads="1"/>
            </p:cNvSpPr>
            <p:nvPr/>
          </p:nvSpPr>
          <p:spPr bwMode="auto">
            <a:xfrm>
              <a:off x="8065024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0" name="Rectangle 2154"/>
            <p:cNvSpPr>
              <a:spLocks noChangeArrowheads="1"/>
            </p:cNvSpPr>
            <p:nvPr/>
          </p:nvSpPr>
          <p:spPr bwMode="auto">
            <a:xfrm rot="19251360">
              <a:off x="8034413" y="5989112"/>
              <a:ext cx="25117" cy="311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1" name="Rectangle 2155"/>
            <p:cNvSpPr>
              <a:spLocks noChangeArrowheads="1"/>
            </p:cNvSpPr>
            <p:nvPr/>
          </p:nvSpPr>
          <p:spPr bwMode="auto">
            <a:xfrm>
              <a:off x="7404131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2" name="Rectangle 2157"/>
            <p:cNvSpPr>
              <a:spLocks noChangeArrowheads="1"/>
            </p:cNvSpPr>
            <p:nvPr/>
          </p:nvSpPr>
          <p:spPr bwMode="auto">
            <a:xfrm>
              <a:off x="7404131" y="6086342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3" name="Rectangle 2160"/>
            <p:cNvSpPr>
              <a:spLocks noChangeArrowheads="1"/>
            </p:cNvSpPr>
            <p:nvPr/>
          </p:nvSpPr>
          <p:spPr bwMode="auto">
            <a:xfrm>
              <a:off x="7404131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4" name="Rectangle 2163"/>
            <p:cNvSpPr>
              <a:spLocks noChangeArrowheads="1"/>
            </p:cNvSpPr>
            <p:nvPr/>
          </p:nvSpPr>
          <p:spPr bwMode="auto">
            <a:xfrm>
              <a:off x="7251859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5" name="Rectangle 2164"/>
            <p:cNvSpPr>
              <a:spLocks noChangeArrowheads="1"/>
            </p:cNvSpPr>
            <p:nvPr/>
          </p:nvSpPr>
          <p:spPr bwMode="auto">
            <a:xfrm>
              <a:off x="7251859" y="6086342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6" name="Rectangle 2165"/>
            <p:cNvSpPr>
              <a:spLocks noChangeArrowheads="1"/>
            </p:cNvSpPr>
            <p:nvPr/>
          </p:nvSpPr>
          <p:spPr bwMode="auto">
            <a:xfrm>
              <a:off x="7251859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7" name="Rectangle 2166"/>
            <p:cNvSpPr>
              <a:spLocks noChangeArrowheads="1"/>
            </p:cNvSpPr>
            <p:nvPr/>
          </p:nvSpPr>
          <p:spPr bwMode="auto">
            <a:xfrm>
              <a:off x="7581521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8" name="Rectangle 2167"/>
            <p:cNvSpPr>
              <a:spLocks noChangeArrowheads="1"/>
            </p:cNvSpPr>
            <p:nvPr/>
          </p:nvSpPr>
          <p:spPr bwMode="auto">
            <a:xfrm>
              <a:off x="7581521" y="6086342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59" name="Rectangle 2168"/>
            <p:cNvSpPr>
              <a:spLocks noChangeArrowheads="1"/>
            </p:cNvSpPr>
            <p:nvPr/>
          </p:nvSpPr>
          <p:spPr bwMode="auto">
            <a:xfrm>
              <a:off x="7581521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0" name="Rectangle 2169"/>
            <p:cNvSpPr>
              <a:spLocks noChangeArrowheads="1"/>
            </p:cNvSpPr>
            <p:nvPr/>
          </p:nvSpPr>
          <p:spPr bwMode="auto">
            <a:xfrm>
              <a:off x="7760480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1" name="Rectangle 2170"/>
            <p:cNvSpPr>
              <a:spLocks noChangeArrowheads="1"/>
            </p:cNvSpPr>
            <p:nvPr/>
          </p:nvSpPr>
          <p:spPr bwMode="auto">
            <a:xfrm>
              <a:off x="7760480" y="6086342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2" name="Rectangle 2171"/>
            <p:cNvSpPr>
              <a:spLocks noChangeArrowheads="1"/>
            </p:cNvSpPr>
            <p:nvPr/>
          </p:nvSpPr>
          <p:spPr bwMode="auto">
            <a:xfrm>
              <a:off x="7760480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3" name="Rectangle 2172"/>
            <p:cNvSpPr>
              <a:spLocks noChangeArrowheads="1"/>
            </p:cNvSpPr>
            <p:nvPr/>
          </p:nvSpPr>
          <p:spPr bwMode="auto">
            <a:xfrm>
              <a:off x="7912752" y="5713468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4" name="Rectangle 2173"/>
            <p:cNvSpPr>
              <a:spLocks noChangeArrowheads="1"/>
            </p:cNvSpPr>
            <p:nvPr/>
          </p:nvSpPr>
          <p:spPr bwMode="auto">
            <a:xfrm>
              <a:off x="7912752" y="6086342"/>
              <a:ext cx="25117" cy="3020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5" name="Rectangle 2174"/>
            <p:cNvSpPr>
              <a:spLocks noChangeArrowheads="1"/>
            </p:cNvSpPr>
            <p:nvPr/>
          </p:nvSpPr>
          <p:spPr bwMode="auto">
            <a:xfrm>
              <a:off x="7912752" y="5868282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6" name="AutoShape 2215"/>
            <p:cNvSpPr>
              <a:spLocks noChangeArrowheads="1"/>
            </p:cNvSpPr>
            <p:nvPr/>
          </p:nvSpPr>
          <p:spPr bwMode="auto">
            <a:xfrm rot="5400000">
              <a:off x="7039988" y="5591566"/>
              <a:ext cx="92511" cy="2668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7" name="AutoShape 2216"/>
            <p:cNvSpPr>
              <a:spLocks noChangeArrowheads="1"/>
            </p:cNvSpPr>
            <p:nvPr/>
          </p:nvSpPr>
          <p:spPr bwMode="auto">
            <a:xfrm rot="5400000">
              <a:off x="7014086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8" name="AutoShape 2217"/>
            <p:cNvSpPr>
              <a:spLocks noChangeArrowheads="1"/>
            </p:cNvSpPr>
            <p:nvPr/>
          </p:nvSpPr>
          <p:spPr bwMode="auto">
            <a:xfrm rot="5400000">
              <a:off x="6988969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69" name="AutoShape 2218"/>
            <p:cNvSpPr>
              <a:spLocks noChangeArrowheads="1"/>
            </p:cNvSpPr>
            <p:nvPr/>
          </p:nvSpPr>
          <p:spPr bwMode="auto">
            <a:xfrm rot="5400000">
              <a:off x="6963851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0" name="AutoShape 2219"/>
            <p:cNvSpPr>
              <a:spLocks noChangeArrowheads="1"/>
            </p:cNvSpPr>
            <p:nvPr/>
          </p:nvSpPr>
          <p:spPr bwMode="auto">
            <a:xfrm rot="5400000">
              <a:off x="6937950" y="5591566"/>
              <a:ext cx="92511" cy="2668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1" name="AutoShape 2220"/>
            <p:cNvSpPr>
              <a:spLocks noChangeArrowheads="1"/>
            </p:cNvSpPr>
            <p:nvPr/>
          </p:nvSpPr>
          <p:spPr bwMode="auto">
            <a:xfrm rot="5400000">
              <a:off x="7218162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2" name="AutoShape 2221"/>
            <p:cNvSpPr>
              <a:spLocks noChangeArrowheads="1"/>
            </p:cNvSpPr>
            <p:nvPr/>
          </p:nvSpPr>
          <p:spPr bwMode="auto">
            <a:xfrm rot="5400000">
              <a:off x="7191475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3" name="AutoShape 2222"/>
            <p:cNvSpPr>
              <a:spLocks noChangeArrowheads="1"/>
            </p:cNvSpPr>
            <p:nvPr/>
          </p:nvSpPr>
          <p:spPr bwMode="auto">
            <a:xfrm rot="5400000">
              <a:off x="7166358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4" name="AutoShape 2223"/>
            <p:cNvSpPr>
              <a:spLocks noChangeArrowheads="1"/>
            </p:cNvSpPr>
            <p:nvPr/>
          </p:nvSpPr>
          <p:spPr bwMode="auto">
            <a:xfrm rot="5400000">
              <a:off x="7141241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5" name="AutoShape 2224"/>
            <p:cNvSpPr>
              <a:spLocks noChangeArrowheads="1"/>
            </p:cNvSpPr>
            <p:nvPr/>
          </p:nvSpPr>
          <p:spPr bwMode="auto">
            <a:xfrm rot="5400000">
              <a:off x="7116124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6" name="AutoShape 2225"/>
            <p:cNvSpPr>
              <a:spLocks noChangeArrowheads="1"/>
            </p:cNvSpPr>
            <p:nvPr/>
          </p:nvSpPr>
          <p:spPr bwMode="auto">
            <a:xfrm rot="5400000">
              <a:off x="7345317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7" name="AutoShape 2226"/>
            <p:cNvSpPr>
              <a:spLocks noChangeArrowheads="1"/>
            </p:cNvSpPr>
            <p:nvPr/>
          </p:nvSpPr>
          <p:spPr bwMode="auto">
            <a:xfrm rot="5400000">
              <a:off x="7318630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8" name="AutoShape 2227"/>
            <p:cNvSpPr>
              <a:spLocks noChangeArrowheads="1"/>
            </p:cNvSpPr>
            <p:nvPr/>
          </p:nvSpPr>
          <p:spPr bwMode="auto">
            <a:xfrm rot="5400000">
              <a:off x="7293513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79" name="AutoShape 2228"/>
            <p:cNvSpPr>
              <a:spLocks noChangeArrowheads="1"/>
            </p:cNvSpPr>
            <p:nvPr/>
          </p:nvSpPr>
          <p:spPr bwMode="auto">
            <a:xfrm rot="5400000">
              <a:off x="7268396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0" name="AutoShape 2229"/>
            <p:cNvSpPr>
              <a:spLocks noChangeArrowheads="1"/>
            </p:cNvSpPr>
            <p:nvPr/>
          </p:nvSpPr>
          <p:spPr bwMode="auto">
            <a:xfrm rot="5400000">
              <a:off x="7243279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1" name="AutoShape 2230"/>
            <p:cNvSpPr>
              <a:spLocks noChangeArrowheads="1"/>
            </p:cNvSpPr>
            <p:nvPr/>
          </p:nvSpPr>
          <p:spPr bwMode="auto">
            <a:xfrm rot="5400000">
              <a:off x="7370434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2" name="AutoShape 2231"/>
            <p:cNvSpPr>
              <a:spLocks noChangeArrowheads="1"/>
            </p:cNvSpPr>
            <p:nvPr/>
          </p:nvSpPr>
          <p:spPr bwMode="auto">
            <a:xfrm rot="5400000">
              <a:off x="7547823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3" name="AutoShape 2232"/>
            <p:cNvSpPr>
              <a:spLocks noChangeArrowheads="1"/>
            </p:cNvSpPr>
            <p:nvPr/>
          </p:nvSpPr>
          <p:spPr bwMode="auto">
            <a:xfrm rot="5400000">
              <a:off x="7522706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4" name="AutoShape 2233"/>
            <p:cNvSpPr>
              <a:spLocks noChangeArrowheads="1"/>
            </p:cNvSpPr>
            <p:nvPr/>
          </p:nvSpPr>
          <p:spPr bwMode="auto">
            <a:xfrm rot="5400000">
              <a:off x="7497589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5" name="AutoShape 2234"/>
            <p:cNvSpPr>
              <a:spLocks noChangeArrowheads="1"/>
            </p:cNvSpPr>
            <p:nvPr/>
          </p:nvSpPr>
          <p:spPr bwMode="auto">
            <a:xfrm rot="5400000">
              <a:off x="7471688" y="5591566"/>
              <a:ext cx="92511" cy="2668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6" name="AutoShape 2235"/>
            <p:cNvSpPr>
              <a:spLocks noChangeArrowheads="1"/>
            </p:cNvSpPr>
            <p:nvPr/>
          </p:nvSpPr>
          <p:spPr bwMode="auto">
            <a:xfrm rot="5400000">
              <a:off x="7572941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7" name="AutoShape 2236"/>
            <p:cNvSpPr>
              <a:spLocks noChangeArrowheads="1"/>
            </p:cNvSpPr>
            <p:nvPr/>
          </p:nvSpPr>
          <p:spPr bwMode="auto">
            <a:xfrm rot="5400000">
              <a:off x="7777017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8" name="AutoShape 2237"/>
            <p:cNvSpPr>
              <a:spLocks noChangeArrowheads="1"/>
            </p:cNvSpPr>
            <p:nvPr/>
          </p:nvSpPr>
          <p:spPr bwMode="auto">
            <a:xfrm rot="5400000">
              <a:off x="7750330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9" name="AutoShape 2238"/>
            <p:cNvSpPr>
              <a:spLocks noChangeArrowheads="1"/>
            </p:cNvSpPr>
            <p:nvPr/>
          </p:nvSpPr>
          <p:spPr bwMode="auto">
            <a:xfrm rot="5400000">
              <a:off x="7725213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0" name="AutoShape 2239"/>
            <p:cNvSpPr>
              <a:spLocks noChangeArrowheads="1"/>
            </p:cNvSpPr>
            <p:nvPr/>
          </p:nvSpPr>
          <p:spPr bwMode="auto">
            <a:xfrm rot="5400000">
              <a:off x="7700096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1" name="AutoShape 2240"/>
            <p:cNvSpPr>
              <a:spLocks noChangeArrowheads="1"/>
            </p:cNvSpPr>
            <p:nvPr/>
          </p:nvSpPr>
          <p:spPr bwMode="auto">
            <a:xfrm rot="5400000">
              <a:off x="7817832" y="5575359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2" name="AutoShape 2241"/>
            <p:cNvSpPr>
              <a:spLocks noChangeArrowheads="1"/>
            </p:cNvSpPr>
            <p:nvPr/>
          </p:nvSpPr>
          <p:spPr bwMode="auto">
            <a:xfrm rot="5400000">
              <a:off x="7954406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3" name="AutoShape 2242"/>
            <p:cNvSpPr>
              <a:spLocks noChangeArrowheads="1"/>
            </p:cNvSpPr>
            <p:nvPr/>
          </p:nvSpPr>
          <p:spPr bwMode="auto">
            <a:xfrm rot="5400000">
              <a:off x="7929289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4" name="AutoShape 2243"/>
            <p:cNvSpPr>
              <a:spLocks noChangeArrowheads="1"/>
            </p:cNvSpPr>
            <p:nvPr/>
          </p:nvSpPr>
          <p:spPr bwMode="auto">
            <a:xfrm rot="5400000">
              <a:off x="7904172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5" name="AutoShape 2244"/>
            <p:cNvSpPr>
              <a:spLocks noChangeArrowheads="1"/>
            </p:cNvSpPr>
            <p:nvPr/>
          </p:nvSpPr>
          <p:spPr bwMode="auto">
            <a:xfrm rot="5400000">
              <a:off x="7879055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6" name="AutoShape 2245"/>
            <p:cNvSpPr>
              <a:spLocks noChangeArrowheads="1"/>
            </p:cNvSpPr>
            <p:nvPr/>
          </p:nvSpPr>
          <p:spPr bwMode="auto">
            <a:xfrm rot="5400000">
              <a:off x="7979523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7" name="AutoShape 2246"/>
            <p:cNvSpPr>
              <a:spLocks noChangeArrowheads="1"/>
            </p:cNvSpPr>
            <p:nvPr/>
          </p:nvSpPr>
          <p:spPr bwMode="auto">
            <a:xfrm rot="5400000">
              <a:off x="8081561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8" name="AutoShape 2247"/>
            <p:cNvSpPr>
              <a:spLocks noChangeArrowheads="1"/>
            </p:cNvSpPr>
            <p:nvPr/>
          </p:nvSpPr>
          <p:spPr bwMode="auto">
            <a:xfrm rot="5400000">
              <a:off x="8056444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99" name="AutoShape 2248"/>
            <p:cNvSpPr>
              <a:spLocks noChangeArrowheads="1"/>
            </p:cNvSpPr>
            <p:nvPr/>
          </p:nvSpPr>
          <p:spPr bwMode="auto">
            <a:xfrm rot="5400000">
              <a:off x="8031327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0" name="AutoShape 2249"/>
            <p:cNvSpPr>
              <a:spLocks noChangeArrowheads="1"/>
            </p:cNvSpPr>
            <p:nvPr/>
          </p:nvSpPr>
          <p:spPr bwMode="auto">
            <a:xfrm rot="5400000">
              <a:off x="8005425" y="5591566"/>
              <a:ext cx="92511" cy="2668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1" name="AutoShape 2250"/>
            <p:cNvSpPr>
              <a:spLocks noChangeArrowheads="1"/>
            </p:cNvSpPr>
            <p:nvPr/>
          </p:nvSpPr>
          <p:spPr bwMode="auto">
            <a:xfrm rot="5400000">
              <a:off x="8101969" y="5574415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2" name="Rectangle 2308"/>
            <p:cNvSpPr>
              <a:spLocks noChangeArrowheads="1"/>
            </p:cNvSpPr>
            <p:nvPr/>
          </p:nvSpPr>
          <p:spPr bwMode="auto">
            <a:xfrm>
              <a:off x="7098017" y="6055191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3" name="Rectangle 2309"/>
            <p:cNvSpPr>
              <a:spLocks noChangeArrowheads="1"/>
            </p:cNvSpPr>
            <p:nvPr/>
          </p:nvSpPr>
          <p:spPr bwMode="auto">
            <a:xfrm>
              <a:off x="7404131" y="6055191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4" name="Rectangle 2310"/>
            <p:cNvSpPr>
              <a:spLocks noChangeArrowheads="1"/>
            </p:cNvSpPr>
            <p:nvPr/>
          </p:nvSpPr>
          <p:spPr bwMode="auto">
            <a:xfrm>
              <a:off x="7251859" y="6055191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5" name="Rectangle 2311"/>
            <p:cNvSpPr>
              <a:spLocks noChangeArrowheads="1"/>
            </p:cNvSpPr>
            <p:nvPr/>
          </p:nvSpPr>
          <p:spPr bwMode="auto">
            <a:xfrm>
              <a:off x="7581521" y="6055191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6" name="Rectangle 2312"/>
            <p:cNvSpPr>
              <a:spLocks noChangeArrowheads="1"/>
            </p:cNvSpPr>
            <p:nvPr/>
          </p:nvSpPr>
          <p:spPr bwMode="auto">
            <a:xfrm>
              <a:off x="7760480" y="6055191"/>
              <a:ext cx="25117" cy="3115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7" name="Rectangle 2313"/>
            <p:cNvSpPr>
              <a:spLocks noChangeArrowheads="1"/>
            </p:cNvSpPr>
            <p:nvPr/>
          </p:nvSpPr>
          <p:spPr bwMode="auto">
            <a:xfrm>
              <a:off x="7912752" y="6055191"/>
              <a:ext cx="25117" cy="311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8" name="Rectangle 2314"/>
            <p:cNvSpPr>
              <a:spLocks noChangeArrowheads="1"/>
            </p:cNvSpPr>
            <p:nvPr/>
          </p:nvSpPr>
          <p:spPr bwMode="auto">
            <a:xfrm>
              <a:off x="7098017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9" name="Rectangle 2315"/>
            <p:cNvSpPr>
              <a:spLocks noChangeArrowheads="1"/>
            </p:cNvSpPr>
            <p:nvPr/>
          </p:nvSpPr>
          <p:spPr bwMode="auto">
            <a:xfrm>
              <a:off x="7404131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0" name="Rectangle 2316"/>
            <p:cNvSpPr>
              <a:spLocks noChangeArrowheads="1"/>
            </p:cNvSpPr>
            <p:nvPr/>
          </p:nvSpPr>
          <p:spPr bwMode="auto">
            <a:xfrm>
              <a:off x="7251859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1" name="Rectangle 2317"/>
            <p:cNvSpPr>
              <a:spLocks noChangeArrowheads="1"/>
            </p:cNvSpPr>
            <p:nvPr/>
          </p:nvSpPr>
          <p:spPr bwMode="auto">
            <a:xfrm>
              <a:off x="7581521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2" name="Rectangle 2318"/>
            <p:cNvSpPr>
              <a:spLocks noChangeArrowheads="1"/>
            </p:cNvSpPr>
            <p:nvPr/>
          </p:nvSpPr>
          <p:spPr bwMode="auto">
            <a:xfrm>
              <a:off x="7760480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3" name="Rectangle 2319"/>
            <p:cNvSpPr>
              <a:spLocks noChangeArrowheads="1"/>
            </p:cNvSpPr>
            <p:nvPr/>
          </p:nvSpPr>
          <p:spPr bwMode="auto">
            <a:xfrm>
              <a:off x="7912752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4" name="Rectangle 2320"/>
            <p:cNvSpPr>
              <a:spLocks noChangeArrowheads="1"/>
            </p:cNvSpPr>
            <p:nvPr/>
          </p:nvSpPr>
          <p:spPr bwMode="auto">
            <a:xfrm>
              <a:off x="7098017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5" name="Rectangle 2321"/>
            <p:cNvSpPr>
              <a:spLocks noChangeArrowheads="1"/>
            </p:cNvSpPr>
            <p:nvPr/>
          </p:nvSpPr>
          <p:spPr bwMode="auto">
            <a:xfrm>
              <a:off x="7404131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6" name="Rectangle 2322"/>
            <p:cNvSpPr>
              <a:spLocks noChangeArrowheads="1"/>
            </p:cNvSpPr>
            <p:nvPr/>
          </p:nvSpPr>
          <p:spPr bwMode="auto">
            <a:xfrm>
              <a:off x="7251859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7" name="Rectangle 2323"/>
            <p:cNvSpPr>
              <a:spLocks noChangeArrowheads="1"/>
            </p:cNvSpPr>
            <p:nvPr/>
          </p:nvSpPr>
          <p:spPr bwMode="auto">
            <a:xfrm>
              <a:off x="7581521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8" name="Rectangle 2324"/>
            <p:cNvSpPr>
              <a:spLocks noChangeArrowheads="1"/>
            </p:cNvSpPr>
            <p:nvPr/>
          </p:nvSpPr>
          <p:spPr bwMode="auto">
            <a:xfrm>
              <a:off x="7760480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19" name="Rectangle 2325"/>
            <p:cNvSpPr>
              <a:spLocks noChangeArrowheads="1"/>
            </p:cNvSpPr>
            <p:nvPr/>
          </p:nvSpPr>
          <p:spPr bwMode="auto">
            <a:xfrm>
              <a:off x="7912752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0" name="Rectangle 2327"/>
            <p:cNvSpPr>
              <a:spLocks noChangeArrowheads="1"/>
            </p:cNvSpPr>
            <p:nvPr/>
          </p:nvSpPr>
          <p:spPr bwMode="auto">
            <a:xfrm>
              <a:off x="8065024" y="5900377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1" name="Rectangle 2328"/>
            <p:cNvSpPr>
              <a:spLocks noChangeArrowheads="1"/>
            </p:cNvSpPr>
            <p:nvPr/>
          </p:nvSpPr>
          <p:spPr bwMode="auto">
            <a:xfrm>
              <a:off x="8065024" y="5744619"/>
              <a:ext cx="25117" cy="302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2" name="Rectangle 2329"/>
            <p:cNvSpPr>
              <a:spLocks noChangeArrowheads="1"/>
            </p:cNvSpPr>
            <p:nvPr/>
          </p:nvSpPr>
          <p:spPr bwMode="auto">
            <a:xfrm rot="19251360">
              <a:off x="8018714" y="5966456"/>
              <a:ext cx="25117" cy="3115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3" name="AutoShape 2344"/>
            <p:cNvSpPr>
              <a:spLocks noChangeArrowheads="1"/>
            </p:cNvSpPr>
            <p:nvPr/>
          </p:nvSpPr>
          <p:spPr bwMode="auto">
            <a:xfrm rot="5400000">
              <a:off x="8133365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4" name="AutoShape 2345"/>
            <p:cNvSpPr>
              <a:spLocks noChangeArrowheads="1"/>
            </p:cNvSpPr>
            <p:nvPr/>
          </p:nvSpPr>
          <p:spPr bwMode="auto">
            <a:xfrm rot="5400000">
              <a:off x="7674979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5" name="AutoShape 2346"/>
            <p:cNvSpPr>
              <a:spLocks noChangeArrowheads="1"/>
            </p:cNvSpPr>
            <p:nvPr/>
          </p:nvSpPr>
          <p:spPr bwMode="auto">
            <a:xfrm rot="5400000">
              <a:off x="7598058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6" name="AutoShape 2347"/>
            <p:cNvSpPr>
              <a:spLocks noChangeArrowheads="1"/>
            </p:cNvSpPr>
            <p:nvPr/>
          </p:nvSpPr>
          <p:spPr bwMode="auto">
            <a:xfrm rot="5400000">
              <a:off x="7395551" y="5592351"/>
              <a:ext cx="92511" cy="2511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7" name="Text Box 2356"/>
            <p:cNvSpPr txBox="1">
              <a:spLocks noChangeArrowheads="1"/>
            </p:cNvSpPr>
            <p:nvPr/>
          </p:nvSpPr>
          <p:spPr bwMode="auto">
            <a:xfrm>
              <a:off x="6945745" y="5900377"/>
              <a:ext cx="152272" cy="1047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2728" name="Text Box 3366"/>
            <p:cNvSpPr txBox="1">
              <a:spLocks noChangeArrowheads="1"/>
            </p:cNvSpPr>
            <p:nvPr/>
          </p:nvSpPr>
          <p:spPr bwMode="auto">
            <a:xfrm>
              <a:off x="7214367" y="5256179"/>
              <a:ext cx="685226" cy="1633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2729" name="AutoShape 3414"/>
            <p:cNvSpPr>
              <a:spLocks noChangeArrowheads="1"/>
            </p:cNvSpPr>
            <p:nvPr/>
          </p:nvSpPr>
          <p:spPr bwMode="auto">
            <a:xfrm>
              <a:off x="7174938" y="5969288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0" name="Text Box 3415"/>
            <p:cNvSpPr txBox="1">
              <a:spLocks noChangeArrowheads="1"/>
            </p:cNvSpPr>
            <p:nvPr/>
          </p:nvSpPr>
          <p:spPr bwMode="auto">
            <a:xfrm>
              <a:off x="7174938" y="5926809"/>
              <a:ext cx="119306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2731" name="AutoShape 3416"/>
            <p:cNvSpPr>
              <a:spLocks noChangeArrowheads="1"/>
            </p:cNvSpPr>
            <p:nvPr/>
          </p:nvSpPr>
          <p:spPr bwMode="auto">
            <a:xfrm>
              <a:off x="7283255" y="5969288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2" name="Text Box 3417"/>
            <p:cNvSpPr txBox="1">
              <a:spLocks noChangeArrowheads="1"/>
            </p:cNvSpPr>
            <p:nvPr/>
          </p:nvSpPr>
          <p:spPr bwMode="auto">
            <a:xfrm>
              <a:off x="7281685" y="5926809"/>
              <a:ext cx="147563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2733" name="AutoShape 3418"/>
            <p:cNvSpPr>
              <a:spLocks noChangeArrowheads="1"/>
            </p:cNvSpPr>
            <p:nvPr/>
          </p:nvSpPr>
          <p:spPr bwMode="auto">
            <a:xfrm>
              <a:off x="7460645" y="5969288"/>
              <a:ext cx="36106" cy="8590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4" name="Text Box 3419"/>
            <p:cNvSpPr txBox="1">
              <a:spLocks noChangeArrowheads="1"/>
            </p:cNvSpPr>
            <p:nvPr/>
          </p:nvSpPr>
          <p:spPr bwMode="auto">
            <a:xfrm>
              <a:off x="7460645" y="5926809"/>
              <a:ext cx="147563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2735" name="AutoShape 3420"/>
            <p:cNvSpPr>
              <a:spLocks noChangeArrowheads="1"/>
            </p:cNvSpPr>
            <p:nvPr/>
          </p:nvSpPr>
          <p:spPr bwMode="auto">
            <a:xfrm>
              <a:off x="7638034" y="5969288"/>
              <a:ext cx="36106" cy="8590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6" name="Text Box 3421"/>
            <p:cNvSpPr txBox="1">
              <a:spLocks noChangeArrowheads="1"/>
            </p:cNvSpPr>
            <p:nvPr/>
          </p:nvSpPr>
          <p:spPr bwMode="auto">
            <a:xfrm>
              <a:off x="7633325" y="5926809"/>
              <a:ext cx="147563" cy="127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2737" name="Rectangle 2343"/>
            <p:cNvSpPr>
              <a:spLocks noChangeArrowheads="1"/>
            </p:cNvSpPr>
            <p:nvPr/>
          </p:nvSpPr>
          <p:spPr bwMode="auto">
            <a:xfrm>
              <a:off x="7283255" y="4795912"/>
              <a:ext cx="56513" cy="173694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8" name="AutoShape 2111"/>
            <p:cNvSpPr>
              <a:spLocks noChangeArrowheads="1"/>
            </p:cNvSpPr>
            <p:nvPr/>
          </p:nvSpPr>
          <p:spPr bwMode="auto">
            <a:xfrm rot="16200000">
              <a:off x="7454440" y="4878399"/>
              <a:ext cx="73631" cy="408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9" name="AutoShape 2111"/>
            <p:cNvSpPr>
              <a:spLocks noChangeArrowheads="1"/>
            </p:cNvSpPr>
            <p:nvPr/>
          </p:nvSpPr>
          <p:spPr bwMode="auto">
            <a:xfrm rot="16200000">
              <a:off x="7667935" y="4878399"/>
              <a:ext cx="73631" cy="408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40" name="AutoShape 2111"/>
            <p:cNvSpPr>
              <a:spLocks noChangeArrowheads="1"/>
            </p:cNvSpPr>
            <p:nvPr/>
          </p:nvSpPr>
          <p:spPr bwMode="auto">
            <a:xfrm rot="16200000">
              <a:off x="7886532" y="4878792"/>
              <a:ext cx="73631" cy="400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41" name="8 Bisel"/>
            <p:cNvSpPr>
              <a:spLocks noChangeArrowheads="1"/>
            </p:cNvSpPr>
            <p:nvPr/>
          </p:nvSpPr>
          <p:spPr bwMode="auto">
            <a:xfrm>
              <a:off x="7966126" y="4564635"/>
              <a:ext cx="72212" cy="112335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42" name="Rectangle 1982"/>
            <p:cNvSpPr>
              <a:spLocks noChangeArrowheads="1"/>
            </p:cNvSpPr>
            <p:nvPr/>
          </p:nvSpPr>
          <p:spPr bwMode="auto">
            <a:xfrm>
              <a:off x="6145138" y="3438458"/>
              <a:ext cx="865754" cy="264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2743" name="Rectangle 1982"/>
            <p:cNvSpPr>
              <a:spLocks noChangeArrowheads="1"/>
            </p:cNvSpPr>
            <p:nvPr/>
          </p:nvSpPr>
          <p:spPr bwMode="auto">
            <a:xfrm>
              <a:off x="6145138" y="3467721"/>
              <a:ext cx="865754" cy="264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2744" name="Rectangle 1982"/>
            <p:cNvSpPr>
              <a:spLocks noChangeArrowheads="1"/>
            </p:cNvSpPr>
            <p:nvPr/>
          </p:nvSpPr>
          <p:spPr bwMode="auto">
            <a:xfrm>
              <a:off x="6143568" y="3328011"/>
              <a:ext cx="865754" cy="292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2745" name="Rectangle 1982"/>
            <p:cNvSpPr>
              <a:spLocks noChangeArrowheads="1"/>
            </p:cNvSpPr>
            <p:nvPr/>
          </p:nvSpPr>
          <p:spPr bwMode="auto">
            <a:xfrm>
              <a:off x="6143568" y="3359163"/>
              <a:ext cx="865754" cy="27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2746" name="Rectangle 1982"/>
            <p:cNvSpPr>
              <a:spLocks noChangeArrowheads="1"/>
            </p:cNvSpPr>
            <p:nvPr/>
          </p:nvSpPr>
          <p:spPr bwMode="auto">
            <a:xfrm>
              <a:off x="6217349" y="2823922"/>
              <a:ext cx="805316" cy="273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2747" name="Rectangle 1982"/>
            <p:cNvSpPr>
              <a:spLocks noChangeArrowheads="1"/>
            </p:cNvSpPr>
            <p:nvPr/>
          </p:nvSpPr>
          <p:spPr bwMode="auto">
            <a:xfrm>
              <a:off x="6217349" y="2853185"/>
              <a:ext cx="805316" cy="27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2748" name="Rectangle 1982"/>
            <p:cNvSpPr>
              <a:spLocks noChangeArrowheads="1"/>
            </p:cNvSpPr>
            <p:nvPr/>
          </p:nvSpPr>
          <p:spPr bwMode="auto">
            <a:xfrm>
              <a:off x="6215779" y="2716307"/>
              <a:ext cx="805316" cy="273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2749" name="Rectangle 1982"/>
            <p:cNvSpPr>
              <a:spLocks noChangeArrowheads="1"/>
            </p:cNvSpPr>
            <p:nvPr/>
          </p:nvSpPr>
          <p:spPr bwMode="auto">
            <a:xfrm>
              <a:off x="6215779" y="2745571"/>
              <a:ext cx="805316" cy="27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2750" name="Rectangle 1982"/>
            <p:cNvSpPr>
              <a:spLocks noChangeArrowheads="1"/>
            </p:cNvSpPr>
            <p:nvPr/>
          </p:nvSpPr>
          <p:spPr bwMode="auto">
            <a:xfrm>
              <a:off x="6306829" y="2208442"/>
              <a:ext cx="805316" cy="273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2751" name="Rectangle 1982"/>
            <p:cNvSpPr>
              <a:spLocks noChangeArrowheads="1"/>
            </p:cNvSpPr>
            <p:nvPr/>
          </p:nvSpPr>
          <p:spPr bwMode="auto">
            <a:xfrm>
              <a:off x="6306829" y="2237706"/>
              <a:ext cx="805316" cy="27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2752" name="Rectangle 1982"/>
            <p:cNvSpPr>
              <a:spLocks noChangeArrowheads="1"/>
            </p:cNvSpPr>
            <p:nvPr/>
          </p:nvSpPr>
          <p:spPr bwMode="auto">
            <a:xfrm>
              <a:off x="6305259" y="2100827"/>
              <a:ext cx="805316" cy="273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2753" name="Rectangle 1982"/>
            <p:cNvSpPr>
              <a:spLocks noChangeArrowheads="1"/>
            </p:cNvSpPr>
            <p:nvPr/>
          </p:nvSpPr>
          <p:spPr bwMode="auto">
            <a:xfrm>
              <a:off x="6305259" y="2130091"/>
              <a:ext cx="805316" cy="273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2754" name="AutoShape 2111"/>
            <p:cNvSpPr>
              <a:spLocks noChangeArrowheads="1"/>
            </p:cNvSpPr>
            <p:nvPr/>
          </p:nvSpPr>
          <p:spPr bwMode="auto">
            <a:xfrm rot="16200000">
              <a:off x="5906600" y="4781168"/>
              <a:ext cx="73631" cy="408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55" name="AutoShape 2111"/>
            <p:cNvSpPr>
              <a:spLocks noChangeArrowheads="1"/>
            </p:cNvSpPr>
            <p:nvPr/>
          </p:nvSpPr>
          <p:spPr bwMode="auto">
            <a:xfrm rot="16200000">
              <a:off x="5782585" y="4781168"/>
              <a:ext cx="73631" cy="408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56" name="AutoShape 2111"/>
            <p:cNvSpPr>
              <a:spLocks noChangeArrowheads="1"/>
            </p:cNvSpPr>
            <p:nvPr/>
          </p:nvSpPr>
          <p:spPr bwMode="auto">
            <a:xfrm rot="16200000">
              <a:off x="6177394" y="4781168"/>
              <a:ext cx="73631" cy="408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57" name="AutoShape 2111"/>
            <p:cNvSpPr>
              <a:spLocks noChangeArrowheads="1"/>
            </p:cNvSpPr>
            <p:nvPr/>
          </p:nvSpPr>
          <p:spPr bwMode="auto">
            <a:xfrm rot="16200000">
              <a:off x="6038857" y="4781561"/>
              <a:ext cx="73631" cy="400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58" name="AutoShape 1900"/>
            <p:cNvSpPr>
              <a:spLocks noChangeArrowheads="1"/>
            </p:cNvSpPr>
            <p:nvPr/>
          </p:nvSpPr>
          <p:spPr bwMode="auto">
            <a:xfrm>
              <a:off x="5959114" y="4354146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59" name="Line 1901"/>
            <p:cNvSpPr>
              <a:spLocks noChangeShapeType="1"/>
            </p:cNvSpPr>
            <p:nvPr/>
          </p:nvSpPr>
          <p:spPr bwMode="auto">
            <a:xfrm>
              <a:off x="5959114" y="435414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0" name="Line 1902"/>
            <p:cNvSpPr>
              <a:spLocks noChangeShapeType="1"/>
            </p:cNvSpPr>
            <p:nvPr/>
          </p:nvSpPr>
          <p:spPr bwMode="auto">
            <a:xfrm>
              <a:off x="6026327" y="435414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1" name="AutoShape 1900"/>
            <p:cNvSpPr>
              <a:spLocks noChangeArrowheads="1"/>
            </p:cNvSpPr>
            <p:nvPr/>
          </p:nvSpPr>
          <p:spPr bwMode="auto">
            <a:xfrm>
              <a:off x="5959114" y="4138896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62" name="Line 1901"/>
            <p:cNvSpPr>
              <a:spLocks noChangeShapeType="1"/>
            </p:cNvSpPr>
            <p:nvPr/>
          </p:nvSpPr>
          <p:spPr bwMode="auto">
            <a:xfrm>
              <a:off x="5959114" y="413889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3" name="Line 1902"/>
            <p:cNvSpPr>
              <a:spLocks noChangeShapeType="1"/>
            </p:cNvSpPr>
            <p:nvPr/>
          </p:nvSpPr>
          <p:spPr bwMode="auto">
            <a:xfrm>
              <a:off x="6026327" y="413889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4" name="AutoShape 1900"/>
            <p:cNvSpPr>
              <a:spLocks noChangeArrowheads="1"/>
            </p:cNvSpPr>
            <p:nvPr/>
          </p:nvSpPr>
          <p:spPr bwMode="auto">
            <a:xfrm>
              <a:off x="7078642" y="3823132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65" name="Line 1901"/>
            <p:cNvSpPr>
              <a:spLocks noChangeShapeType="1"/>
            </p:cNvSpPr>
            <p:nvPr/>
          </p:nvSpPr>
          <p:spPr bwMode="auto">
            <a:xfrm>
              <a:off x="7078642" y="382313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6" name="Line 1902"/>
            <p:cNvSpPr>
              <a:spLocks noChangeShapeType="1"/>
            </p:cNvSpPr>
            <p:nvPr/>
          </p:nvSpPr>
          <p:spPr bwMode="auto">
            <a:xfrm>
              <a:off x="7145855" y="382313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7" name="AutoShape 1900"/>
            <p:cNvSpPr>
              <a:spLocks noChangeArrowheads="1"/>
            </p:cNvSpPr>
            <p:nvPr/>
          </p:nvSpPr>
          <p:spPr bwMode="auto">
            <a:xfrm>
              <a:off x="7078642" y="3557400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68" name="Line 1901"/>
            <p:cNvSpPr>
              <a:spLocks noChangeShapeType="1"/>
            </p:cNvSpPr>
            <p:nvPr/>
          </p:nvSpPr>
          <p:spPr bwMode="auto">
            <a:xfrm>
              <a:off x="7078642" y="355740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69" name="Line 1902"/>
            <p:cNvSpPr>
              <a:spLocks noChangeShapeType="1"/>
            </p:cNvSpPr>
            <p:nvPr/>
          </p:nvSpPr>
          <p:spPr bwMode="auto">
            <a:xfrm>
              <a:off x="7145855" y="355740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0" name="AutoShape 1900"/>
            <p:cNvSpPr>
              <a:spLocks noChangeArrowheads="1"/>
            </p:cNvSpPr>
            <p:nvPr/>
          </p:nvSpPr>
          <p:spPr bwMode="auto">
            <a:xfrm>
              <a:off x="7180760" y="4366404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71" name="Line 1901"/>
            <p:cNvSpPr>
              <a:spLocks noChangeShapeType="1"/>
            </p:cNvSpPr>
            <p:nvPr/>
          </p:nvSpPr>
          <p:spPr bwMode="auto">
            <a:xfrm>
              <a:off x="7180760" y="436640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2" name="Line 1902"/>
            <p:cNvSpPr>
              <a:spLocks noChangeShapeType="1"/>
            </p:cNvSpPr>
            <p:nvPr/>
          </p:nvSpPr>
          <p:spPr bwMode="auto">
            <a:xfrm>
              <a:off x="7247973" y="436640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3" name="AutoShape 1900"/>
            <p:cNvSpPr>
              <a:spLocks noChangeArrowheads="1"/>
            </p:cNvSpPr>
            <p:nvPr/>
          </p:nvSpPr>
          <p:spPr bwMode="auto">
            <a:xfrm>
              <a:off x="7180760" y="4141700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74" name="Line 1901"/>
            <p:cNvSpPr>
              <a:spLocks noChangeShapeType="1"/>
            </p:cNvSpPr>
            <p:nvPr/>
          </p:nvSpPr>
          <p:spPr bwMode="auto">
            <a:xfrm>
              <a:off x="7180760" y="414170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5" name="Line 1902"/>
            <p:cNvSpPr>
              <a:spLocks noChangeShapeType="1"/>
            </p:cNvSpPr>
            <p:nvPr/>
          </p:nvSpPr>
          <p:spPr bwMode="auto">
            <a:xfrm>
              <a:off x="7247973" y="414170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6" name="AutoShape 1900"/>
            <p:cNvSpPr>
              <a:spLocks noChangeArrowheads="1"/>
            </p:cNvSpPr>
            <p:nvPr/>
          </p:nvSpPr>
          <p:spPr bwMode="auto">
            <a:xfrm>
              <a:off x="6941324" y="3803403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77" name="Line 1901"/>
            <p:cNvSpPr>
              <a:spLocks noChangeShapeType="1"/>
            </p:cNvSpPr>
            <p:nvPr/>
          </p:nvSpPr>
          <p:spPr bwMode="auto">
            <a:xfrm>
              <a:off x="6941324" y="3803403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8" name="Line 1902"/>
            <p:cNvSpPr>
              <a:spLocks noChangeShapeType="1"/>
            </p:cNvSpPr>
            <p:nvPr/>
          </p:nvSpPr>
          <p:spPr bwMode="auto">
            <a:xfrm>
              <a:off x="7008537" y="3803403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79" name="AutoShape 1900"/>
            <p:cNvSpPr>
              <a:spLocks noChangeArrowheads="1"/>
            </p:cNvSpPr>
            <p:nvPr/>
          </p:nvSpPr>
          <p:spPr bwMode="auto">
            <a:xfrm>
              <a:off x="6941323" y="3583881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80" name="Line 1901"/>
            <p:cNvSpPr>
              <a:spLocks noChangeShapeType="1"/>
            </p:cNvSpPr>
            <p:nvPr/>
          </p:nvSpPr>
          <p:spPr bwMode="auto">
            <a:xfrm>
              <a:off x="6941323" y="358388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81" name="Line 1902"/>
            <p:cNvSpPr>
              <a:spLocks noChangeShapeType="1"/>
            </p:cNvSpPr>
            <p:nvPr/>
          </p:nvSpPr>
          <p:spPr bwMode="auto">
            <a:xfrm>
              <a:off x="7008536" y="358388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82" name="AutoShape 1900"/>
            <p:cNvSpPr>
              <a:spLocks noChangeArrowheads="1"/>
            </p:cNvSpPr>
            <p:nvPr/>
          </p:nvSpPr>
          <p:spPr bwMode="auto">
            <a:xfrm>
              <a:off x="6302825" y="3816260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83" name="Line 1901"/>
            <p:cNvSpPr>
              <a:spLocks noChangeShapeType="1"/>
            </p:cNvSpPr>
            <p:nvPr/>
          </p:nvSpPr>
          <p:spPr bwMode="auto">
            <a:xfrm>
              <a:off x="6302825" y="381626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84" name="Line 1902"/>
            <p:cNvSpPr>
              <a:spLocks noChangeShapeType="1"/>
            </p:cNvSpPr>
            <p:nvPr/>
          </p:nvSpPr>
          <p:spPr bwMode="auto">
            <a:xfrm>
              <a:off x="6370038" y="381626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85" name="AutoShape 1900"/>
            <p:cNvSpPr>
              <a:spLocks noChangeArrowheads="1"/>
            </p:cNvSpPr>
            <p:nvPr/>
          </p:nvSpPr>
          <p:spPr bwMode="auto">
            <a:xfrm>
              <a:off x="6302824" y="3596738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86" name="Line 1901"/>
            <p:cNvSpPr>
              <a:spLocks noChangeShapeType="1"/>
            </p:cNvSpPr>
            <p:nvPr/>
          </p:nvSpPr>
          <p:spPr bwMode="auto">
            <a:xfrm>
              <a:off x="6302824" y="3596738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87" name="Line 1902"/>
            <p:cNvSpPr>
              <a:spLocks noChangeShapeType="1"/>
            </p:cNvSpPr>
            <p:nvPr/>
          </p:nvSpPr>
          <p:spPr bwMode="auto">
            <a:xfrm>
              <a:off x="6370037" y="3596738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88" name="AutoShape 1900"/>
            <p:cNvSpPr>
              <a:spLocks noChangeArrowheads="1"/>
            </p:cNvSpPr>
            <p:nvPr/>
          </p:nvSpPr>
          <p:spPr bwMode="auto">
            <a:xfrm>
              <a:off x="6019841" y="3834618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89" name="Line 1901"/>
            <p:cNvSpPr>
              <a:spLocks noChangeShapeType="1"/>
            </p:cNvSpPr>
            <p:nvPr/>
          </p:nvSpPr>
          <p:spPr bwMode="auto">
            <a:xfrm>
              <a:off x="6019841" y="3834618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0" name="Line 1902"/>
            <p:cNvSpPr>
              <a:spLocks noChangeShapeType="1"/>
            </p:cNvSpPr>
            <p:nvPr/>
          </p:nvSpPr>
          <p:spPr bwMode="auto">
            <a:xfrm>
              <a:off x="6087054" y="3834618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1" name="AutoShape 1900"/>
            <p:cNvSpPr>
              <a:spLocks noChangeArrowheads="1"/>
            </p:cNvSpPr>
            <p:nvPr/>
          </p:nvSpPr>
          <p:spPr bwMode="auto">
            <a:xfrm>
              <a:off x="6016413" y="3555474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92" name="Line 1901"/>
            <p:cNvSpPr>
              <a:spLocks noChangeShapeType="1"/>
            </p:cNvSpPr>
            <p:nvPr/>
          </p:nvSpPr>
          <p:spPr bwMode="auto">
            <a:xfrm>
              <a:off x="6016413" y="355547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3" name="Line 1902"/>
            <p:cNvSpPr>
              <a:spLocks noChangeShapeType="1"/>
            </p:cNvSpPr>
            <p:nvPr/>
          </p:nvSpPr>
          <p:spPr bwMode="auto">
            <a:xfrm>
              <a:off x="6083626" y="355547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4" name="AutoShape 1900"/>
            <p:cNvSpPr>
              <a:spLocks noChangeArrowheads="1"/>
            </p:cNvSpPr>
            <p:nvPr/>
          </p:nvSpPr>
          <p:spPr bwMode="auto">
            <a:xfrm>
              <a:off x="7218396" y="3210026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95" name="Line 1901"/>
            <p:cNvSpPr>
              <a:spLocks noChangeShapeType="1"/>
            </p:cNvSpPr>
            <p:nvPr/>
          </p:nvSpPr>
          <p:spPr bwMode="auto">
            <a:xfrm>
              <a:off x="7218396" y="321002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6" name="Line 1902"/>
            <p:cNvSpPr>
              <a:spLocks noChangeShapeType="1"/>
            </p:cNvSpPr>
            <p:nvPr/>
          </p:nvSpPr>
          <p:spPr bwMode="auto">
            <a:xfrm>
              <a:off x="7285609" y="321002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7" name="AutoShape 1900"/>
            <p:cNvSpPr>
              <a:spLocks noChangeArrowheads="1"/>
            </p:cNvSpPr>
            <p:nvPr/>
          </p:nvSpPr>
          <p:spPr bwMode="auto">
            <a:xfrm>
              <a:off x="7218396" y="2898192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98" name="Line 1901"/>
            <p:cNvSpPr>
              <a:spLocks noChangeShapeType="1"/>
            </p:cNvSpPr>
            <p:nvPr/>
          </p:nvSpPr>
          <p:spPr bwMode="auto">
            <a:xfrm>
              <a:off x="7218396" y="289819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99" name="Line 1902"/>
            <p:cNvSpPr>
              <a:spLocks noChangeShapeType="1"/>
            </p:cNvSpPr>
            <p:nvPr/>
          </p:nvSpPr>
          <p:spPr bwMode="auto">
            <a:xfrm>
              <a:off x="7285609" y="289819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0" name="AutoShape 1900"/>
            <p:cNvSpPr>
              <a:spLocks noChangeArrowheads="1"/>
            </p:cNvSpPr>
            <p:nvPr/>
          </p:nvSpPr>
          <p:spPr bwMode="auto">
            <a:xfrm>
              <a:off x="6937255" y="3208131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01" name="Line 1901"/>
            <p:cNvSpPr>
              <a:spLocks noChangeShapeType="1"/>
            </p:cNvSpPr>
            <p:nvPr/>
          </p:nvSpPr>
          <p:spPr bwMode="auto">
            <a:xfrm>
              <a:off x="6937255" y="320813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2" name="Line 1902"/>
            <p:cNvSpPr>
              <a:spLocks noChangeShapeType="1"/>
            </p:cNvSpPr>
            <p:nvPr/>
          </p:nvSpPr>
          <p:spPr bwMode="auto">
            <a:xfrm>
              <a:off x="7004468" y="320813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3" name="AutoShape 1900"/>
            <p:cNvSpPr>
              <a:spLocks noChangeArrowheads="1"/>
            </p:cNvSpPr>
            <p:nvPr/>
          </p:nvSpPr>
          <p:spPr bwMode="auto">
            <a:xfrm>
              <a:off x="6942181" y="2967415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04" name="Line 1901"/>
            <p:cNvSpPr>
              <a:spLocks noChangeShapeType="1"/>
            </p:cNvSpPr>
            <p:nvPr/>
          </p:nvSpPr>
          <p:spPr bwMode="auto">
            <a:xfrm>
              <a:off x="6942181" y="2967415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5" name="Line 1902"/>
            <p:cNvSpPr>
              <a:spLocks noChangeShapeType="1"/>
            </p:cNvSpPr>
            <p:nvPr/>
          </p:nvSpPr>
          <p:spPr bwMode="auto">
            <a:xfrm>
              <a:off x="7009394" y="2967415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6" name="AutoShape 1900"/>
            <p:cNvSpPr>
              <a:spLocks noChangeArrowheads="1"/>
            </p:cNvSpPr>
            <p:nvPr/>
          </p:nvSpPr>
          <p:spPr bwMode="auto">
            <a:xfrm>
              <a:off x="6300894" y="3207091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07" name="Line 1901"/>
            <p:cNvSpPr>
              <a:spLocks noChangeShapeType="1"/>
            </p:cNvSpPr>
            <p:nvPr/>
          </p:nvSpPr>
          <p:spPr bwMode="auto">
            <a:xfrm>
              <a:off x="6300894" y="320709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8" name="Line 1902"/>
            <p:cNvSpPr>
              <a:spLocks noChangeShapeType="1"/>
            </p:cNvSpPr>
            <p:nvPr/>
          </p:nvSpPr>
          <p:spPr bwMode="auto">
            <a:xfrm>
              <a:off x="6368107" y="320709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09" name="AutoShape 1900"/>
            <p:cNvSpPr>
              <a:spLocks noChangeArrowheads="1"/>
            </p:cNvSpPr>
            <p:nvPr/>
          </p:nvSpPr>
          <p:spPr bwMode="auto">
            <a:xfrm>
              <a:off x="6305820" y="2966375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10" name="Line 1901"/>
            <p:cNvSpPr>
              <a:spLocks noChangeShapeType="1"/>
            </p:cNvSpPr>
            <p:nvPr/>
          </p:nvSpPr>
          <p:spPr bwMode="auto">
            <a:xfrm>
              <a:off x="6305820" y="2966375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11" name="Line 1902"/>
            <p:cNvSpPr>
              <a:spLocks noChangeShapeType="1"/>
            </p:cNvSpPr>
            <p:nvPr/>
          </p:nvSpPr>
          <p:spPr bwMode="auto">
            <a:xfrm>
              <a:off x="6373033" y="2966375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12" name="AutoShape 1900"/>
            <p:cNvSpPr>
              <a:spLocks noChangeArrowheads="1"/>
            </p:cNvSpPr>
            <p:nvPr/>
          </p:nvSpPr>
          <p:spPr bwMode="auto">
            <a:xfrm>
              <a:off x="5981289" y="3170107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13" name="Line 1901"/>
            <p:cNvSpPr>
              <a:spLocks noChangeShapeType="1"/>
            </p:cNvSpPr>
            <p:nvPr/>
          </p:nvSpPr>
          <p:spPr bwMode="auto">
            <a:xfrm>
              <a:off x="5981289" y="3170107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14" name="Line 1902"/>
            <p:cNvSpPr>
              <a:spLocks noChangeShapeType="1"/>
            </p:cNvSpPr>
            <p:nvPr/>
          </p:nvSpPr>
          <p:spPr bwMode="auto">
            <a:xfrm>
              <a:off x="6048502" y="3170107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15" name="AutoShape 1900"/>
            <p:cNvSpPr>
              <a:spLocks noChangeArrowheads="1"/>
            </p:cNvSpPr>
            <p:nvPr/>
          </p:nvSpPr>
          <p:spPr bwMode="auto">
            <a:xfrm>
              <a:off x="5986216" y="2947584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16" name="Line 1901"/>
            <p:cNvSpPr>
              <a:spLocks noChangeShapeType="1"/>
            </p:cNvSpPr>
            <p:nvPr/>
          </p:nvSpPr>
          <p:spPr bwMode="auto">
            <a:xfrm>
              <a:off x="5986216" y="294758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17" name="Line 1902"/>
            <p:cNvSpPr>
              <a:spLocks noChangeShapeType="1"/>
            </p:cNvSpPr>
            <p:nvPr/>
          </p:nvSpPr>
          <p:spPr bwMode="auto">
            <a:xfrm>
              <a:off x="6053429" y="294758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18" name="AutoShape 1900"/>
            <p:cNvSpPr>
              <a:spLocks noChangeArrowheads="1"/>
            </p:cNvSpPr>
            <p:nvPr/>
          </p:nvSpPr>
          <p:spPr bwMode="auto">
            <a:xfrm>
              <a:off x="6765522" y="2590580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19" name="Line 1901"/>
            <p:cNvSpPr>
              <a:spLocks noChangeShapeType="1"/>
            </p:cNvSpPr>
            <p:nvPr/>
          </p:nvSpPr>
          <p:spPr bwMode="auto">
            <a:xfrm>
              <a:off x="6765522" y="259058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0" name="Line 1902"/>
            <p:cNvSpPr>
              <a:spLocks noChangeShapeType="1"/>
            </p:cNvSpPr>
            <p:nvPr/>
          </p:nvSpPr>
          <p:spPr bwMode="auto">
            <a:xfrm>
              <a:off x="6832735" y="2590580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1" name="AutoShape 1900"/>
            <p:cNvSpPr>
              <a:spLocks noChangeArrowheads="1"/>
            </p:cNvSpPr>
            <p:nvPr/>
          </p:nvSpPr>
          <p:spPr bwMode="auto">
            <a:xfrm>
              <a:off x="6762861" y="2367982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22" name="Line 1901"/>
            <p:cNvSpPr>
              <a:spLocks noChangeShapeType="1"/>
            </p:cNvSpPr>
            <p:nvPr/>
          </p:nvSpPr>
          <p:spPr bwMode="auto">
            <a:xfrm>
              <a:off x="6762861" y="236798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3" name="Line 1902"/>
            <p:cNvSpPr>
              <a:spLocks noChangeShapeType="1"/>
            </p:cNvSpPr>
            <p:nvPr/>
          </p:nvSpPr>
          <p:spPr bwMode="auto">
            <a:xfrm>
              <a:off x="6830074" y="236798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4" name="AutoShape 1900"/>
            <p:cNvSpPr>
              <a:spLocks noChangeArrowheads="1"/>
            </p:cNvSpPr>
            <p:nvPr/>
          </p:nvSpPr>
          <p:spPr bwMode="auto">
            <a:xfrm>
              <a:off x="7160097" y="2461641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25" name="Line 1901"/>
            <p:cNvSpPr>
              <a:spLocks noChangeShapeType="1"/>
            </p:cNvSpPr>
            <p:nvPr/>
          </p:nvSpPr>
          <p:spPr bwMode="auto">
            <a:xfrm>
              <a:off x="7160097" y="246164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6" name="Line 1902"/>
            <p:cNvSpPr>
              <a:spLocks noChangeShapeType="1"/>
            </p:cNvSpPr>
            <p:nvPr/>
          </p:nvSpPr>
          <p:spPr bwMode="auto">
            <a:xfrm>
              <a:off x="7227310" y="246164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7" name="AutoShape 1900"/>
            <p:cNvSpPr>
              <a:spLocks noChangeArrowheads="1"/>
            </p:cNvSpPr>
            <p:nvPr/>
          </p:nvSpPr>
          <p:spPr bwMode="auto">
            <a:xfrm>
              <a:off x="7160810" y="2289625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28" name="Line 1901"/>
            <p:cNvSpPr>
              <a:spLocks noChangeShapeType="1"/>
            </p:cNvSpPr>
            <p:nvPr/>
          </p:nvSpPr>
          <p:spPr bwMode="auto">
            <a:xfrm>
              <a:off x="7160810" y="2289625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29" name="Line 1902"/>
            <p:cNvSpPr>
              <a:spLocks noChangeShapeType="1"/>
            </p:cNvSpPr>
            <p:nvPr/>
          </p:nvSpPr>
          <p:spPr bwMode="auto">
            <a:xfrm>
              <a:off x="7228023" y="2289625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0" name="AutoShape 1900"/>
            <p:cNvSpPr>
              <a:spLocks noChangeArrowheads="1"/>
            </p:cNvSpPr>
            <p:nvPr/>
          </p:nvSpPr>
          <p:spPr bwMode="auto">
            <a:xfrm>
              <a:off x="6311682" y="2580379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31" name="Line 1901"/>
            <p:cNvSpPr>
              <a:spLocks noChangeShapeType="1"/>
            </p:cNvSpPr>
            <p:nvPr/>
          </p:nvSpPr>
          <p:spPr bwMode="auto">
            <a:xfrm>
              <a:off x="6311682" y="258037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2" name="Line 1902"/>
            <p:cNvSpPr>
              <a:spLocks noChangeShapeType="1"/>
            </p:cNvSpPr>
            <p:nvPr/>
          </p:nvSpPr>
          <p:spPr bwMode="auto">
            <a:xfrm>
              <a:off x="6378895" y="258037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3" name="AutoShape 1900"/>
            <p:cNvSpPr>
              <a:spLocks noChangeArrowheads="1"/>
            </p:cNvSpPr>
            <p:nvPr/>
          </p:nvSpPr>
          <p:spPr bwMode="auto">
            <a:xfrm>
              <a:off x="6312467" y="2371563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34" name="Line 1901"/>
            <p:cNvSpPr>
              <a:spLocks noChangeShapeType="1"/>
            </p:cNvSpPr>
            <p:nvPr/>
          </p:nvSpPr>
          <p:spPr bwMode="auto">
            <a:xfrm>
              <a:off x="6312467" y="2371563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5" name="Line 1902"/>
            <p:cNvSpPr>
              <a:spLocks noChangeShapeType="1"/>
            </p:cNvSpPr>
            <p:nvPr/>
          </p:nvSpPr>
          <p:spPr bwMode="auto">
            <a:xfrm>
              <a:off x="6379680" y="2371563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6" name="AutoShape 1900"/>
            <p:cNvSpPr>
              <a:spLocks noChangeArrowheads="1"/>
            </p:cNvSpPr>
            <p:nvPr/>
          </p:nvSpPr>
          <p:spPr bwMode="auto">
            <a:xfrm>
              <a:off x="5988052" y="2557006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37" name="Line 1901"/>
            <p:cNvSpPr>
              <a:spLocks noChangeShapeType="1"/>
            </p:cNvSpPr>
            <p:nvPr/>
          </p:nvSpPr>
          <p:spPr bwMode="auto">
            <a:xfrm>
              <a:off x="5988052" y="255700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8" name="Line 1902"/>
            <p:cNvSpPr>
              <a:spLocks noChangeShapeType="1"/>
            </p:cNvSpPr>
            <p:nvPr/>
          </p:nvSpPr>
          <p:spPr bwMode="auto">
            <a:xfrm>
              <a:off x="6055265" y="255700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39" name="AutoShape 1900"/>
            <p:cNvSpPr>
              <a:spLocks noChangeArrowheads="1"/>
            </p:cNvSpPr>
            <p:nvPr/>
          </p:nvSpPr>
          <p:spPr bwMode="auto">
            <a:xfrm>
              <a:off x="5989300" y="2343359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40" name="Line 1901"/>
            <p:cNvSpPr>
              <a:spLocks noChangeShapeType="1"/>
            </p:cNvSpPr>
            <p:nvPr/>
          </p:nvSpPr>
          <p:spPr bwMode="auto">
            <a:xfrm>
              <a:off x="5989300" y="234335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41" name="Line 1902"/>
            <p:cNvSpPr>
              <a:spLocks noChangeShapeType="1"/>
            </p:cNvSpPr>
            <p:nvPr/>
          </p:nvSpPr>
          <p:spPr bwMode="auto">
            <a:xfrm>
              <a:off x="6056513" y="234335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42" name="AutoShape 1900"/>
            <p:cNvSpPr>
              <a:spLocks noChangeArrowheads="1"/>
            </p:cNvSpPr>
            <p:nvPr/>
          </p:nvSpPr>
          <p:spPr bwMode="auto">
            <a:xfrm>
              <a:off x="6287495" y="1962191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43" name="Line 1901"/>
            <p:cNvSpPr>
              <a:spLocks noChangeShapeType="1"/>
            </p:cNvSpPr>
            <p:nvPr/>
          </p:nvSpPr>
          <p:spPr bwMode="auto">
            <a:xfrm>
              <a:off x="6287495" y="196219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44" name="Line 1902"/>
            <p:cNvSpPr>
              <a:spLocks noChangeShapeType="1"/>
            </p:cNvSpPr>
            <p:nvPr/>
          </p:nvSpPr>
          <p:spPr bwMode="auto">
            <a:xfrm>
              <a:off x="6354708" y="1962191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45" name="AutoShape 1900"/>
            <p:cNvSpPr>
              <a:spLocks noChangeArrowheads="1"/>
            </p:cNvSpPr>
            <p:nvPr/>
          </p:nvSpPr>
          <p:spPr bwMode="auto">
            <a:xfrm>
              <a:off x="6290568" y="1689256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46" name="Line 1901"/>
            <p:cNvSpPr>
              <a:spLocks noChangeShapeType="1"/>
            </p:cNvSpPr>
            <p:nvPr/>
          </p:nvSpPr>
          <p:spPr bwMode="auto">
            <a:xfrm>
              <a:off x="6290568" y="168925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47" name="Line 1902"/>
            <p:cNvSpPr>
              <a:spLocks noChangeShapeType="1"/>
            </p:cNvSpPr>
            <p:nvPr/>
          </p:nvSpPr>
          <p:spPr bwMode="auto">
            <a:xfrm>
              <a:off x="6357781" y="1689256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48" name="AutoShape 1900"/>
            <p:cNvSpPr>
              <a:spLocks noChangeArrowheads="1"/>
            </p:cNvSpPr>
            <p:nvPr/>
          </p:nvSpPr>
          <p:spPr bwMode="auto">
            <a:xfrm>
              <a:off x="5998968" y="1916032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49" name="Line 1901"/>
            <p:cNvSpPr>
              <a:spLocks noChangeShapeType="1"/>
            </p:cNvSpPr>
            <p:nvPr/>
          </p:nvSpPr>
          <p:spPr bwMode="auto">
            <a:xfrm>
              <a:off x="5998968" y="191603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0" name="Line 1902"/>
            <p:cNvSpPr>
              <a:spLocks noChangeShapeType="1"/>
            </p:cNvSpPr>
            <p:nvPr/>
          </p:nvSpPr>
          <p:spPr bwMode="auto">
            <a:xfrm>
              <a:off x="6066181" y="1916032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1" name="AutoShape 1900"/>
            <p:cNvSpPr>
              <a:spLocks noChangeArrowheads="1"/>
            </p:cNvSpPr>
            <p:nvPr/>
          </p:nvSpPr>
          <p:spPr bwMode="auto">
            <a:xfrm>
              <a:off x="5995965" y="1665577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52" name="Line 1901"/>
            <p:cNvSpPr>
              <a:spLocks noChangeShapeType="1"/>
            </p:cNvSpPr>
            <p:nvPr/>
          </p:nvSpPr>
          <p:spPr bwMode="auto">
            <a:xfrm>
              <a:off x="5995965" y="1665577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3" name="Line 1902"/>
            <p:cNvSpPr>
              <a:spLocks noChangeShapeType="1"/>
            </p:cNvSpPr>
            <p:nvPr/>
          </p:nvSpPr>
          <p:spPr bwMode="auto">
            <a:xfrm>
              <a:off x="6063178" y="1665577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4" name="AutoShape 1900"/>
            <p:cNvSpPr>
              <a:spLocks noChangeArrowheads="1"/>
            </p:cNvSpPr>
            <p:nvPr/>
          </p:nvSpPr>
          <p:spPr bwMode="auto">
            <a:xfrm>
              <a:off x="7175619" y="1930909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55" name="Line 1901"/>
            <p:cNvSpPr>
              <a:spLocks noChangeShapeType="1"/>
            </p:cNvSpPr>
            <p:nvPr/>
          </p:nvSpPr>
          <p:spPr bwMode="auto">
            <a:xfrm>
              <a:off x="7175619" y="193090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6" name="Line 1902"/>
            <p:cNvSpPr>
              <a:spLocks noChangeShapeType="1"/>
            </p:cNvSpPr>
            <p:nvPr/>
          </p:nvSpPr>
          <p:spPr bwMode="auto">
            <a:xfrm>
              <a:off x="7242832" y="193090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7" name="AutoShape 1900"/>
            <p:cNvSpPr>
              <a:spLocks noChangeArrowheads="1"/>
            </p:cNvSpPr>
            <p:nvPr/>
          </p:nvSpPr>
          <p:spPr bwMode="auto">
            <a:xfrm>
              <a:off x="7178692" y="1657974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58" name="Line 1901"/>
            <p:cNvSpPr>
              <a:spLocks noChangeShapeType="1"/>
            </p:cNvSpPr>
            <p:nvPr/>
          </p:nvSpPr>
          <p:spPr bwMode="auto">
            <a:xfrm>
              <a:off x="7178692" y="165797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59" name="Line 1902"/>
            <p:cNvSpPr>
              <a:spLocks noChangeShapeType="1"/>
            </p:cNvSpPr>
            <p:nvPr/>
          </p:nvSpPr>
          <p:spPr bwMode="auto">
            <a:xfrm>
              <a:off x="7245905" y="1657974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60" name="AutoShape 1900"/>
            <p:cNvSpPr>
              <a:spLocks noChangeArrowheads="1"/>
            </p:cNvSpPr>
            <p:nvPr/>
          </p:nvSpPr>
          <p:spPr bwMode="auto">
            <a:xfrm>
              <a:off x="7008741" y="1958299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61" name="Line 1901"/>
            <p:cNvSpPr>
              <a:spLocks noChangeShapeType="1"/>
            </p:cNvSpPr>
            <p:nvPr/>
          </p:nvSpPr>
          <p:spPr bwMode="auto">
            <a:xfrm>
              <a:off x="7008741" y="195829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62" name="Line 1902"/>
            <p:cNvSpPr>
              <a:spLocks noChangeShapeType="1"/>
            </p:cNvSpPr>
            <p:nvPr/>
          </p:nvSpPr>
          <p:spPr bwMode="auto">
            <a:xfrm>
              <a:off x="7075954" y="1958299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63" name="AutoShape 1900"/>
            <p:cNvSpPr>
              <a:spLocks noChangeArrowheads="1"/>
            </p:cNvSpPr>
            <p:nvPr/>
          </p:nvSpPr>
          <p:spPr bwMode="auto">
            <a:xfrm>
              <a:off x="7005686" y="1683598"/>
              <a:ext cx="67213" cy="73617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864" name="Line 1901"/>
            <p:cNvSpPr>
              <a:spLocks noChangeShapeType="1"/>
            </p:cNvSpPr>
            <p:nvPr/>
          </p:nvSpPr>
          <p:spPr bwMode="auto">
            <a:xfrm>
              <a:off x="7005686" y="1683598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65" name="Line 1902"/>
            <p:cNvSpPr>
              <a:spLocks noChangeShapeType="1"/>
            </p:cNvSpPr>
            <p:nvPr/>
          </p:nvSpPr>
          <p:spPr bwMode="auto">
            <a:xfrm>
              <a:off x="7072899" y="1683598"/>
              <a:ext cx="0" cy="7361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50732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4450">
              <a:lnSpc>
                <a:spcPct val="100000"/>
              </a:lnSpc>
            </a:pPr>
            <a:r>
              <a:rPr spc="-5" dirty="0" smtClean="0"/>
              <a:t>M</a:t>
            </a:r>
            <a:r>
              <a:rPr lang="es-ES" spc="-5" dirty="0" smtClean="0"/>
              <a:t>ONOLITO</a:t>
            </a:r>
            <a:r>
              <a:rPr spc="-5" dirty="0" smtClean="0"/>
              <a:t>  </a:t>
            </a:r>
            <a:r>
              <a:rPr dirty="0"/>
              <a:t>DC </a:t>
            </a:r>
            <a:r>
              <a:rPr spc="-10" dirty="0" smtClean="0"/>
              <a:t>A</a:t>
            </a:r>
            <a:r>
              <a:rPr lang="es-ES" spc="-10" dirty="0" smtClean="0"/>
              <a:t>REA</a:t>
            </a:r>
            <a:r>
              <a:rPr spc="-10" dirty="0" smtClean="0"/>
              <a:t> </a:t>
            </a:r>
            <a:r>
              <a:rPr dirty="0"/>
              <a:t>(</a:t>
            </a:r>
            <a:r>
              <a:rPr dirty="0" smtClean="0"/>
              <a:t>3,</a:t>
            </a:r>
            <a:r>
              <a:rPr lang="es-ES" dirty="0" smtClean="0"/>
              <a:t>60</a:t>
            </a:r>
            <a:r>
              <a:rPr dirty="0" smtClean="0"/>
              <a:t> </a:t>
            </a:r>
            <a:r>
              <a:rPr dirty="0"/>
              <a:t>x </a:t>
            </a:r>
            <a:r>
              <a:rPr dirty="0" smtClean="0"/>
              <a:t>3,4</a:t>
            </a:r>
            <a:r>
              <a:rPr lang="es-ES" dirty="0" smtClean="0"/>
              <a:t>4</a:t>
            </a:r>
            <a:r>
              <a:rPr spc="-35" dirty="0" smtClean="0"/>
              <a:t> </a:t>
            </a:r>
            <a:r>
              <a:rPr lang="es-ES" spc="-5" dirty="0" smtClean="0"/>
              <a:t>M.</a:t>
            </a:r>
            <a:r>
              <a:rPr spc="-5" dirty="0" smtClean="0"/>
              <a:t>)</a:t>
            </a:r>
            <a:endParaRPr spc="-5" dirty="0"/>
          </a:p>
        </p:txBody>
      </p:sp>
      <p:sp>
        <p:nvSpPr>
          <p:cNvPr id="9" name="object 9"/>
          <p:cNvSpPr/>
          <p:nvPr/>
        </p:nvSpPr>
        <p:spPr>
          <a:xfrm>
            <a:off x="395541" y="1314757"/>
            <a:ext cx="3692398" cy="24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656207" y="3956240"/>
            <a:ext cx="2339721" cy="175983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67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4" name="743 Grupo"/>
          <p:cNvGrpSpPr/>
          <p:nvPr/>
        </p:nvGrpSpPr>
        <p:grpSpPr>
          <a:xfrm>
            <a:off x="4419600" y="1047987"/>
            <a:ext cx="4162443" cy="5035814"/>
            <a:chOff x="4781631" y="1047987"/>
            <a:chExt cx="3800412" cy="5035814"/>
          </a:xfrm>
        </p:grpSpPr>
        <p:sp>
          <p:nvSpPr>
            <p:cNvPr id="745" name="Rectangle 1465"/>
            <p:cNvSpPr>
              <a:spLocks noChangeArrowheads="1"/>
            </p:cNvSpPr>
            <p:nvPr/>
          </p:nvSpPr>
          <p:spPr bwMode="auto">
            <a:xfrm>
              <a:off x="5977635" y="1428956"/>
              <a:ext cx="353696" cy="1211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6"/>
            <p:cNvSpPr>
              <a:spLocks noChangeArrowheads="1"/>
            </p:cNvSpPr>
            <p:nvPr/>
          </p:nvSpPr>
          <p:spPr bwMode="auto">
            <a:xfrm>
              <a:off x="5545542" y="1047987"/>
              <a:ext cx="1281693" cy="3809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68"/>
            <p:cNvSpPr>
              <a:spLocks noChangeArrowheads="1"/>
            </p:cNvSpPr>
            <p:nvPr/>
          </p:nvSpPr>
          <p:spPr bwMode="auto">
            <a:xfrm>
              <a:off x="4810802" y="1428956"/>
              <a:ext cx="515047" cy="5788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69"/>
            <p:cNvSpPr>
              <a:spLocks noChangeArrowheads="1"/>
            </p:cNvSpPr>
            <p:nvPr/>
          </p:nvSpPr>
          <p:spPr bwMode="auto">
            <a:xfrm>
              <a:off x="4810802" y="2128940"/>
              <a:ext cx="515047" cy="51597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0"/>
            <p:cNvSpPr>
              <a:spLocks noChangeArrowheads="1"/>
            </p:cNvSpPr>
            <p:nvPr/>
          </p:nvSpPr>
          <p:spPr bwMode="auto">
            <a:xfrm>
              <a:off x="4870055" y="2706865"/>
              <a:ext cx="443944" cy="51319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1"/>
            <p:cNvSpPr>
              <a:spLocks noChangeArrowheads="1"/>
            </p:cNvSpPr>
            <p:nvPr/>
          </p:nvSpPr>
          <p:spPr bwMode="auto">
            <a:xfrm>
              <a:off x="4810802" y="3315305"/>
              <a:ext cx="519605" cy="48360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2"/>
            <p:cNvSpPr>
              <a:spLocks noChangeArrowheads="1"/>
            </p:cNvSpPr>
            <p:nvPr/>
          </p:nvSpPr>
          <p:spPr bwMode="auto">
            <a:xfrm>
              <a:off x="4840884" y="3955185"/>
              <a:ext cx="430270" cy="34768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3"/>
            <p:cNvSpPr>
              <a:spLocks noChangeArrowheads="1"/>
            </p:cNvSpPr>
            <p:nvPr/>
          </p:nvSpPr>
          <p:spPr bwMode="auto">
            <a:xfrm>
              <a:off x="5669518" y="4005118"/>
              <a:ext cx="992720" cy="4290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4"/>
            <p:cNvSpPr>
              <a:spLocks noChangeArrowheads="1"/>
            </p:cNvSpPr>
            <p:nvPr/>
          </p:nvSpPr>
          <p:spPr bwMode="auto">
            <a:xfrm>
              <a:off x="7037812" y="3984775"/>
              <a:ext cx="461264" cy="34768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5"/>
            <p:cNvSpPr>
              <a:spLocks noChangeArrowheads="1"/>
            </p:cNvSpPr>
            <p:nvPr/>
          </p:nvSpPr>
          <p:spPr bwMode="auto">
            <a:xfrm>
              <a:off x="6967620" y="3315305"/>
              <a:ext cx="587974" cy="51412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6"/>
            <p:cNvSpPr>
              <a:spLocks noChangeArrowheads="1"/>
            </p:cNvSpPr>
            <p:nvPr/>
          </p:nvSpPr>
          <p:spPr bwMode="auto">
            <a:xfrm>
              <a:off x="7056044" y="2706865"/>
              <a:ext cx="509578" cy="5474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Rectangle 1477"/>
            <p:cNvSpPr>
              <a:spLocks noChangeArrowheads="1"/>
            </p:cNvSpPr>
            <p:nvPr/>
          </p:nvSpPr>
          <p:spPr bwMode="auto">
            <a:xfrm>
              <a:off x="6967620" y="2128940"/>
              <a:ext cx="590709" cy="51597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Rectangle 1478"/>
            <p:cNvSpPr>
              <a:spLocks noChangeArrowheads="1"/>
            </p:cNvSpPr>
            <p:nvPr/>
          </p:nvSpPr>
          <p:spPr bwMode="auto">
            <a:xfrm>
              <a:off x="6967620" y="1459470"/>
              <a:ext cx="590709" cy="5788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8" name="Oval 1479"/>
            <p:cNvSpPr>
              <a:spLocks noChangeArrowheads="1"/>
            </p:cNvSpPr>
            <p:nvPr/>
          </p:nvSpPr>
          <p:spPr bwMode="auto">
            <a:xfrm flipV="1">
              <a:off x="5963050" y="4152142"/>
              <a:ext cx="368282" cy="14702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9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00137" y="3984775"/>
              <a:ext cx="131269" cy="274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60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62975" y="4015289"/>
              <a:ext cx="130357" cy="27463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61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992208" y="3422568"/>
              <a:ext cx="130357" cy="2727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2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31706" y="3422568"/>
              <a:ext cx="131269" cy="2727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3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988561" y="2798409"/>
              <a:ext cx="132181" cy="2737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4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62975" y="2859438"/>
              <a:ext cx="131269" cy="2737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5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22290" y="2265792"/>
              <a:ext cx="132180" cy="2727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6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62700" y="2265792"/>
              <a:ext cx="131269" cy="2727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7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992208" y="1595398"/>
              <a:ext cx="130357" cy="2737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8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32892" y="1580603"/>
              <a:ext cx="263449" cy="2727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9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984016" y="4351873"/>
              <a:ext cx="332730" cy="591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70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21117" y="1367002"/>
              <a:ext cx="451236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71" name="Oval 1492"/>
            <p:cNvSpPr>
              <a:spLocks noChangeArrowheads="1"/>
            </p:cNvSpPr>
            <p:nvPr/>
          </p:nvSpPr>
          <p:spPr bwMode="auto">
            <a:xfrm>
              <a:off x="6083379" y="1153401"/>
              <a:ext cx="154970" cy="12298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3"/>
            <p:cNvSpPr>
              <a:spLocks noChangeArrowheads="1"/>
            </p:cNvSpPr>
            <p:nvPr/>
          </p:nvSpPr>
          <p:spPr bwMode="auto">
            <a:xfrm rot="10800000">
              <a:off x="6382380" y="1245869"/>
              <a:ext cx="48314" cy="6472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4"/>
            <p:cNvSpPr>
              <a:spLocks noChangeArrowheads="1"/>
            </p:cNvSpPr>
            <p:nvPr/>
          </p:nvSpPr>
          <p:spPr bwMode="auto">
            <a:xfrm rot="10800000">
              <a:off x="6351386" y="1276384"/>
              <a:ext cx="48314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495"/>
            <p:cNvSpPr>
              <a:spLocks noChangeArrowheads="1"/>
            </p:cNvSpPr>
            <p:nvPr/>
          </p:nvSpPr>
          <p:spPr bwMode="auto">
            <a:xfrm rot="16200000">
              <a:off x="6390693" y="1145088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496"/>
            <p:cNvSpPr>
              <a:spLocks noChangeArrowheads="1"/>
            </p:cNvSpPr>
            <p:nvPr/>
          </p:nvSpPr>
          <p:spPr bwMode="auto">
            <a:xfrm rot="16200000">
              <a:off x="6359243" y="1176983"/>
              <a:ext cx="49008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1"/>
            <p:cNvSpPr>
              <a:spLocks noChangeArrowheads="1"/>
            </p:cNvSpPr>
            <p:nvPr/>
          </p:nvSpPr>
          <p:spPr bwMode="auto">
            <a:xfrm rot="16200000">
              <a:off x="6385224" y="1039674"/>
              <a:ext cx="49008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2"/>
            <p:cNvSpPr>
              <a:spLocks noChangeArrowheads="1"/>
            </p:cNvSpPr>
            <p:nvPr/>
          </p:nvSpPr>
          <p:spPr bwMode="auto">
            <a:xfrm rot="16200000">
              <a:off x="6360168" y="1070645"/>
              <a:ext cx="47159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3"/>
            <p:cNvSpPr>
              <a:spLocks noChangeArrowheads="1"/>
            </p:cNvSpPr>
            <p:nvPr/>
          </p:nvSpPr>
          <p:spPr bwMode="auto">
            <a:xfrm rot="16200000">
              <a:off x="5914844" y="1039674"/>
              <a:ext cx="49008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4"/>
            <p:cNvSpPr>
              <a:spLocks noChangeArrowheads="1"/>
            </p:cNvSpPr>
            <p:nvPr/>
          </p:nvSpPr>
          <p:spPr bwMode="auto">
            <a:xfrm rot="16200000">
              <a:off x="5884319" y="1069733"/>
              <a:ext cx="47159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5"/>
            <p:cNvSpPr>
              <a:spLocks noChangeArrowheads="1"/>
            </p:cNvSpPr>
            <p:nvPr/>
          </p:nvSpPr>
          <p:spPr bwMode="auto">
            <a:xfrm rot="16200000">
              <a:off x="5914844" y="1145088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6"/>
            <p:cNvSpPr>
              <a:spLocks noChangeArrowheads="1"/>
            </p:cNvSpPr>
            <p:nvPr/>
          </p:nvSpPr>
          <p:spPr bwMode="auto">
            <a:xfrm rot="16200000">
              <a:off x="5883394" y="1176071"/>
              <a:ext cx="49008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7"/>
            <p:cNvSpPr>
              <a:spLocks noChangeArrowheads="1"/>
            </p:cNvSpPr>
            <p:nvPr/>
          </p:nvSpPr>
          <p:spPr bwMode="auto">
            <a:xfrm rot="16200000">
              <a:off x="6398449" y="1601418"/>
              <a:ext cx="4808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08"/>
            <p:cNvSpPr>
              <a:spLocks noChangeArrowheads="1"/>
            </p:cNvSpPr>
            <p:nvPr/>
          </p:nvSpPr>
          <p:spPr bwMode="auto">
            <a:xfrm rot="16200000">
              <a:off x="6366080" y="1632395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09"/>
            <p:cNvSpPr>
              <a:spLocks noChangeArrowheads="1"/>
            </p:cNvSpPr>
            <p:nvPr/>
          </p:nvSpPr>
          <p:spPr bwMode="auto">
            <a:xfrm rot="16200000">
              <a:off x="6537459" y="2179806"/>
              <a:ext cx="49008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0"/>
            <p:cNvSpPr>
              <a:spLocks noChangeArrowheads="1"/>
            </p:cNvSpPr>
            <p:nvPr/>
          </p:nvSpPr>
          <p:spPr bwMode="auto">
            <a:xfrm rot="16200000">
              <a:off x="6505553" y="2211245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1"/>
            <p:cNvSpPr>
              <a:spLocks noChangeArrowheads="1"/>
            </p:cNvSpPr>
            <p:nvPr/>
          </p:nvSpPr>
          <p:spPr bwMode="auto">
            <a:xfrm rot="16200000">
              <a:off x="6537921" y="2301402"/>
              <a:ext cx="4808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2"/>
            <p:cNvSpPr>
              <a:spLocks noChangeArrowheads="1"/>
            </p:cNvSpPr>
            <p:nvPr/>
          </p:nvSpPr>
          <p:spPr bwMode="auto">
            <a:xfrm rot="16200000">
              <a:off x="6505553" y="2332378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3"/>
            <p:cNvSpPr>
              <a:spLocks noChangeArrowheads="1"/>
            </p:cNvSpPr>
            <p:nvPr/>
          </p:nvSpPr>
          <p:spPr bwMode="auto">
            <a:xfrm rot="16200000">
              <a:off x="6770377" y="2849737"/>
              <a:ext cx="48083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4"/>
            <p:cNvSpPr>
              <a:spLocks noChangeArrowheads="1"/>
            </p:cNvSpPr>
            <p:nvPr/>
          </p:nvSpPr>
          <p:spPr bwMode="auto">
            <a:xfrm rot="16200000">
              <a:off x="6738464" y="2880259"/>
              <a:ext cx="49008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5"/>
            <p:cNvSpPr>
              <a:spLocks noChangeArrowheads="1"/>
            </p:cNvSpPr>
            <p:nvPr/>
          </p:nvSpPr>
          <p:spPr bwMode="auto">
            <a:xfrm rot="16200000">
              <a:off x="6770377" y="2971795"/>
              <a:ext cx="4808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6"/>
            <p:cNvSpPr>
              <a:spLocks noChangeArrowheads="1"/>
            </p:cNvSpPr>
            <p:nvPr/>
          </p:nvSpPr>
          <p:spPr bwMode="auto">
            <a:xfrm rot="16200000">
              <a:off x="6738464" y="3002317"/>
              <a:ext cx="49008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7"/>
            <p:cNvSpPr>
              <a:spLocks noChangeArrowheads="1"/>
            </p:cNvSpPr>
            <p:nvPr/>
          </p:nvSpPr>
          <p:spPr bwMode="auto">
            <a:xfrm rot="16200000">
              <a:off x="6340107" y="3616298"/>
              <a:ext cx="4808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18"/>
            <p:cNvSpPr>
              <a:spLocks noChangeArrowheads="1"/>
            </p:cNvSpPr>
            <p:nvPr/>
          </p:nvSpPr>
          <p:spPr bwMode="auto">
            <a:xfrm rot="16200000">
              <a:off x="6307738" y="3647275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19"/>
            <p:cNvSpPr>
              <a:spLocks noChangeArrowheads="1"/>
            </p:cNvSpPr>
            <p:nvPr/>
          </p:nvSpPr>
          <p:spPr bwMode="auto">
            <a:xfrm rot="16200000">
              <a:off x="6339644" y="3493778"/>
              <a:ext cx="49008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0"/>
            <p:cNvSpPr>
              <a:spLocks noChangeArrowheads="1"/>
            </p:cNvSpPr>
            <p:nvPr/>
          </p:nvSpPr>
          <p:spPr bwMode="auto">
            <a:xfrm rot="16200000">
              <a:off x="6307738" y="3525217"/>
              <a:ext cx="49008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1"/>
            <p:cNvSpPr>
              <a:spLocks noChangeArrowheads="1"/>
            </p:cNvSpPr>
            <p:nvPr/>
          </p:nvSpPr>
          <p:spPr bwMode="auto">
            <a:xfrm rot="10800000">
              <a:off x="5875537" y="1245869"/>
              <a:ext cx="49226" cy="64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2"/>
            <p:cNvSpPr>
              <a:spLocks noChangeArrowheads="1"/>
            </p:cNvSpPr>
            <p:nvPr/>
          </p:nvSpPr>
          <p:spPr bwMode="auto">
            <a:xfrm rot="10800000">
              <a:off x="5856394" y="1276384"/>
              <a:ext cx="48314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7"/>
            <p:cNvSpPr>
              <a:spLocks noChangeArrowheads="1"/>
            </p:cNvSpPr>
            <p:nvPr/>
          </p:nvSpPr>
          <p:spPr bwMode="auto">
            <a:xfrm rot="10800000">
              <a:off x="6526411" y="2463674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28"/>
            <p:cNvSpPr>
              <a:spLocks noChangeArrowheads="1"/>
            </p:cNvSpPr>
            <p:nvPr/>
          </p:nvSpPr>
          <p:spPr bwMode="auto">
            <a:xfrm rot="10800000">
              <a:off x="6494505" y="2493264"/>
              <a:ext cx="50138" cy="64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29"/>
            <p:cNvSpPr>
              <a:spLocks noChangeArrowheads="1"/>
            </p:cNvSpPr>
            <p:nvPr/>
          </p:nvSpPr>
          <p:spPr bwMode="auto">
            <a:xfrm rot="10800000">
              <a:off x="6675000" y="2585732"/>
              <a:ext cx="48314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0"/>
            <p:cNvSpPr>
              <a:spLocks noChangeArrowheads="1"/>
            </p:cNvSpPr>
            <p:nvPr/>
          </p:nvSpPr>
          <p:spPr bwMode="auto">
            <a:xfrm rot="10800000">
              <a:off x="6643095" y="2616246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1"/>
            <p:cNvSpPr>
              <a:spLocks noChangeArrowheads="1"/>
            </p:cNvSpPr>
            <p:nvPr/>
          </p:nvSpPr>
          <p:spPr bwMode="auto">
            <a:xfrm rot="10800000">
              <a:off x="6672265" y="2706865"/>
              <a:ext cx="48314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3" name="AutoShape 1532"/>
            <p:cNvSpPr>
              <a:spLocks noChangeArrowheads="1"/>
            </p:cNvSpPr>
            <p:nvPr/>
          </p:nvSpPr>
          <p:spPr bwMode="auto">
            <a:xfrm rot="10800000">
              <a:off x="6640360" y="2737380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3"/>
            <p:cNvSpPr>
              <a:spLocks noChangeArrowheads="1"/>
            </p:cNvSpPr>
            <p:nvPr/>
          </p:nvSpPr>
          <p:spPr bwMode="auto">
            <a:xfrm>
              <a:off x="6331331" y="3802613"/>
              <a:ext cx="123976" cy="142401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5" name="AutoShape 1534"/>
            <p:cNvSpPr>
              <a:spLocks noChangeArrowheads="1"/>
            </p:cNvSpPr>
            <p:nvPr/>
          </p:nvSpPr>
          <p:spPr bwMode="auto">
            <a:xfrm>
              <a:off x="6910190" y="2584807"/>
              <a:ext cx="124888" cy="14332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6" name="AutoShape 1535"/>
            <p:cNvSpPr>
              <a:spLocks noChangeArrowheads="1"/>
            </p:cNvSpPr>
            <p:nvPr/>
          </p:nvSpPr>
          <p:spPr bwMode="auto">
            <a:xfrm rot="10800000">
              <a:off x="6672265" y="3163658"/>
              <a:ext cx="48314" cy="64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6"/>
            <p:cNvSpPr>
              <a:spLocks noChangeArrowheads="1"/>
            </p:cNvSpPr>
            <p:nvPr/>
          </p:nvSpPr>
          <p:spPr bwMode="auto">
            <a:xfrm rot="10800000">
              <a:off x="6640360" y="3194172"/>
              <a:ext cx="49226" cy="6472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7"/>
            <p:cNvSpPr>
              <a:spLocks noChangeArrowheads="1"/>
            </p:cNvSpPr>
            <p:nvPr/>
          </p:nvSpPr>
          <p:spPr bwMode="auto">
            <a:xfrm rot="10800000">
              <a:off x="6331331" y="3381882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38"/>
            <p:cNvSpPr>
              <a:spLocks noChangeArrowheads="1"/>
            </p:cNvSpPr>
            <p:nvPr/>
          </p:nvSpPr>
          <p:spPr bwMode="auto">
            <a:xfrm rot="10800000">
              <a:off x="6328596" y="3716617"/>
              <a:ext cx="49226" cy="64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39"/>
            <p:cNvSpPr>
              <a:spLocks noChangeArrowheads="1"/>
            </p:cNvSpPr>
            <p:nvPr/>
          </p:nvSpPr>
          <p:spPr bwMode="auto">
            <a:xfrm rot="10800000">
              <a:off x="6355944" y="4351873"/>
              <a:ext cx="49226" cy="63803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0"/>
            <p:cNvSpPr>
              <a:spLocks noChangeArrowheads="1"/>
            </p:cNvSpPr>
            <p:nvPr/>
          </p:nvSpPr>
          <p:spPr bwMode="auto">
            <a:xfrm rot="10800000">
              <a:off x="5891034" y="4351873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1"/>
            <p:cNvSpPr>
              <a:spLocks noChangeArrowheads="1"/>
            </p:cNvSpPr>
            <p:nvPr/>
          </p:nvSpPr>
          <p:spPr bwMode="auto">
            <a:xfrm rot="10800000">
              <a:off x="5431593" y="3285716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2"/>
            <p:cNvSpPr>
              <a:spLocks noChangeArrowheads="1"/>
            </p:cNvSpPr>
            <p:nvPr/>
          </p:nvSpPr>
          <p:spPr bwMode="auto">
            <a:xfrm rot="10800000">
              <a:off x="5431593" y="3194172"/>
              <a:ext cx="49226" cy="64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3"/>
            <p:cNvSpPr>
              <a:spLocks noChangeArrowheads="1"/>
            </p:cNvSpPr>
            <p:nvPr/>
          </p:nvSpPr>
          <p:spPr bwMode="auto">
            <a:xfrm rot="10800000">
              <a:off x="5431593" y="2706865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4"/>
            <p:cNvSpPr>
              <a:spLocks noChangeArrowheads="1"/>
            </p:cNvSpPr>
            <p:nvPr/>
          </p:nvSpPr>
          <p:spPr bwMode="auto">
            <a:xfrm rot="10800000">
              <a:off x="5431593" y="2616246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6" name="Oval 1545"/>
            <p:cNvSpPr>
              <a:spLocks noChangeArrowheads="1"/>
            </p:cNvSpPr>
            <p:nvPr/>
          </p:nvSpPr>
          <p:spPr bwMode="auto">
            <a:xfrm>
              <a:off x="6081556" y="4005118"/>
              <a:ext cx="154970" cy="12205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6"/>
            <p:cNvSpPr>
              <a:spLocks noChangeArrowheads="1"/>
            </p:cNvSpPr>
            <p:nvPr/>
          </p:nvSpPr>
          <p:spPr bwMode="auto">
            <a:xfrm rot="10800000">
              <a:off x="6672265" y="3285716"/>
              <a:ext cx="48314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47"/>
            <p:cNvSpPr>
              <a:spLocks noChangeArrowheads="1"/>
            </p:cNvSpPr>
            <p:nvPr/>
          </p:nvSpPr>
          <p:spPr bwMode="auto">
            <a:xfrm rot="10800000">
              <a:off x="6640360" y="3315305"/>
              <a:ext cx="49226" cy="647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48"/>
            <p:cNvSpPr>
              <a:spLocks noChangeArrowheads="1"/>
            </p:cNvSpPr>
            <p:nvPr/>
          </p:nvSpPr>
          <p:spPr bwMode="auto">
            <a:xfrm>
              <a:off x="6952123" y="3208042"/>
              <a:ext cx="123976" cy="14332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0" name="AutoShape 1549"/>
            <p:cNvSpPr>
              <a:spLocks noChangeArrowheads="1"/>
            </p:cNvSpPr>
            <p:nvPr/>
          </p:nvSpPr>
          <p:spPr bwMode="auto">
            <a:xfrm>
              <a:off x="5283916" y="2737380"/>
              <a:ext cx="92982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0"/>
            <p:cNvSpPr>
              <a:spLocks noChangeArrowheads="1"/>
            </p:cNvSpPr>
            <p:nvPr/>
          </p:nvSpPr>
          <p:spPr bwMode="auto">
            <a:xfrm>
              <a:off x="5608441" y="2461825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1"/>
            <p:cNvSpPr>
              <a:spLocks noChangeArrowheads="1"/>
            </p:cNvSpPr>
            <p:nvPr/>
          </p:nvSpPr>
          <p:spPr bwMode="auto">
            <a:xfrm>
              <a:off x="5608441" y="2493264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2"/>
            <p:cNvSpPr>
              <a:spLocks noChangeArrowheads="1"/>
            </p:cNvSpPr>
            <p:nvPr/>
          </p:nvSpPr>
          <p:spPr bwMode="auto">
            <a:xfrm>
              <a:off x="5608441" y="2525628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3"/>
            <p:cNvSpPr>
              <a:spLocks noChangeArrowheads="1"/>
            </p:cNvSpPr>
            <p:nvPr/>
          </p:nvSpPr>
          <p:spPr bwMode="auto">
            <a:xfrm>
              <a:off x="5608441" y="2557992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4"/>
            <p:cNvSpPr>
              <a:spLocks noChangeArrowheads="1"/>
            </p:cNvSpPr>
            <p:nvPr/>
          </p:nvSpPr>
          <p:spPr bwMode="auto">
            <a:xfrm>
              <a:off x="5608441" y="2205688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5"/>
            <p:cNvSpPr>
              <a:spLocks noChangeArrowheads="1"/>
            </p:cNvSpPr>
            <p:nvPr/>
          </p:nvSpPr>
          <p:spPr bwMode="auto">
            <a:xfrm>
              <a:off x="5608441" y="2238052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6"/>
            <p:cNvSpPr>
              <a:spLocks noChangeArrowheads="1"/>
            </p:cNvSpPr>
            <p:nvPr/>
          </p:nvSpPr>
          <p:spPr bwMode="auto">
            <a:xfrm>
              <a:off x="5608441" y="2270416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7"/>
            <p:cNvSpPr>
              <a:spLocks noChangeArrowheads="1"/>
            </p:cNvSpPr>
            <p:nvPr/>
          </p:nvSpPr>
          <p:spPr bwMode="auto">
            <a:xfrm>
              <a:off x="5608441" y="2301855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58"/>
            <p:cNvSpPr>
              <a:spLocks noChangeArrowheads="1"/>
            </p:cNvSpPr>
            <p:nvPr/>
          </p:nvSpPr>
          <p:spPr bwMode="auto">
            <a:xfrm>
              <a:off x="5608441" y="2004107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59"/>
            <p:cNvSpPr>
              <a:spLocks noChangeArrowheads="1"/>
            </p:cNvSpPr>
            <p:nvPr/>
          </p:nvSpPr>
          <p:spPr bwMode="auto">
            <a:xfrm>
              <a:off x="5608441" y="2037396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0"/>
            <p:cNvSpPr>
              <a:spLocks noChangeArrowheads="1"/>
            </p:cNvSpPr>
            <p:nvPr/>
          </p:nvSpPr>
          <p:spPr bwMode="auto">
            <a:xfrm>
              <a:off x="5608441" y="2069760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1"/>
            <p:cNvSpPr>
              <a:spLocks noChangeArrowheads="1"/>
            </p:cNvSpPr>
            <p:nvPr/>
          </p:nvSpPr>
          <p:spPr bwMode="auto">
            <a:xfrm>
              <a:off x="5608441" y="2101199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2"/>
            <p:cNvSpPr>
              <a:spLocks noChangeArrowheads="1"/>
            </p:cNvSpPr>
            <p:nvPr/>
          </p:nvSpPr>
          <p:spPr bwMode="auto">
            <a:xfrm>
              <a:off x="5608441" y="3069340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3"/>
            <p:cNvSpPr>
              <a:spLocks noChangeArrowheads="1"/>
            </p:cNvSpPr>
            <p:nvPr/>
          </p:nvSpPr>
          <p:spPr bwMode="auto">
            <a:xfrm>
              <a:off x="5608441" y="3102629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4"/>
            <p:cNvSpPr>
              <a:spLocks noChangeArrowheads="1"/>
            </p:cNvSpPr>
            <p:nvPr/>
          </p:nvSpPr>
          <p:spPr bwMode="auto">
            <a:xfrm>
              <a:off x="5608441" y="3134068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5"/>
            <p:cNvSpPr>
              <a:spLocks noChangeArrowheads="1"/>
            </p:cNvSpPr>
            <p:nvPr/>
          </p:nvSpPr>
          <p:spPr bwMode="auto">
            <a:xfrm>
              <a:off x="5608441" y="3166432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6"/>
            <p:cNvSpPr>
              <a:spLocks noChangeArrowheads="1"/>
            </p:cNvSpPr>
            <p:nvPr/>
          </p:nvSpPr>
          <p:spPr bwMode="auto">
            <a:xfrm>
              <a:off x="5608441" y="2789162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7"/>
            <p:cNvSpPr>
              <a:spLocks noChangeArrowheads="1"/>
            </p:cNvSpPr>
            <p:nvPr/>
          </p:nvSpPr>
          <p:spPr bwMode="auto">
            <a:xfrm>
              <a:off x="5608441" y="2817827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68"/>
            <p:cNvSpPr>
              <a:spLocks noChangeArrowheads="1"/>
            </p:cNvSpPr>
            <p:nvPr/>
          </p:nvSpPr>
          <p:spPr bwMode="auto">
            <a:xfrm>
              <a:off x="5608441" y="2849266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69"/>
            <p:cNvSpPr>
              <a:spLocks noChangeArrowheads="1"/>
            </p:cNvSpPr>
            <p:nvPr/>
          </p:nvSpPr>
          <p:spPr bwMode="auto">
            <a:xfrm>
              <a:off x="5608441" y="2881630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0"/>
            <p:cNvSpPr>
              <a:spLocks noChangeArrowheads="1"/>
            </p:cNvSpPr>
            <p:nvPr/>
          </p:nvSpPr>
          <p:spPr bwMode="auto">
            <a:xfrm>
              <a:off x="5608441" y="3426267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1"/>
            <p:cNvSpPr>
              <a:spLocks noChangeArrowheads="1"/>
            </p:cNvSpPr>
            <p:nvPr/>
          </p:nvSpPr>
          <p:spPr bwMode="auto">
            <a:xfrm>
              <a:off x="5608441" y="3458631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2"/>
            <p:cNvSpPr>
              <a:spLocks noChangeArrowheads="1"/>
            </p:cNvSpPr>
            <p:nvPr/>
          </p:nvSpPr>
          <p:spPr bwMode="auto">
            <a:xfrm>
              <a:off x="5608441" y="3490995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3"/>
            <p:cNvSpPr>
              <a:spLocks noChangeArrowheads="1"/>
            </p:cNvSpPr>
            <p:nvPr/>
          </p:nvSpPr>
          <p:spPr bwMode="auto">
            <a:xfrm>
              <a:off x="5608441" y="3522434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4"/>
            <p:cNvSpPr>
              <a:spLocks noChangeArrowheads="1"/>
            </p:cNvSpPr>
            <p:nvPr/>
          </p:nvSpPr>
          <p:spPr bwMode="auto">
            <a:xfrm>
              <a:off x="5608441" y="3709220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5"/>
            <p:cNvSpPr>
              <a:spLocks noChangeArrowheads="1"/>
            </p:cNvSpPr>
            <p:nvPr/>
          </p:nvSpPr>
          <p:spPr bwMode="auto">
            <a:xfrm>
              <a:off x="5608441" y="3741584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576"/>
            <p:cNvSpPr>
              <a:spLocks noChangeArrowheads="1"/>
            </p:cNvSpPr>
            <p:nvPr/>
          </p:nvSpPr>
          <p:spPr bwMode="auto">
            <a:xfrm>
              <a:off x="5608441" y="3773947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577"/>
            <p:cNvSpPr>
              <a:spLocks noChangeArrowheads="1"/>
            </p:cNvSpPr>
            <p:nvPr/>
          </p:nvSpPr>
          <p:spPr bwMode="auto">
            <a:xfrm>
              <a:off x="5608441" y="3806311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1"/>
            <p:cNvSpPr>
              <a:spLocks noChangeArrowheads="1"/>
            </p:cNvSpPr>
            <p:nvPr/>
          </p:nvSpPr>
          <p:spPr bwMode="auto">
            <a:xfrm>
              <a:off x="5283916" y="2798409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2"/>
            <p:cNvSpPr>
              <a:spLocks noChangeArrowheads="1"/>
            </p:cNvSpPr>
            <p:nvPr/>
          </p:nvSpPr>
          <p:spPr bwMode="auto">
            <a:xfrm>
              <a:off x="5283916" y="2859438"/>
              <a:ext cx="92982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3"/>
            <p:cNvSpPr>
              <a:spLocks noChangeArrowheads="1"/>
            </p:cNvSpPr>
            <p:nvPr/>
          </p:nvSpPr>
          <p:spPr bwMode="auto">
            <a:xfrm>
              <a:off x="5283916" y="2919542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4"/>
            <p:cNvSpPr>
              <a:spLocks noChangeArrowheads="1"/>
            </p:cNvSpPr>
            <p:nvPr/>
          </p:nvSpPr>
          <p:spPr bwMode="auto">
            <a:xfrm>
              <a:off x="5283916" y="2980571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5"/>
            <p:cNvSpPr>
              <a:spLocks noChangeArrowheads="1"/>
            </p:cNvSpPr>
            <p:nvPr/>
          </p:nvSpPr>
          <p:spPr bwMode="auto">
            <a:xfrm>
              <a:off x="5283916" y="3041600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6"/>
            <p:cNvSpPr>
              <a:spLocks noChangeArrowheads="1"/>
            </p:cNvSpPr>
            <p:nvPr/>
          </p:nvSpPr>
          <p:spPr bwMode="auto">
            <a:xfrm>
              <a:off x="5283916" y="3102629"/>
              <a:ext cx="92982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7"/>
            <p:cNvSpPr>
              <a:spLocks noChangeArrowheads="1"/>
            </p:cNvSpPr>
            <p:nvPr/>
          </p:nvSpPr>
          <p:spPr bwMode="auto">
            <a:xfrm>
              <a:off x="5283916" y="3162733"/>
              <a:ext cx="92982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08"/>
            <p:cNvSpPr>
              <a:spLocks noChangeArrowheads="1"/>
            </p:cNvSpPr>
            <p:nvPr/>
          </p:nvSpPr>
          <p:spPr bwMode="auto">
            <a:xfrm>
              <a:off x="5313999" y="3345820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09"/>
            <p:cNvSpPr>
              <a:spLocks noChangeArrowheads="1"/>
            </p:cNvSpPr>
            <p:nvPr/>
          </p:nvSpPr>
          <p:spPr bwMode="auto">
            <a:xfrm>
              <a:off x="5313999" y="3406849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0"/>
            <p:cNvSpPr>
              <a:spLocks noChangeArrowheads="1"/>
            </p:cNvSpPr>
            <p:nvPr/>
          </p:nvSpPr>
          <p:spPr bwMode="auto">
            <a:xfrm>
              <a:off x="5313999" y="3467878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1"/>
            <p:cNvSpPr>
              <a:spLocks noChangeArrowheads="1"/>
            </p:cNvSpPr>
            <p:nvPr/>
          </p:nvSpPr>
          <p:spPr bwMode="auto">
            <a:xfrm>
              <a:off x="5313999" y="3527982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2"/>
            <p:cNvSpPr>
              <a:spLocks noChangeArrowheads="1"/>
            </p:cNvSpPr>
            <p:nvPr/>
          </p:nvSpPr>
          <p:spPr bwMode="auto">
            <a:xfrm>
              <a:off x="5313999" y="3589011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3"/>
            <p:cNvSpPr>
              <a:spLocks noChangeArrowheads="1"/>
            </p:cNvSpPr>
            <p:nvPr/>
          </p:nvSpPr>
          <p:spPr bwMode="auto">
            <a:xfrm>
              <a:off x="5313999" y="3650040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4"/>
            <p:cNvSpPr>
              <a:spLocks noChangeArrowheads="1"/>
            </p:cNvSpPr>
            <p:nvPr/>
          </p:nvSpPr>
          <p:spPr bwMode="auto">
            <a:xfrm>
              <a:off x="5313999" y="3710145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5"/>
            <p:cNvSpPr>
              <a:spLocks noChangeArrowheads="1"/>
            </p:cNvSpPr>
            <p:nvPr/>
          </p:nvSpPr>
          <p:spPr bwMode="auto">
            <a:xfrm>
              <a:off x="5313999" y="3772098"/>
              <a:ext cx="92982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6"/>
            <p:cNvSpPr>
              <a:spLocks noChangeArrowheads="1"/>
            </p:cNvSpPr>
            <p:nvPr/>
          </p:nvSpPr>
          <p:spPr bwMode="auto">
            <a:xfrm>
              <a:off x="5313999" y="2158529"/>
              <a:ext cx="92982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7"/>
            <p:cNvSpPr>
              <a:spLocks noChangeArrowheads="1"/>
            </p:cNvSpPr>
            <p:nvPr/>
          </p:nvSpPr>
          <p:spPr bwMode="auto">
            <a:xfrm>
              <a:off x="5313999" y="2220483"/>
              <a:ext cx="92982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18"/>
            <p:cNvSpPr>
              <a:spLocks noChangeArrowheads="1"/>
            </p:cNvSpPr>
            <p:nvPr/>
          </p:nvSpPr>
          <p:spPr bwMode="auto">
            <a:xfrm>
              <a:off x="5313999" y="2281512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19"/>
            <p:cNvSpPr>
              <a:spLocks noChangeArrowheads="1"/>
            </p:cNvSpPr>
            <p:nvPr/>
          </p:nvSpPr>
          <p:spPr bwMode="auto">
            <a:xfrm>
              <a:off x="5313999" y="2341616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0"/>
            <p:cNvSpPr>
              <a:spLocks noChangeArrowheads="1"/>
            </p:cNvSpPr>
            <p:nvPr/>
          </p:nvSpPr>
          <p:spPr bwMode="auto">
            <a:xfrm>
              <a:off x="5313999" y="2402645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1"/>
            <p:cNvSpPr>
              <a:spLocks noChangeArrowheads="1"/>
            </p:cNvSpPr>
            <p:nvPr/>
          </p:nvSpPr>
          <p:spPr bwMode="auto">
            <a:xfrm>
              <a:off x="5313999" y="2463674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2"/>
            <p:cNvSpPr>
              <a:spLocks noChangeArrowheads="1"/>
            </p:cNvSpPr>
            <p:nvPr/>
          </p:nvSpPr>
          <p:spPr bwMode="auto">
            <a:xfrm>
              <a:off x="5313999" y="2523778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3"/>
            <p:cNvSpPr>
              <a:spLocks noChangeArrowheads="1"/>
            </p:cNvSpPr>
            <p:nvPr/>
          </p:nvSpPr>
          <p:spPr bwMode="auto">
            <a:xfrm>
              <a:off x="5313999" y="2585732"/>
              <a:ext cx="92982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4"/>
            <p:cNvSpPr>
              <a:spLocks noChangeArrowheads="1"/>
            </p:cNvSpPr>
            <p:nvPr/>
          </p:nvSpPr>
          <p:spPr bwMode="auto">
            <a:xfrm>
              <a:off x="6996791" y="2737380"/>
              <a:ext cx="92982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5"/>
            <p:cNvSpPr>
              <a:spLocks noChangeArrowheads="1"/>
            </p:cNvSpPr>
            <p:nvPr/>
          </p:nvSpPr>
          <p:spPr bwMode="auto">
            <a:xfrm>
              <a:off x="6996791" y="2798409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6"/>
            <p:cNvSpPr>
              <a:spLocks noChangeArrowheads="1"/>
            </p:cNvSpPr>
            <p:nvPr/>
          </p:nvSpPr>
          <p:spPr bwMode="auto">
            <a:xfrm>
              <a:off x="6996791" y="2859438"/>
              <a:ext cx="92982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7"/>
            <p:cNvSpPr>
              <a:spLocks noChangeArrowheads="1"/>
            </p:cNvSpPr>
            <p:nvPr/>
          </p:nvSpPr>
          <p:spPr bwMode="auto">
            <a:xfrm>
              <a:off x="6996791" y="2919542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28"/>
            <p:cNvSpPr>
              <a:spLocks noChangeArrowheads="1"/>
            </p:cNvSpPr>
            <p:nvPr/>
          </p:nvSpPr>
          <p:spPr bwMode="auto">
            <a:xfrm>
              <a:off x="6996791" y="2980571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29"/>
            <p:cNvSpPr>
              <a:spLocks noChangeArrowheads="1"/>
            </p:cNvSpPr>
            <p:nvPr/>
          </p:nvSpPr>
          <p:spPr bwMode="auto">
            <a:xfrm>
              <a:off x="6996791" y="3041600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0"/>
            <p:cNvSpPr>
              <a:spLocks noChangeArrowheads="1"/>
            </p:cNvSpPr>
            <p:nvPr/>
          </p:nvSpPr>
          <p:spPr bwMode="auto">
            <a:xfrm>
              <a:off x="6996791" y="3102629"/>
              <a:ext cx="92982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1"/>
            <p:cNvSpPr>
              <a:spLocks noChangeArrowheads="1"/>
            </p:cNvSpPr>
            <p:nvPr/>
          </p:nvSpPr>
          <p:spPr bwMode="auto">
            <a:xfrm>
              <a:off x="6996791" y="3162733"/>
              <a:ext cx="92982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3"/>
            <p:cNvSpPr>
              <a:spLocks noChangeArrowheads="1"/>
            </p:cNvSpPr>
            <p:nvPr/>
          </p:nvSpPr>
          <p:spPr bwMode="auto">
            <a:xfrm>
              <a:off x="6908367" y="3406849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4"/>
            <p:cNvSpPr>
              <a:spLocks noChangeArrowheads="1"/>
            </p:cNvSpPr>
            <p:nvPr/>
          </p:nvSpPr>
          <p:spPr bwMode="auto">
            <a:xfrm>
              <a:off x="6908367" y="3467878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5"/>
            <p:cNvSpPr>
              <a:spLocks noChangeArrowheads="1"/>
            </p:cNvSpPr>
            <p:nvPr/>
          </p:nvSpPr>
          <p:spPr bwMode="auto">
            <a:xfrm>
              <a:off x="6908367" y="3527982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6"/>
            <p:cNvSpPr>
              <a:spLocks noChangeArrowheads="1"/>
            </p:cNvSpPr>
            <p:nvPr/>
          </p:nvSpPr>
          <p:spPr bwMode="auto">
            <a:xfrm>
              <a:off x="6908367" y="3589011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7"/>
            <p:cNvSpPr>
              <a:spLocks noChangeArrowheads="1"/>
            </p:cNvSpPr>
            <p:nvPr/>
          </p:nvSpPr>
          <p:spPr bwMode="auto">
            <a:xfrm>
              <a:off x="6908367" y="3650040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38"/>
            <p:cNvSpPr>
              <a:spLocks noChangeArrowheads="1"/>
            </p:cNvSpPr>
            <p:nvPr/>
          </p:nvSpPr>
          <p:spPr bwMode="auto">
            <a:xfrm>
              <a:off x="6908367" y="3710145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39"/>
            <p:cNvSpPr>
              <a:spLocks noChangeArrowheads="1"/>
            </p:cNvSpPr>
            <p:nvPr/>
          </p:nvSpPr>
          <p:spPr bwMode="auto">
            <a:xfrm>
              <a:off x="6908367" y="3772098"/>
              <a:ext cx="92982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0"/>
            <p:cNvSpPr>
              <a:spLocks noChangeArrowheads="1"/>
            </p:cNvSpPr>
            <p:nvPr/>
          </p:nvSpPr>
          <p:spPr bwMode="auto">
            <a:xfrm>
              <a:off x="5313999" y="1488135"/>
              <a:ext cx="92982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1"/>
            <p:cNvSpPr>
              <a:spLocks noChangeArrowheads="1"/>
            </p:cNvSpPr>
            <p:nvPr/>
          </p:nvSpPr>
          <p:spPr bwMode="auto">
            <a:xfrm>
              <a:off x="5313999" y="1551014"/>
              <a:ext cx="92982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2"/>
            <p:cNvSpPr>
              <a:spLocks noChangeArrowheads="1"/>
            </p:cNvSpPr>
            <p:nvPr/>
          </p:nvSpPr>
          <p:spPr bwMode="auto">
            <a:xfrm>
              <a:off x="5313999" y="1612043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3"/>
            <p:cNvSpPr>
              <a:spLocks noChangeArrowheads="1"/>
            </p:cNvSpPr>
            <p:nvPr/>
          </p:nvSpPr>
          <p:spPr bwMode="auto">
            <a:xfrm>
              <a:off x="5313999" y="1672147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4"/>
            <p:cNvSpPr>
              <a:spLocks noChangeArrowheads="1"/>
            </p:cNvSpPr>
            <p:nvPr/>
          </p:nvSpPr>
          <p:spPr bwMode="auto">
            <a:xfrm>
              <a:off x="5313999" y="1733176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5"/>
            <p:cNvSpPr>
              <a:spLocks noChangeArrowheads="1"/>
            </p:cNvSpPr>
            <p:nvPr/>
          </p:nvSpPr>
          <p:spPr bwMode="auto">
            <a:xfrm>
              <a:off x="5313999" y="1794205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6"/>
            <p:cNvSpPr>
              <a:spLocks noChangeArrowheads="1"/>
            </p:cNvSpPr>
            <p:nvPr/>
          </p:nvSpPr>
          <p:spPr bwMode="auto">
            <a:xfrm>
              <a:off x="5313999" y="1854309"/>
              <a:ext cx="92982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7"/>
            <p:cNvSpPr>
              <a:spLocks noChangeArrowheads="1"/>
            </p:cNvSpPr>
            <p:nvPr/>
          </p:nvSpPr>
          <p:spPr bwMode="auto">
            <a:xfrm>
              <a:off x="5313999" y="1916263"/>
              <a:ext cx="92982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48"/>
            <p:cNvSpPr>
              <a:spLocks noChangeArrowheads="1"/>
            </p:cNvSpPr>
            <p:nvPr/>
          </p:nvSpPr>
          <p:spPr bwMode="auto">
            <a:xfrm>
              <a:off x="6908367" y="1488135"/>
              <a:ext cx="92071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49"/>
            <p:cNvSpPr>
              <a:spLocks noChangeArrowheads="1"/>
            </p:cNvSpPr>
            <p:nvPr/>
          </p:nvSpPr>
          <p:spPr bwMode="auto">
            <a:xfrm>
              <a:off x="6908367" y="1550089"/>
              <a:ext cx="92071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0"/>
            <p:cNvSpPr>
              <a:spLocks noChangeArrowheads="1"/>
            </p:cNvSpPr>
            <p:nvPr/>
          </p:nvSpPr>
          <p:spPr bwMode="auto">
            <a:xfrm>
              <a:off x="6908367" y="1611118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1"/>
            <p:cNvSpPr>
              <a:spLocks noChangeArrowheads="1"/>
            </p:cNvSpPr>
            <p:nvPr/>
          </p:nvSpPr>
          <p:spPr bwMode="auto">
            <a:xfrm>
              <a:off x="6908367" y="1672147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2"/>
            <p:cNvSpPr>
              <a:spLocks noChangeArrowheads="1"/>
            </p:cNvSpPr>
            <p:nvPr/>
          </p:nvSpPr>
          <p:spPr bwMode="auto">
            <a:xfrm>
              <a:off x="6908367" y="1732251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3"/>
            <p:cNvSpPr>
              <a:spLocks noChangeArrowheads="1"/>
            </p:cNvSpPr>
            <p:nvPr/>
          </p:nvSpPr>
          <p:spPr bwMode="auto">
            <a:xfrm>
              <a:off x="6908367" y="1794205"/>
              <a:ext cx="92071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4"/>
            <p:cNvSpPr>
              <a:spLocks noChangeArrowheads="1"/>
            </p:cNvSpPr>
            <p:nvPr/>
          </p:nvSpPr>
          <p:spPr bwMode="auto">
            <a:xfrm>
              <a:off x="6908367" y="1853385"/>
              <a:ext cx="92071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5"/>
            <p:cNvSpPr>
              <a:spLocks noChangeArrowheads="1"/>
            </p:cNvSpPr>
            <p:nvPr/>
          </p:nvSpPr>
          <p:spPr bwMode="auto">
            <a:xfrm>
              <a:off x="6908367" y="1915338"/>
              <a:ext cx="92071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6"/>
            <p:cNvSpPr>
              <a:spLocks noChangeArrowheads="1"/>
            </p:cNvSpPr>
            <p:nvPr/>
          </p:nvSpPr>
          <p:spPr bwMode="auto">
            <a:xfrm rot="21336077">
              <a:off x="6908367" y="2128940"/>
              <a:ext cx="92071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7"/>
            <p:cNvSpPr>
              <a:spLocks noChangeArrowheads="1"/>
            </p:cNvSpPr>
            <p:nvPr/>
          </p:nvSpPr>
          <p:spPr bwMode="auto">
            <a:xfrm rot="21336077">
              <a:off x="6908367" y="2189044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58"/>
            <p:cNvSpPr>
              <a:spLocks noChangeArrowheads="1"/>
            </p:cNvSpPr>
            <p:nvPr/>
          </p:nvSpPr>
          <p:spPr bwMode="auto">
            <a:xfrm rot="21336077">
              <a:off x="6908367" y="2250998"/>
              <a:ext cx="92071" cy="5085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59"/>
            <p:cNvSpPr>
              <a:spLocks noChangeArrowheads="1"/>
            </p:cNvSpPr>
            <p:nvPr/>
          </p:nvSpPr>
          <p:spPr bwMode="auto">
            <a:xfrm rot="21336077">
              <a:off x="6908367" y="2310177"/>
              <a:ext cx="92071" cy="527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0"/>
            <p:cNvSpPr>
              <a:spLocks noChangeArrowheads="1"/>
            </p:cNvSpPr>
            <p:nvPr/>
          </p:nvSpPr>
          <p:spPr bwMode="auto">
            <a:xfrm rot="21336077">
              <a:off x="6908367" y="2372131"/>
              <a:ext cx="92071" cy="508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1"/>
            <p:cNvSpPr>
              <a:spLocks noChangeArrowheads="1"/>
            </p:cNvSpPr>
            <p:nvPr/>
          </p:nvSpPr>
          <p:spPr bwMode="auto">
            <a:xfrm rot="21336077">
              <a:off x="6908367" y="2433159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AutoShape 1862"/>
            <p:cNvSpPr>
              <a:spLocks noChangeArrowheads="1"/>
            </p:cNvSpPr>
            <p:nvPr/>
          </p:nvSpPr>
          <p:spPr bwMode="auto">
            <a:xfrm rot="21336077">
              <a:off x="6908367" y="2494188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AutoShape 1863"/>
            <p:cNvSpPr>
              <a:spLocks noChangeArrowheads="1"/>
            </p:cNvSpPr>
            <p:nvPr/>
          </p:nvSpPr>
          <p:spPr bwMode="auto">
            <a:xfrm rot="21336077">
              <a:off x="6908367" y="2554293"/>
              <a:ext cx="92071" cy="517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4"/>
            <p:cNvSpPr>
              <a:spLocks noChangeArrowheads="1"/>
            </p:cNvSpPr>
            <p:nvPr/>
          </p:nvSpPr>
          <p:spPr bwMode="auto">
            <a:xfrm>
              <a:off x="5582917" y="3862717"/>
              <a:ext cx="248864" cy="305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5"/>
            <p:cNvSpPr>
              <a:spLocks noChangeArrowheads="1"/>
            </p:cNvSpPr>
            <p:nvPr/>
          </p:nvSpPr>
          <p:spPr bwMode="auto">
            <a:xfrm>
              <a:off x="6455307" y="3862717"/>
              <a:ext cx="247952" cy="305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6"/>
            <p:cNvSpPr>
              <a:spLocks noChangeArrowheads="1"/>
            </p:cNvSpPr>
            <p:nvPr/>
          </p:nvSpPr>
          <p:spPr bwMode="auto">
            <a:xfrm>
              <a:off x="5520929" y="3862717"/>
              <a:ext cx="31906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7"/>
            <p:cNvSpPr>
              <a:spLocks noChangeArrowheads="1"/>
            </p:cNvSpPr>
            <p:nvPr/>
          </p:nvSpPr>
          <p:spPr bwMode="auto">
            <a:xfrm>
              <a:off x="5459853" y="3862717"/>
              <a:ext cx="30994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68"/>
            <p:cNvSpPr>
              <a:spLocks noChangeArrowheads="1"/>
            </p:cNvSpPr>
            <p:nvPr/>
          </p:nvSpPr>
          <p:spPr bwMode="auto">
            <a:xfrm>
              <a:off x="5396953" y="3862717"/>
              <a:ext cx="31906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69"/>
            <p:cNvSpPr>
              <a:spLocks noChangeArrowheads="1"/>
            </p:cNvSpPr>
            <p:nvPr/>
          </p:nvSpPr>
          <p:spPr bwMode="auto">
            <a:xfrm>
              <a:off x="5334965" y="3862717"/>
              <a:ext cx="31906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0"/>
            <p:cNvSpPr>
              <a:spLocks noChangeArrowheads="1"/>
            </p:cNvSpPr>
            <p:nvPr/>
          </p:nvSpPr>
          <p:spPr bwMode="auto">
            <a:xfrm>
              <a:off x="5272977" y="3862717"/>
              <a:ext cx="31906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1"/>
            <p:cNvSpPr>
              <a:spLocks noChangeArrowheads="1"/>
            </p:cNvSpPr>
            <p:nvPr/>
          </p:nvSpPr>
          <p:spPr bwMode="auto">
            <a:xfrm>
              <a:off x="6978559" y="3862717"/>
              <a:ext cx="30994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2"/>
            <p:cNvSpPr>
              <a:spLocks noChangeArrowheads="1"/>
            </p:cNvSpPr>
            <p:nvPr/>
          </p:nvSpPr>
          <p:spPr bwMode="auto">
            <a:xfrm>
              <a:off x="6916571" y="3862717"/>
              <a:ext cx="31905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3"/>
            <p:cNvSpPr>
              <a:spLocks noChangeArrowheads="1"/>
            </p:cNvSpPr>
            <p:nvPr/>
          </p:nvSpPr>
          <p:spPr bwMode="auto">
            <a:xfrm>
              <a:off x="6854583" y="3862717"/>
              <a:ext cx="31905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Rectangle 1874"/>
            <p:cNvSpPr>
              <a:spLocks noChangeArrowheads="1"/>
            </p:cNvSpPr>
            <p:nvPr/>
          </p:nvSpPr>
          <p:spPr bwMode="auto">
            <a:xfrm>
              <a:off x="6792595" y="3862717"/>
              <a:ext cx="31905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Rectangle 1875"/>
            <p:cNvSpPr>
              <a:spLocks noChangeArrowheads="1"/>
            </p:cNvSpPr>
            <p:nvPr/>
          </p:nvSpPr>
          <p:spPr bwMode="auto">
            <a:xfrm>
              <a:off x="6731518" y="3862717"/>
              <a:ext cx="30994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6"/>
            <p:cNvSpPr>
              <a:spLocks noChangeArrowheads="1"/>
            </p:cNvSpPr>
            <p:nvPr/>
          </p:nvSpPr>
          <p:spPr bwMode="auto">
            <a:xfrm>
              <a:off x="5254745" y="3955185"/>
              <a:ext cx="92982" cy="906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7"/>
            <p:cNvSpPr>
              <a:spLocks noChangeArrowheads="1"/>
            </p:cNvSpPr>
            <p:nvPr/>
          </p:nvSpPr>
          <p:spPr bwMode="auto">
            <a:xfrm>
              <a:off x="5254745" y="4228890"/>
              <a:ext cx="92982" cy="906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878"/>
            <p:cNvSpPr>
              <a:spLocks noChangeArrowheads="1"/>
            </p:cNvSpPr>
            <p:nvPr/>
          </p:nvSpPr>
          <p:spPr bwMode="auto">
            <a:xfrm>
              <a:off x="6937537" y="3984775"/>
              <a:ext cx="92982" cy="915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879"/>
            <p:cNvSpPr>
              <a:spLocks noChangeArrowheads="1"/>
            </p:cNvSpPr>
            <p:nvPr/>
          </p:nvSpPr>
          <p:spPr bwMode="auto">
            <a:xfrm>
              <a:off x="6937537" y="4076318"/>
              <a:ext cx="92982" cy="906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1"/>
            <p:cNvSpPr>
              <a:spLocks noChangeArrowheads="1"/>
            </p:cNvSpPr>
            <p:nvPr/>
          </p:nvSpPr>
          <p:spPr bwMode="auto">
            <a:xfrm rot="5203622">
              <a:off x="6019956" y="4686987"/>
              <a:ext cx="739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2"/>
            <p:cNvSpPr>
              <a:spLocks noChangeArrowheads="1"/>
            </p:cNvSpPr>
            <p:nvPr/>
          </p:nvSpPr>
          <p:spPr bwMode="auto">
            <a:xfrm rot="16168825">
              <a:off x="5987139" y="4713803"/>
              <a:ext cx="739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3"/>
            <p:cNvSpPr>
              <a:spLocks noChangeArrowheads="1"/>
            </p:cNvSpPr>
            <p:nvPr/>
          </p:nvSpPr>
          <p:spPr bwMode="auto">
            <a:xfrm rot="5203622">
              <a:off x="6012664" y="5027270"/>
              <a:ext cx="739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4"/>
            <p:cNvSpPr>
              <a:spLocks noChangeArrowheads="1"/>
            </p:cNvSpPr>
            <p:nvPr/>
          </p:nvSpPr>
          <p:spPr bwMode="auto">
            <a:xfrm rot="16168825">
              <a:off x="5987139" y="5041140"/>
              <a:ext cx="739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5"/>
            <p:cNvSpPr>
              <a:spLocks noChangeArrowheads="1"/>
            </p:cNvSpPr>
            <p:nvPr/>
          </p:nvSpPr>
          <p:spPr bwMode="auto">
            <a:xfrm rot="5203622">
              <a:off x="6013126" y="4853892"/>
              <a:ext cx="73050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6"/>
            <p:cNvSpPr>
              <a:spLocks noChangeArrowheads="1"/>
            </p:cNvSpPr>
            <p:nvPr/>
          </p:nvSpPr>
          <p:spPr bwMode="auto">
            <a:xfrm rot="16168825">
              <a:off x="5986677" y="4876085"/>
              <a:ext cx="74899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7"/>
            <p:cNvSpPr>
              <a:spLocks noChangeArrowheads="1"/>
            </p:cNvSpPr>
            <p:nvPr/>
          </p:nvSpPr>
          <p:spPr bwMode="auto">
            <a:xfrm rot="5203622">
              <a:off x="6191784" y="4700395"/>
              <a:ext cx="74899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18"/>
            <p:cNvSpPr>
              <a:spLocks noChangeArrowheads="1"/>
            </p:cNvSpPr>
            <p:nvPr/>
          </p:nvSpPr>
          <p:spPr bwMode="auto">
            <a:xfrm rot="16168825">
              <a:off x="6155327" y="4714259"/>
              <a:ext cx="739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19"/>
            <p:cNvSpPr>
              <a:spLocks noChangeArrowheads="1"/>
            </p:cNvSpPr>
            <p:nvPr/>
          </p:nvSpPr>
          <p:spPr bwMode="auto">
            <a:xfrm rot="5203622">
              <a:off x="6192246" y="5027270"/>
              <a:ext cx="739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0"/>
            <p:cNvSpPr>
              <a:spLocks noChangeArrowheads="1"/>
            </p:cNvSpPr>
            <p:nvPr/>
          </p:nvSpPr>
          <p:spPr bwMode="auto">
            <a:xfrm rot="16168825">
              <a:off x="6155327" y="5041596"/>
              <a:ext cx="739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1"/>
            <p:cNvSpPr>
              <a:spLocks noChangeArrowheads="1"/>
            </p:cNvSpPr>
            <p:nvPr/>
          </p:nvSpPr>
          <p:spPr bwMode="auto">
            <a:xfrm rot="5203622">
              <a:off x="6192709" y="5186777"/>
              <a:ext cx="73050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2"/>
            <p:cNvSpPr>
              <a:spLocks noChangeArrowheads="1"/>
            </p:cNvSpPr>
            <p:nvPr/>
          </p:nvSpPr>
          <p:spPr bwMode="auto">
            <a:xfrm rot="16168825">
              <a:off x="6155789" y="5201104"/>
              <a:ext cx="73050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3"/>
            <p:cNvSpPr>
              <a:spLocks noChangeArrowheads="1"/>
            </p:cNvSpPr>
            <p:nvPr/>
          </p:nvSpPr>
          <p:spPr bwMode="auto">
            <a:xfrm rot="5203622">
              <a:off x="6192246" y="4861752"/>
              <a:ext cx="739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4"/>
            <p:cNvSpPr>
              <a:spLocks noChangeArrowheads="1"/>
            </p:cNvSpPr>
            <p:nvPr/>
          </p:nvSpPr>
          <p:spPr bwMode="auto">
            <a:xfrm rot="16168825">
              <a:off x="6154864" y="4876540"/>
              <a:ext cx="74899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AutoShape 1925"/>
            <p:cNvSpPr>
              <a:spLocks noChangeArrowheads="1"/>
            </p:cNvSpPr>
            <p:nvPr/>
          </p:nvSpPr>
          <p:spPr bwMode="auto">
            <a:xfrm rot="5203622">
              <a:off x="6013126" y="5186777"/>
              <a:ext cx="73050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AutoShape 1926"/>
            <p:cNvSpPr>
              <a:spLocks noChangeArrowheads="1"/>
            </p:cNvSpPr>
            <p:nvPr/>
          </p:nvSpPr>
          <p:spPr bwMode="auto">
            <a:xfrm rot="16168825">
              <a:off x="5987601" y="5200648"/>
              <a:ext cx="73050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3" name="Oval 1928"/>
            <p:cNvSpPr>
              <a:spLocks noChangeArrowheads="1"/>
            </p:cNvSpPr>
            <p:nvPr/>
          </p:nvSpPr>
          <p:spPr bwMode="auto">
            <a:xfrm>
              <a:off x="5677722" y="4529412"/>
              <a:ext cx="99363" cy="4993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4" name="Oval 1929"/>
            <p:cNvSpPr>
              <a:spLocks noChangeArrowheads="1"/>
            </p:cNvSpPr>
            <p:nvPr/>
          </p:nvSpPr>
          <p:spPr bwMode="auto">
            <a:xfrm>
              <a:off x="6468070" y="4534035"/>
              <a:ext cx="98452" cy="4993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5" name="Group 1930"/>
            <p:cNvGrpSpPr>
              <a:grpSpLocks/>
            </p:cNvGrpSpPr>
            <p:nvPr/>
          </p:nvGrpSpPr>
          <p:grpSpPr bwMode="auto">
            <a:xfrm>
              <a:off x="5573614" y="4716250"/>
              <a:ext cx="52872" cy="128530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2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3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6" name="Group 1933"/>
            <p:cNvGrpSpPr>
              <a:grpSpLocks/>
            </p:cNvGrpSpPr>
            <p:nvPr/>
          </p:nvGrpSpPr>
          <p:grpSpPr bwMode="auto">
            <a:xfrm>
              <a:off x="5297590" y="4424923"/>
              <a:ext cx="120330" cy="96167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9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7" name="Group 1937"/>
            <p:cNvGrpSpPr>
              <a:grpSpLocks/>
            </p:cNvGrpSpPr>
            <p:nvPr/>
          </p:nvGrpSpPr>
          <p:grpSpPr bwMode="auto">
            <a:xfrm>
              <a:off x="6745193" y="4451739"/>
              <a:ext cx="123976" cy="84146"/>
              <a:chOff x="1584" y="5232"/>
              <a:chExt cx="240" cy="192"/>
            </a:xfrm>
          </p:grpSpPr>
          <p:sp>
            <p:nvSpPr>
              <p:cNvPr id="1466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7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8" name="Rectangle 1941"/>
            <p:cNvSpPr>
              <a:spLocks noChangeArrowheads="1"/>
            </p:cNvSpPr>
            <p:nvPr/>
          </p:nvSpPr>
          <p:spPr bwMode="auto">
            <a:xfrm>
              <a:off x="6790772" y="3386506"/>
              <a:ext cx="98452" cy="314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2"/>
            <p:cNvSpPr>
              <a:spLocks noChangeArrowheads="1"/>
            </p:cNvSpPr>
            <p:nvPr/>
          </p:nvSpPr>
          <p:spPr bwMode="auto">
            <a:xfrm>
              <a:off x="6790772" y="3417945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3"/>
            <p:cNvSpPr>
              <a:spLocks noChangeArrowheads="1"/>
            </p:cNvSpPr>
            <p:nvPr/>
          </p:nvSpPr>
          <p:spPr bwMode="auto">
            <a:xfrm>
              <a:off x="6790772" y="3450309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4"/>
            <p:cNvSpPr>
              <a:spLocks noChangeArrowheads="1"/>
            </p:cNvSpPr>
            <p:nvPr/>
          </p:nvSpPr>
          <p:spPr bwMode="auto">
            <a:xfrm>
              <a:off x="6790772" y="3481748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5"/>
            <p:cNvSpPr>
              <a:spLocks noChangeArrowheads="1"/>
            </p:cNvSpPr>
            <p:nvPr/>
          </p:nvSpPr>
          <p:spPr bwMode="auto">
            <a:xfrm>
              <a:off x="6790772" y="3512263"/>
              <a:ext cx="98452" cy="314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6"/>
            <p:cNvSpPr>
              <a:spLocks noChangeArrowheads="1"/>
            </p:cNvSpPr>
            <p:nvPr/>
          </p:nvSpPr>
          <p:spPr bwMode="auto">
            <a:xfrm>
              <a:off x="6786214" y="3633396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7"/>
            <p:cNvSpPr>
              <a:spLocks noChangeArrowheads="1"/>
            </p:cNvSpPr>
            <p:nvPr/>
          </p:nvSpPr>
          <p:spPr bwMode="auto">
            <a:xfrm>
              <a:off x="6786214" y="3665760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48"/>
            <p:cNvSpPr>
              <a:spLocks noChangeArrowheads="1"/>
            </p:cNvSpPr>
            <p:nvPr/>
          </p:nvSpPr>
          <p:spPr bwMode="auto">
            <a:xfrm>
              <a:off x="6786214" y="3698123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49"/>
            <p:cNvSpPr>
              <a:spLocks noChangeArrowheads="1"/>
            </p:cNvSpPr>
            <p:nvPr/>
          </p:nvSpPr>
          <p:spPr bwMode="auto">
            <a:xfrm>
              <a:off x="6786214" y="3730488"/>
              <a:ext cx="98452" cy="314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0"/>
            <p:cNvSpPr>
              <a:spLocks noChangeArrowheads="1"/>
            </p:cNvSpPr>
            <p:nvPr/>
          </p:nvSpPr>
          <p:spPr bwMode="auto">
            <a:xfrm>
              <a:off x="6786214" y="3761927"/>
              <a:ext cx="98452" cy="3328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58"/>
            <p:cNvSpPr>
              <a:spLocks noChangeArrowheads="1"/>
            </p:cNvSpPr>
            <p:nvPr/>
          </p:nvSpPr>
          <p:spPr bwMode="auto">
            <a:xfrm>
              <a:off x="6786214" y="2459976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59"/>
            <p:cNvSpPr>
              <a:spLocks noChangeArrowheads="1"/>
            </p:cNvSpPr>
            <p:nvPr/>
          </p:nvSpPr>
          <p:spPr bwMode="auto">
            <a:xfrm>
              <a:off x="6786214" y="2494188"/>
              <a:ext cx="98452" cy="314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0"/>
            <p:cNvSpPr>
              <a:spLocks noChangeArrowheads="1"/>
            </p:cNvSpPr>
            <p:nvPr/>
          </p:nvSpPr>
          <p:spPr bwMode="auto">
            <a:xfrm>
              <a:off x="6786214" y="2524703"/>
              <a:ext cx="98452" cy="32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Rectangle 1961"/>
            <p:cNvSpPr>
              <a:spLocks noChangeArrowheads="1"/>
            </p:cNvSpPr>
            <p:nvPr/>
          </p:nvSpPr>
          <p:spPr bwMode="auto">
            <a:xfrm>
              <a:off x="6786214" y="2554293"/>
              <a:ext cx="98452" cy="3328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Rectangle 1962"/>
            <p:cNvSpPr>
              <a:spLocks noChangeArrowheads="1"/>
            </p:cNvSpPr>
            <p:nvPr/>
          </p:nvSpPr>
          <p:spPr bwMode="auto">
            <a:xfrm>
              <a:off x="6786214" y="2589431"/>
              <a:ext cx="98452" cy="314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2"/>
            <p:cNvSpPr>
              <a:spLocks noChangeArrowheads="1"/>
            </p:cNvSpPr>
            <p:nvPr/>
          </p:nvSpPr>
          <p:spPr bwMode="auto">
            <a:xfrm>
              <a:off x="6083379" y="3041600"/>
              <a:ext cx="59253" cy="10541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3"/>
            <p:cNvSpPr>
              <a:spLocks noChangeArrowheads="1"/>
            </p:cNvSpPr>
            <p:nvPr/>
          </p:nvSpPr>
          <p:spPr bwMode="auto">
            <a:xfrm>
              <a:off x="6083379" y="2859438"/>
              <a:ext cx="58342" cy="10633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74"/>
            <p:cNvSpPr>
              <a:spLocks noChangeArrowheads="1"/>
            </p:cNvSpPr>
            <p:nvPr/>
          </p:nvSpPr>
          <p:spPr bwMode="auto">
            <a:xfrm>
              <a:off x="6230145" y="2859438"/>
              <a:ext cx="58342" cy="10633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75"/>
            <p:cNvSpPr>
              <a:spLocks noChangeArrowheads="1"/>
            </p:cNvSpPr>
            <p:nvPr/>
          </p:nvSpPr>
          <p:spPr bwMode="auto">
            <a:xfrm>
              <a:off x="6230145" y="3041600"/>
              <a:ext cx="58342" cy="10541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AutoShape 1984"/>
            <p:cNvSpPr>
              <a:spLocks noChangeArrowheads="1"/>
            </p:cNvSpPr>
            <p:nvPr/>
          </p:nvSpPr>
          <p:spPr bwMode="auto">
            <a:xfrm rot="10800000">
              <a:off x="6299425" y="3412397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8" name="AutoShape 1985"/>
            <p:cNvSpPr>
              <a:spLocks noChangeArrowheads="1"/>
            </p:cNvSpPr>
            <p:nvPr/>
          </p:nvSpPr>
          <p:spPr bwMode="auto">
            <a:xfrm rot="10800000">
              <a:off x="6299425" y="3747132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9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889211" y="3680555"/>
              <a:ext cx="29171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70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488125" y="3680555"/>
              <a:ext cx="29171" cy="591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71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488125" y="3467878"/>
              <a:ext cx="29171" cy="5825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2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96329" y="3102629"/>
              <a:ext cx="27348" cy="591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3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889211" y="3467878"/>
              <a:ext cx="27348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4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891034" y="3102629"/>
              <a:ext cx="27348" cy="591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5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96329" y="2859438"/>
              <a:ext cx="27348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6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891034" y="2859438"/>
              <a:ext cx="27348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7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280282" y="2493264"/>
              <a:ext cx="27348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8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04708" y="2493264"/>
              <a:ext cx="27348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9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50200" y="2280587"/>
              <a:ext cx="54695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80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04708" y="2280587"/>
              <a:ext cx="54695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81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38262" y="1884824"/>
              <a:ext cx="54695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2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874625" y="1884824"/>
              <a:ext cx="54695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3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38262" y="1611118"/>
              <a:ext cx="54695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4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874625" y="1611118"/>
              <a:ext cx="54695" cy="601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5" name="AutoShape 2002"/>
            <p:cNvSpPr>
              <a:spLocks noChangeArrowheads="1"/>
            </p:cNvSpPr>
            <p:nvPr/>
          </p:nvSpPr>
          <p:spPr bwMode="auto">
            <a:xfrm rot="10800000">
              <a:off x="6330420" y="1733176"/>
              <a:ext cx="49226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AutoShape 2003"/>
            <p:cNvSpPr>
              <a:spLocks noChangeArrowheads="1"/>
            </p:cNvSpPr>
            <p:nvPr/>
          </p:nvSpPr>
          <p:spPr bwMode="auto">
            <a:xfrm rot="10800000">
              <a:off x="6298514" y="1763690"/>
              <a:ext cx="50137" cy="6380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7"/>
            <p:cNvSpPr>
              <a:spLocks noChangeArrowheads="1"/>
            </p:cNvSpPr>
            <p:nvPr/>
          </p:nvSpPr>
          <p:spPr bwMode="auto">
            <a:xfrm>
              <a:off x="5047815" y="4289919"/>
              <a:ext cx="206930" cy="9154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08"/>
            <p:cNvSpPr>
              <a:spLocks noChangeArrowheads="1"/>
            </p:cNvSpPr>
            <p:nvPr/>
          </p:nvSpPr>
          <p:spPr bwMode="auto">
            <a:xfrm>
              <a:off x="7056044" y="4319509"/>
              <a:ext cx="206931" cy="924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09"/>
            <p:cNvSpPr>
              <a:spLocks noChangeArrowheads="1"/>
            </p:cNvSpPr>
            <p:nvPr/>
          </p:nvSpPr>
          <p:spPr bwMode="auto">
            <a:xfrm>
              <a:off x="4840884" y="4289919"/>
              <a:ext cx="176848" cy="12113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0" name="Rectangle 2010"/>
            <p:cNvSpPr>
              <a:spLocks noChangeArrowheads="1"/>
            </p:cNvSpPr>
            <p:nvPr/>
          </p:nvSpPr>
          <p:spPr bwMode="auto">
            <a:xfrm>
              <a:off x="7322228" y="4319509"/>
              <a:ext cx="176848" cy="12298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1" name="Rectangle 2011"/>
            <p:cNvSpPr>
              <a:spLocks noChangeArrowheads="1"/>
            </p:cNvSpPr>
            <p:nvPr/>
          </p:nvSpPr>
          <p:spPr bwMode="auto">
            <a:xfrm>
              <a:off x="4781631" y="2219558"/>
              <a:ext cx="59253" cy="3347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2" name="Rectangle 2012"/>
            <p:cNvSpPr>
              <a:spLocks noChangeArrowheads="1"/>
            </p:cNvSpPr>
            <p:nvPr/>
          </p:nvSpPr>
          <p:spPr bwMode="auto">
            <a:xfrm>
              <a:off x="7529159" y="2219558"/>
              <a:ext cx="59253" cy="33473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3" name="Line 2020"/>
            <p:cNvSpPr>
              <a:spLocks noChangeShapeType="1"/>
            </p:cNvSpPr>
            <p:nvPr/>
          </p:nvSpPr>
          <p:spPr bwMode="auto">
            <a:xfrm>
              <a:off x="5815372" y="4767980"/>
              <a:ext cx="103009" cy="9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4" name="AutoShape 2021"/>
            <p:cNvSpPr>
              <a:spLocks noChangeArrowheads="1"/>
            </p:cNvSpPr>
            <p:nvPr/>
          </p:nvSpPr>
          <p:spPr bwMode="auto">
            <a:xfrm>
              <a:off x="5815372" y="4988978"/>
              <a:ext cx="103009" cy="274631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5" name="AutoShape 2022"/>
            <p:cNvSpPr>
              <a:spLocks noChangeArrowheads="1"/>
            </p:cNvSpPr>
            <p:nvPr/>
          </p:nvSpPr>
          <p:spPr bwMode="auto">
            <a:xfrm>
              <a:off x="5815372" y="4676436"/>
              <a:ext cx="103009" cy="274631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6" name="Rectangle 2031"/>
            <p:cNvSpPr>
              <a:spLocks noChangeArrowheads="1"/>
            </p:cNvSpPr>
            <p:nvPr/>
          </p:nvSpPr>
          <p:spPr bwMode="auto">
            <a:xfrm>
              <a:off x="4810802" y="1337413"/>
              <a:ext cx="177759" cy="1220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7" name="Rectangle 2032"/>
            <p:cNvSpPr>
              <a:spLocks noChangeArrowheads="1"/>
            </p:cNvSpPr>
            <p:nvPr/>
          </p:nvSpPr>
          <p:spPr bwMode="auto">
            <a:xfrm>
              <a:off x="5107068" y="1337413"/>
              <a:ext cx="176848" cy="1220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8" name="Rectangle 2033"/>
            <p:cNvSpPr>
              <a:spLocks noChangeArrowheads="1"/>
            </p:cNvSpPr>
            <p:nvPr/>
          </p:nvSpPr>
          <p:spPr bwMode="auto">
            <a:xfrm>
              <a:off x="7351399" y="1367002"/>
              <a:ext cx="176848" cy="1220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9" name="Rectangle 2034"/>
            <p:cNvSpPr>
              <a:spLocks noChangeArrowheads="1"/>
            </p:cNvSpPr>
            <p:nvPr/>
          </p:nvSpPr>
          <p:spPr bwMode="auto">
            <a:xfrm>
              <a:off x="6996791" y="1367002"/>
              <a:ext cx="176848" cy="1220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000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17932" y="3747132"/>
              <a:ext cx="22790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01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17932" y="3655588"/>
              <a:ext cx="22790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2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17932" y="3533530"/>
              <a:ext cx="22790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3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17932" y="3412397"/>
              <a:ext cx="22790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4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57955" y="3254276"/>
              <a:ext cx="2370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5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57955" y="3162733"/>
              <a:ext cx="2370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6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20018" y="3285716"/>
              <a:ext cx="2370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7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20018" y="3194172"/>
              <a:ext cx="2370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8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02348" y="3010161"/>
              <a:ext cx="2370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9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673177" y="2919542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10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57955" y="2737380"/>
              <a:ext cx="4649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11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31518" y="2616246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2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490847" y="2706865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3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490847" y="2616246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4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583841" y="2493264"/>
              <a:ext cx="4649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5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15747" y="2310177"/>
              <a:ext cx="4649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6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15747" y="2189044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7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386938" y="1763690"/>
              <a:ext cx="47403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8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298514" y="1611118"/>
              <a:ext cx="47403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9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793494" y="1279157"/>
              <a:ext cx="47403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20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49838" y="1279157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21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798964" y="1153401"/>
              <a:ext cx="47403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2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49838" y="1153401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3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798964" y="1047987"/>
              <a:ext cx="4649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4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49838" y="1047987"/>
              <a:ext cx="47403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5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11451" y="4466534"/>
              <a:ext cx="51049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6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97240" y="4466534"/>
              <a:ext cx="50137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7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41721" y="3010161"/>
              <a:ext cx="2370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8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289398" y="3010161"/>
              <a:ext cx="23701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9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41721" y="2827999"/>
              <a:ext cx="2370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30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289398" y="2827999"/>
              <a:ext cx="23701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31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76986" y="4319509"/>
              <a:ext cx="78397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2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00137" y="4319509"/>
              <a:ext cx="78397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3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15297" y="4350024"/>
              <a:ext cx="78397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4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381481" y="4350024"/>
              <a:ext cx="77485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5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297590" y="4509069"/>
              <a:ext cx="89336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6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86214" y="4535885"/>
              <a:ext cx="90248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7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667695" y="5152647"/>
              <a:ext cx="102098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8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667695" y="4843804"/>
              <a:ext cx="102098" cy="56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9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24588" y="4839180"/>
              <a:ext cx="101186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40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24588" y="5122133"/>
              <a:ext cx="101186" cy="564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41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39535" y="3925595"/>
              <a:ext cx="105744" cy="508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2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76099" y="3254276"/>
              <a:ext cx="118506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3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21666" y="1459470"/>
              <a:ext cx="85689" cy="554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4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10727" y="4028235"/>
              <a:ext cx="109391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5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12550" y="1184840"/>
              <a:ext cx="109391" cy="6102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6" name="Line 2103"/>
            <p:cNvSpPr>
              <a:spLocks noChangeShapeType="1"/>
            </p:cNvSpPr>
            <p:nvPr/>
          </p:nvSpPr>
          <p:spPr bwMode="auto">
            <a:xfrm>
              <a:off x="6112550" y="2827999"/>
              <a:ext cx="0" cy="1525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4"/>
            <p:cNvSpPr>
              <a:spLocks noChangeShapeType="1"/>
            </p:cNvSpPr>
            <p:nvPr/>
          </p:nvSpPr>
          <p:spPr bwMode="auto">
            <a:xfrm>
              <a:off x="6260227" y="2827999"/>
              <a:ext cx="0" cy="1525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Line 2105"/>
            <p:cNvSpPr>
              <a:spLocks noChangeShapeType="1"/>
            </p:cNvSpPr>
            <p:nvPr/>
          </p:nvSpPr>
          <p:spPr bwMode="auto">
            <a:xfrm>
              <a:off x="6112550" y="3010161"/>
              <a:ext cx="0" cy="1525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9" name="Line 2106"/>
            <p:cNvSpPr>
              <a:spLocks noChangeShapeType="1"/>
            </p:cNvSpPr>
            <p:nvPr/>
          </p:nvSpPr>
          <p:spPr bwMode="auto">
            <a:xfrm>
              <a:off x="6260227" y="3010161"/>
              <a:ext cx="0" cy="1525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0" name="AutoShape 2111"/>
            <p:cNvSpPr>
              <a:spLocks noChangeArrowheads="1"/>
            </p:cNvSpPr>
            <p:nvPr/>
          </p:nvSpPr>
          <p:spPr bwMode="auto">
            <a:xfrm>
              <a:off x="6937537" y="4166937"/>
              <a:ext cx="92982" cy="924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2"/>
            <p:cNvSpPr>
              <a:spLocks noChangeArrowheads="1"/>
            </p:cNvSpPr>
            <p:nvPr/>
          </p:nvSpPr>
          <p:spPr bwMode="auto">
            <a:xfrm>
              <a:off x="6937537" y="4259405"/>
              <a:ext cx="92982" cy="906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AutoShape 2113"/>
            <p:cNvSpPr>
              <a:spLocks noChangeArrowheads="1"/>
            </p:cNvSpPr>
            <p:nvPr/>
          </p:nvSpPr>
          <p:spPr bwMode="auto">
            <a:xfrm>
              <a:off x="5254745" y="4045804"/>
              <a:ext cx="92982" cy="9154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AutoShape 2114"/>
            <p:cNvSpPr>
              <a:spLocks noChangeArrowheads="1"/>
            </p:cNvSpPr>
            <p:nvPr/>
          </p:nvSpPr>
          <p:spPr bwMode="auto">
            <a:xfrm>
              <a:off x="5254745" y="4137347"/>
              <a:ext cx="92982" cy="915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34166" y="2644912"/>
              <a:ext cx="118506" cy="6195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5" name="Rectangle 2117"/>
            <p:cNvSpPr>
              <a:spLocks noChangeArrowheads="1"/>
            </p:cNvSpPr>
            <p:nvPr/>
          </p:nvSpPr>
          <p:spPr bwMode="auto">
            <a:xfrm>
              <a:off x="8139011" y="2993516"/>
              <a:ext cx="443032" cy="57330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Rectangle 2118"/>
            <p:cNvSpPr>
              <a:spLocks noChangeArrowheads="1"/>
            </p:cNvSpPr>
            <p:nvPr/>
          </p:nvSpPr>
          <p:spPr bwMode="auto">
            <a:xfrm>
              <a:off x="8139011" y="3753604"/>
              <a:ext cx="443032" cy="57422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7" name="Rectangle 2119"/>
            <p:cNvSpPr>
              <a:spLocks noChangeArrowheads="1"/>
            </p:cNvSpPr>
            <p:nvPr/>
          </p:nvSpPr>
          <p:spPr bwMode="auto">
            <a:xfrm>
              <a:off x="8139011" y="3571442"/>
              <a:ext cx="176848" cy="1821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8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75113" y="3145164"/>
              <a:ext cx="177759" cy="24319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9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75113" y="3906177"/>
              <a:ext cx="177759" cy="2441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60" name="Line 2123"/>
            <p:cNvSpPr>
              <a:spLocks noChangeShapeType="1"/>
            </p:cNvSpPr>
            <p:nvPr/>
          </p:nvSpPr>
          <p:spPr bwMode="auto">
            <a:xfrm>
              <a:off x="7725150" y="3206193"/>
              <a:ext cx="0" cy="69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4"/>
            <p:cNvSpPr>
              <a:spLocks noChangeShapeType="1"/>
            </p:cNvSpPr>
            <p:nvPr/>
          </p:nvSpPr>
          <p:spPr bwMode="auto">
            <a:xfrm>
              <a:off x="7814486" y="3206193"/>
              <a:ext cx="0" cy="69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5"/>
            <p:cNvSpPr>
              <a:spLocks noChangeShapeType="1"/>
            </p:cNvSpPr>
            <p:nvPr/>
          </p:nvSpPr>
          <p:spPr bwMode="auto">
            <a:xfrm flipH="1" flipV="1">
              <a:off x="7548302" y="3145164"/>
              <a:ext cx="176848" cy="610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6"/>
            <p:cNvSpPr>
              <a:spLocks noChangeShapeType="1"/>
            </p:cNvSpPr>
            <p:nvPr/>
          </p:nvSpPr>
          <p:spPr bwMode="auto">
            <a:xfrm>
              <a:off x="7577473" y="3053621"/>
              <a:ext cx="561538" cy="915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27"/>
            <p:cNvSpPr>
              <a:spLocks noChangeShapeType="1"/>
            </p:cNvSpPr>
            <p:nvPr/>
          </p:nvSpPr>
          <p:spPr bwMode="auto">
            <a:xfrm>
              <a:off x="7814486" y="3206193"/>
              <a:ext cx="265273" cy="601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29"/>
            <p:cNvSpPr>
              <a:spLocks noChangeShapeType="1"/>
            </p:cNvSpPr>
            <p:nvPr/>
          </p:nvSpPr>
          <p:spPr bwMode="auto">
            <a:xfrm flipH="1" flipV="1">
              <a:off x="7518220" y="3844223"/>
              <a:ext cx="206930" cy="619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0"/>
            <p:cNvSpPr>
              <a:spLocks noChangeShapeType="1"/>
            </p:cNvSpPr>
            <p:nvPr/>
          </p:nvSpPr>
          <p:spPr bwMode="auto">
            <a:xfrm>
              <a:off x="7814486" y="3906177"/>
              <a:ext cx="265273" cy="2959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Line 2131"/>
            <p:cNvSpPr>
              <a:spLocks noChangeShapeType="1"/>
            </p:cNvSpPr>
            <p:nvPr/>
          </p:nvSpPr>
          <p:spPr bwMode="auto">
            <a:xfrm>
              <a:off x="7429795" y="3814633"/>
              <a:ext cx="0" cy="91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8" name="Line 2132"/>
            <p:cNvSpPr>
              <a:spLocks noChangeShapeType="1"/>
            </p:cNvSpPr>
            <p:nvPr/>
          </p:nvSpPr>
          <p:spPr bwMode="auto">
            <a:xfrm>
              <a:off x="7429795" y="3906177"/>
              <a:ext cx="649963" cy="182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9" name="Rectangle 2209"/>
            <p:cNvSpPr>
              <a:spLocks noChangeArrowheads="1"/>
            </p:cNvSpPr>
            <p:nvPr/>
          </p:nvSpPr>
          <p:spPr bwMode="auto">
            <a:xfrm>
              <a:off x="8139011" y="4178958"/>
              <a:ext cx="29171" cy="15349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212"/>
            <p:cNvSpPr>
              <a:spLocks noChangeArrowheads="1"/>
            </p:cNvSpPr>
            <p:nvPr/>
          </p:nvSpPr>
          <p:spPr bwMode="auto">
            <a:xfrm>
              <a:off x="7577473" y="3662986"/>
              <a:ext cx="29171" cy="90619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0"/>
            <p:cNvSpPr>
              <a:spLocks noChangeArrowheads="1"/>
            </p:cNvSpPr>
            <p:nvPr/>
          </p:nvSpPr>
          <p:spPr bwMode="auto">
            <a:xfrm rot="591949">
              <a:off x="7607555" y="3084135"/>
              <a:ext cx="443032" cy="3051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3"/>
            <p:cNvSpPr>
              <a:spLocks noChangeArrowheads="1"/>
            </p:cNvSpPr>
            <p:nvPr/>
          </p:nvSpPr>
          <p:spPr bwMode="auto">
            <a:xfrm rot="885259">
              <a:off x="7577473" y="3997720"/>
              <a:ext cx="413861" cy="2959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3" name="Rectangle 2336"/>
            <p:cNvSpPr>
              <a:spLocks noChangeArrowheads="1"/>
            </p:cNvSpPr>
            <p:nvPr/>
          </p:nvSpPr>
          <p:spPr bwMode="auto">
            <a:xfrm rot="591949">
              <a:off x="7962163" y="3174754"/>
              <a:ext cx="58342" cy="3051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37"/>
            <p:cNvSpPr>
              <a:spLocks noChangeArrowheads="1"/>
            </p:cNvSpPr>
            <p:nvPr/>
          </p:nvSpPr>
          <p:spPr bwMode="auto">
            <a:xfrm rot="591949">
              <a:off x="7843656" y="3145164"/>
              <a:ext cx="58342" cy="2959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38"/>
            <p:cNvSpPr>
              <a:spLocks noChangeArrowheads="1"/>
            </p:cNvSpPr>
            <p:nvPr/>
          </p:nvSpPr>
          <p:spPr bwMode="auto">
            <a:xfrm rot="591949">
              <a:off x="7695979" y="3145164"/>
              <a:ext cx="59254" cy="2959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1"/>
            <p:cNvSpPr>
              <a:spLocks noChangeArrowheads="1"/>
            </p:cNvSpPr>
            <p:nvPr/>
          </p:nvSpPr>
          <p:spPr bwMode="auto">
            <a:xfrm rot="591949">
              <a:off x="7962163" y="3967206"/>
              <a:ext cx="58342" cy="30514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Rectangle 2342"/>
            <p:cNvSpPr>
              <a:spLocks noChangeArrowheads="1"/>
            </p:cNvSpPr>
            <p:nvPr/>
          </p:nvSpPr>
          <p:spPr bwMode="auto">
            <a:xfrm rot="591949">
              <a:off x="7843656" y="3935767"/>
              <a:ext cx="58342" cy="30514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8" name="Rectangle 2343"/>
            <p:cNvSpPr>
              <a:spLocks noChangeArrowheads="1"/>
            </p:cNvSpPr>
            <p:nvPr/>
          </p:nvSpPr>
          <p:spPr bwMode="auto">
            <a:xfrm rot="591949">
              <a:off x="7695979" y="3935767"/>
              <a:ext cx="59254" cy="30514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365"/>
            <p:cNvSpPr txBox="1">
              <a:spLocks noChangeArrowheads="1"/>
            </p:cNvSpPr>
            <p:nvPr/>
          </p:nvSpPr>
          <p:spPr bwMode="auto">
            <a:xfrm>
              <a:off x="8168182" y="4209472"/>
              <a:ext cx="206931" cy="102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80" name="Text Box 2367"/>
            <p:cNvSpPr txBox="1">
              <a:spLocks noChangeArrowheads="1"/>
            </p:cNvSpPr>
            <p:nvPr/>
          </p:nvSpPr>
          <p:spPr bwMode="auto">
            <a:xfrm>
              <a:off x="7784403" y="3022182"/>
              <a:ext cx="206930" cy="102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81" name="Text Box 2390"/>
            <p:cNvSpPr txBox="1">
              <a:spLocks noChangeArrowheads="1"/>
            </p:cNvSpPr>
            <p:nvPr/>
          </p:nvSpPr>
          <p:spPr bwMode="auto">
            <a:xfrm>
              <a:off x="7784403" y="3844223"/>
              <a:ext cx="237013" cy="1026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2" name="Text Box 2419"/>
            <p:cNvSpPr txBox="1">
              <a:spLocks noChangeArrowheads="1"/>
            </p:cNvSpPr>
            <p:nvPr/>
          </p:nvSpPr>
          <p:spPr bwMode="auto">
            <a:xfrm>
              <a:off x="7725150" y="3657437"/>
              <a:ext cx="89336" cy="289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3" name="Rectangle 2509"/>
            <p:cNvSpPr>
              <a:spLocks noChangeArrowheads="1"/>
            </p:cNvSpPr>
            <p:nvPr/>
          </p:nvSpPr>
          <p:spPr bwMode="auto">
            <a:xfrm>
              <a:off x="7577473" y="3175679"/>
              <a:ext cx="30083" cy="61029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1"/>
            <p:cNvSpPr>
              <a:spLocks noChangeArrowheads="1"/>
            </p:cNvSpPr>
            <p:nvPr/>
          </p:nvSpPr>
          <p:spPr bwMode="auto">
            <a:xfrm>
              <a:off x="5608441" y="3675007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2"/>
            <p:cNvSpPr>
              <a:spLocks noChangeArrowheads="1"/>
            </p:cNvSpPr>
            <p:nvPr/>
          </p:nvSpPr>
          <p:spPr bwMode="auto">
            <a:xfrm>
              <a:off x="5608441" y="3553873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3"/>
            <p:cNvSpPr>
              <a:spLocks noChangeArrowheads="1"/>
            </p:cNvSpPr>
            <p:nvPr/>
          </p:nvSpPr>
          <p:spPr bwMode="auto">
            <a:xfrm>
              <a:off x="5608441" y="3035127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4"/>
            <p:cNvSpPr>
              <a:spLocks noChangeArrowheads="1"/>
            </p:cNvSpPr>
            <p:nvPr/>
          </p:nvSpPr>
          <p:spPr bwMode="auto">
            <a:xfrm>
              <a:off x="5608441" y="2913069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8" name="AutoShape 2515"/>
            <p:cNvSpPr>
              <a:spLocks noChangeArrowheads="1"/>
            </p:cNvSpPr>
            <p:nvPr/>
          </p:nvSpPr>
          <p:spPr bwMode="auto">
            <a:xfrm>
              <a:off x="5608441" y="2426687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9" name="AutoShape 2516"/>
            <p:cNvSpPr>
              <a:spLocks noChangeArrowheads="1"/>
            </p:cNvSpPr>
            <p:nvPr/>
          </p:nvSpPr>
          <p:spPr bwMode="auto">
            <a:xfrm>
              <a:off x="5608441" y="2336068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90" name="Group 2576"/>
            <p:cNvGrpSpPr>
              <a:grpSpLocks/>
            </p:cNvGrpSpPr>
            <p:nvPr/>
          </p:nvGrpSpPr>
          <p:grpSpPr bwMode="auto">
            <a:xfrm>
              <a:off x="7572003" y="4047653"/>
              <a:ext cx="82955" cy="208978"/>
              <a:chOff x="3203" y="3606"/>
              <a:chExt cx="91" cy="273"/>
            </a:xfrm>
          </p:grpSpPr>
          <p:sp>
            <p:nvSpPr>
              <p:cNvPr id="1460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77"/>
            <p:cNvGrpSpPr>
              <a:grpSpLocks/>
            </p:cNvGrpSpPr>
            <p:nvPr/>
          </p:nvGrpSpPr>
          <p:grpSpPr bwMode="auto">
            <a:xfrm>
              <a:off x="7985864" y="4130874"/>
              <a:ext cx="82955" cy="209903"/>
              <a:chOff x="3203" y="3606"/>
              <a:chExt cx="91" cy="273"/>
            </a:xfrm>
          </p:grpSpPr>
          <p:sp>
            <p:nvSpPr>
              <p:cNvPr id="1454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2" name="Group 2584"/>
            <p:cNvGrpSpPr>
              <a:grpSpLocks/>
            </p:cNvGrpSpPr>
            <p:nvPr/>
          </p:nvGrpSpPr>
          <p:grpSpPr bwMode="auto">
            <a:xfrm>
              <a:off x="7654958" y="3208042"/>
              <a:ext cx="82043" cy="209903"/>
              <a:chOff x="3203" y="3606"/>
              <a:chExt cx="91" cy="273"/>
            </a:xfrm>
          </p:grpSpPr>
          <p:sp>
            <p:nvSpPr>
              <p:cNvPr id="1448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3" name="Group 2591"/>
            <p:cNvGrpSpPr>
              <a:grpSpLocks/>
            </p:cNvGrpSpPr>
            <p:nvPr/>
          </p:nvGrpSpPr>
          <p:grpSpPr bwMode="auto">
            <a:xfrm>
              <a:off x="7985864" y="3250578"/>
              <a:ext cx="82955" cy="208978"/>
              <a:chOff x="3203" y="3606"/>
              <a:chExt cx="91" cy="273"/>
            </a:xfrm>
          </p:grpSpPr>
          <p:sp>
            <p:nvSpPr>
              <p:cNvPr id="1442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4" name="AutoShape 2604"/>
            <p:cNvSpPr>
              <a:spLocks noChangeArrowheads="1"/>
            </p:cNvSpPr>
            <p:nvPr/>
          </p:nvSpPr>
          <p:spPr bwMode="auto">
            <a:xfrm>
              <a:off x="5588386" y="1772937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5"/>
            <p:cNvSpPr>
              <a:spLocks noChangeArrowheads="1"/>
            </p:cNvSpPr>
            <p:nvPr/>
          </p:nvSpPr>
          <p:spPr bwMode="auto">
            <a:xfrm>
              <a:off x="5588386" y="1805301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6"/>
            <p:cNvSpPr>
              <a:spLocks noChangeArrowheads="1"/>
            </p:cNvSpPr>
            <p:nvPr/>
          </p:nvSpPr>
          <p:spPr bwMode="auto">
            <a:xfrm>
              <a:off x="5588386" y="1837665"/>
              <a:ext cx="164086" cy="3143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7"/>
            <p:cNvSpPr>
              <a:spLocks noChangeArrowheads="1"/>
            </p:cNvSpPr>
            <p:nvPr/>
          </p:nvSpPr>
          <p:spPr bwMode="auto">
            <a:xfrm>
              <a:off x="5588386" y="1869104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AutoShape 2608"/>
            <p:cNvSpPr>
              <a:spLocks noChangeArrowheads="1"/>
            </p:cNvSpPr>
            <p:nvPr/>
          </p:nvSpPr>
          <p:spPr bwMode="auto">
            <a:xfrm>
              <a:off x="5588386" y="1903317"/>
              <a:ext cx="164086" cy="3328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09"/>
            <p:cNvSpPr>
              <a:spLocks noChangeArrowheads="1"/>
            </p:cNvSpPr>
            <p:nvPr/>
          </p:nvSpPr>
          <p:spPr bwMode="auto">
            <a:xfrm>
              <a:off x="5588386" y="1740574"/>
              <a:ext cx="164086" cy="3236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Line 2673"/>
            <p:cNvSpPr>
              <a:spLocks noChangeShapeType="1"/>
            </p:cNvSpPr>
            <p:nvPr/>
          </p:nvSpPr>
          <p:spPr bwMode="auto">
            <a:xfrm>
              <a:off x="6372353" y="4767980"/>
              <a:ext cx="103010" cy="9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1" name="AutoShape 2674"/>
            <p:cNvSpPr>
              <a:spLocks noChangeArrowheads="1"/>
            </p:cNvSpPr>
            <p:nvPr/>
          </p:nvSpPr>
          <p:spPr bwMode="auto">
            <a:xfrm>
              <a:off x="6372353" y="4988978"/>
              <a:ext cx="103010" cy="274631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AutoShape 2675"/>
            <p:cNvSpPr>
              <a:spLocks noChangeArrowheads="1"/>
            </p:cNvSpPr>
            <p:nvPr/>
          </p:nvSpPr>
          <p:spPr bwMode="auto">
            <a:xfrm>
              <a:off x="6372353" y="4676436"/>
              <a:ext cx="103010" cy="274631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3" name="4 Elipse"/>
            <p:cNvSpPr>
              <a:spLocks noChangeArrowheads="1"/>
            </p:cNvSpPr>
            <p:nvPr/>
          </p:nvSpPr>
          <p:spPr bwMode="auto">
            <a:xfrm>
              <a:off x="6118020" y="1562110"/>
              <a:ext cx="58342" cy="5825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4" name="749 Elipse"/>
            <p:cNvSpPr>
              <a:spLocks noChangeArrowheads="1"/>
            </p:cNvSpPr>
            <p:nvPr/>
          </p:nvSpPr>
          <p:spPr bwMode="auto">
            <a:xfrm>
              <a:off x="5860040" y="3844223"/>
              <a:ext cx="58342" cy="5825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5" name="Picture 74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8377" y="3837751"/>
              <a:ext cx="66546" cy="675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6" name="751 Elipse"/>
            <p:cNvSpPr>
              <a:spLocks noChangeArrowheads="1"/>
            </p:cNvSpPr>
            <p:nvPr/>
          </p:nvSpPr>
          <p:spPr bwMode="auto">
            <a:xfrm>
              <a:off x="5808991" y="4449890"/>
              <a:ext cx="57430" cy="5825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7" name="Picture 74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84204" y="4448040"/>
              <a:ext cx="66546" cy="675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8" name="Picture 748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0544" y="4115155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49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25412" y="4115155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10" name="755 Elipse"/>
            <p:cNvSpPr>
              <a:spLocks noChangeArrowheads="1"/>
            </p:cNvSpPr>
            <p:nvPr/>
          </p:nvSpPr>
          <p:spPr bwMode="auto">
            <a:xfrm>
              <a:off x="5636701" y="3372636"/>
              <a:ext cx="58342" cy="58255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11" name="Picture 750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10539" y="3599183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1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21217" y="3518735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21217" y="3595484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53671" y="2874233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54583" y="2987968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6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02335" y="2966701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7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28496" y="2726284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58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396" y="2772518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59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5954" y="2369357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0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29408" y="2631041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1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6866" y="2141885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5110" y="2212161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9668" y="2312027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5954" y="1943078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8661" y="1656427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6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26049" y="1676770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7" name="Picture 767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90397" y="1279157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8" name="Picture 768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8377" y="1282856"/>
              <a:ext cx="66546" cy="638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9" name="Line 2526"/>
            <p:cNvSpPr>
              <a:spLocks noChangeShapeType="1"/>
            </p:cNvSpPr>
            <p:nvPr/>
          </p:nvSpPr>
          <p:spPr bwMode="auto">
            <a:xfrm>
              <a:off x="6198239" y="5448545"/>
              <a:ext cx="0" cy="4558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27"/>
            <p:cNvSpPr>
              <a:spLocks noChangeShapeType="1"/>
            </p:cNvSpPr>
            <p:nvPr/>
          </p:nvSpPr>
          <p:spPr bwMode="auto">
            <a:xfrm>
              <a:off x="5040522" y="5909961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29"/>
            <p:cNvSpPr>
              <a:spLocks noChangeShapeType="1"/>
            </p:cNvSpPr>
            <p:nvPr/>
          </p:nvSpPr>
          <p:spPr bwMode="auto">
            <a:xfrm>
              <a:off x="4792570" y="5448545"/>
              <a:ext cx="0" cy="1830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Line 2530"/>
            <p:cNvSpPr>
              <a:spLocks noChangeShapeType="1"/>
            </p:cNvSpPr>
            <p:nvPr/>
          </p:nvSpPr>
          <p:spPr bwMode="auto">
            <a:xfrm flipH="1">
              <a:off x="4792570" y="5448545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3" name="Line 2531"/>
            <p:cNvSpPr>
              <a:spLocks noChangeShapeType="1"/>
            </p:cNvSpPr>
            <p:nvPr/>
          </p:nvSpPr>
          <p:spPr bwMode="auto">
            <a:xfrm flipH="1" flipV="1">
              <a:off x="4792570" y="5615912"/>
              <a:ext cx="247952" cy="29404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4" name="Rectangle 3271"/>
            <p:cNvSpPr>
              <a:spLocks noChangeArrowheads="1"/>
            </p:cNvSpPr>
            <p:nvPr/>
          </p:nvSpPr>
          <p:spPr bwMode="auto">
            <a:xfrm>
              <a:off x="5908354" y="5952496"/>
              <a:ext cx="176848" cy="64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5" name="Rectangle 3272"/>
            <p:cNvSpPr>
              <a:spLocks noChangeArrowheads="1"/>
            </p:cNvSpPr>
            <p:nvPr/>
          </p:nvSpPr>
          <p:spPr bwMode="auto">
            <a:xfrm>
              <a:off x="5619381" y="5952496"/>
              <a:ext cx="176848" cy="64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6" name="Rectangle 3273"/>
            <p:cNvSpPr>
              <a:spLocks noChangeArrowheads="1"/>
            </p:cNvSpPr>
            <p:nvPr/>
          </p:nvSpPr>
          <p:spPr bwMode="auto">
            <a:xfrm>
              <a:off x="5329495" y="5952496"/>
              <a:ext cx="176848" cy="64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7" name="Text Box 3276"/>
            <p:cNvSpPr txBox="1">
              <a:spLocks noChangeArrowheads="1"/>
            </p:cNvSpPr>
            <p:nvPr/>
          </p:nvSpPr>
          <p:spPr bwMode="auto">
            <a:xfrm>
              <a:off x="5619381" y="5921982"/>
              <a:ext cx="194169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8" name="Text Box 3277"/>
            <p:cNvSpPr txBox="1">
              <a:spLocks noChangeArrowheads="1"/>
            </p:cNvSpPr>
            <p:nvPr/>
          </p:nvSpPr>
          <p:spPr bwMode="auto">
            <a:xfrm>
              <a:off x="5899238" y="5924756"/>
              <a:ext cx="194168" cy="124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9" name="Rectangle 3279"/>
            <p:cNvSpPr>
              <a:spLocks noChangeArrowheads="1"/>
            </p:cNvSpPr>
            <p:nvPr/>
          </p:nvSpPr>
          <p:spPr bwMode="auto">
            <a:xfrm rot="18686630">
              <a:off x="6140451" y="5884528"/>
              <a:ext cx="179388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0" name="Text Box 3280"/>
            <p:cNvSpPr txBox="1">
              <a:spLocks noChangeArrowheads="1"/>
            </p:cNvSpPr>
            <p:nvPr/>
          </p:nvSpPr>
          <p:spPr bwMode="auto">
            <a:xfrm rot="18746806">
              <a:off x="6133945" y="5861837"/>
              <a:ext cx="196957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41" name="Group 3338"/>
            <p:cNvGrpSpPr>
              <a:grpSpLocks/>
            </p:cNvGrpSpPr>
            <p:nvPr/>
          </p:nvGrpSpPr>
          <p:grpSpPr bwMode="auto">
            <a:xfrm>
              <a:off x="5087925" y="5491081"/>
              <a:ext cx="30994" cy="171991"/>
              <a:chOff x="1344" y="5904"/>
              <a:chExt cx="48" cy="240"/>
            </a:xfrm>
          </p:grpSpPr>
          <p:sp>
            <p:nvSpPr>
              <p:cNvPr id="1439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41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2" name="Group 3342"/>
            <p:cNvGrpSpPr>
              <a:grpSpLocks/>
            </p:cNvGrpSpPr>
            <p:nvPr/>
          </p:nvGrpSpPr>
          <p:grpSpPr bwMode="auto">
            <a:xfrm>
              <a:off x="5085190" y="5700983"/>
              <a:ext cx="30994" cy="171991"/>
              <a:chOff x="1344" y="5904"/>
              <a:chExt cx="48" cy="240"/>
            </a:xfrm>
          </p:grpSpPr>
          <p:sp>
            <p:nvSpPr>
              <p:cNvPr id="1436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3" name="Text Box 3346"/>
            <p:cNvSpPr txBox="1">
              <a:spLocks noChangeArrowheads="1"/>
            </p:cNvSpPr>
            <p:nvPr/>
          </p:nvSpPr>
          <p:spPr bwMode="auto">
            <a:xfrm>
              <a:off x="4919281" y="5491081"/>
              <a:ext cx="187787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4" name="Text Box 3347"/>
            <p:cNvSpPr txBox="1">
              <a:spLocks noChangeArrowheads="1"/>
            </p:cNvSpPr>
            <p:nvPr/>
          </p:nvSpPr>
          <p:spPr bwMode="auto">
            <a:xfrm>
              <a:off x="4916546" y="5700983"/>
              <a:ext cx="187787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5" name="Text Box 3363"/>
            <p:cNvSpPr txBox="1">
              <a:spLocks noChangeArrowheads="1"/>
            </p:cNvSpPr>
            <p:nvPr/>
          </p:nvSpPr>
          <p:spPr bwMode="auto">
            <a:xfrm>
              <a:off x="5123476" y="5250152"/>
              <a:ext cx="876948" cy="1599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6" name="AutoShape 3398"/>
            <p:cNvSpPr>
              <a:spLocks noChangeArrowheads="1"/>
            </p:cNvSpPr>
            <p:nvPr/>
          </p:nvSpPr>
          <p:spPr bwMode="auto">
            <a:xfrm>
              <a:off x="5289385" y="5742594"/>
              <a:ext cx="41933" cy="84146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399"/>
            <p:cNvSpPr txBox="1">
              <a:spLocks noChangeArrowheads="1"/>
            </p:cNvSpPr>
            <p:nvPr/>
          </p:nvSpPr>
          <p:spPr bwMode="auto">
            <a:xfrm>
              <a:off x="5288474" y="5700983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8" name="AutoShape 3400"/>
            <p:cNvSpPr>
              <a:spLocks noChangeArrowheads="1"/>
            </p:cNvSpPr>
            <p:nvPr/>
          </p:nvSpPr>
          <p:spPr bwMode="auto">
            <a:xfrm>
              <a:off x="5289385" y="553269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01"/>
            <p:cNvSpPr txBox="1">
              <a:spLocks noChangeArrowheads="1"/>
            </p:cNvSpPr>
            <p:nvPr/>
          </p:nvSpPr>
          <p:spPr bwMode="auto">
            <a:xfrm>
              <a:off x="5288474" y="5491081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50" name="AutoShape 3402"/>
            <p:cNvSpPr>
              <a:spLocks noChangeArrowheads="1"/>
            </p:cNvSpPr>
            <p:nvPr/>
          </p:nvSpPr>
          <p:spPr bwMode="auto">
            <a:xfrm>
              <a:off x="5495404" y="5742594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03"/>
            <p:cNvSpPr txBox="1">
              <a:spLocks noChangeArrowheads="1"/>
            </p:cNvSpPr>
            <p:nvPr/>
          </p:nvSpPr>
          <p:spPr bwMode="auto">
            <a:xfrm>
              <a:off x="5495404" y="5700983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2" name="AutoShape 3404"/>
            <p:cNvSpPr>
              <a:spLocks noChangeArrowheads="1"/>
            </p:cNvSpPr>
            <p:nvPr/>
          </p:nvSpPr>
          <p:spPr bwMode="auto">
            <a:xfrm>
              <a:off x="5496316" y="553269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Text Box 3405"/>
            <p:cNvSpPr txBox="1">
              <a:spLocks noChangeArrowheads="1"/>
            </p:cNvSpPr>
            <p:nvPr/>
          </p:nvSpPr>
          <p:spPr bwMode="auto">
            <a:xfrm>
              <a:off x="5495404" y="5491081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4" name="AutoShape 3406"/>
            <p:cNvSpPr>
              <a:spLocks noChangeArrowheads="1"/>
            </p:cNvSpPr>
            <p:nvPr/>
          </p:nvSpPr>
          <p:spPr bwMode="auto">
            <a:xfrm>
              <a:off x="5703247" y="5742594"/>
              <a:ext cx="41933" cy="84146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Text Box 3407"/>
            <p:cNvSpPr txBox="1">
              <a:spLocks noChangeArrowheads="1"/>
            </p:cNvSpPr>
            <p:nvPr/>
          </p:nvSpPr>
          <p:spPr bwMode="auto">
            <a:xfrm>
              <a:off x="5702335" y="5700983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6" name="AutoShape 3408"/>
            <p:cNvSpPr>
              <a:spLocks noChangeArrowheads="1"/>
            </p:cNvSpPr>
            <p:nvPr/>
          </p:nvSpPr>
          <p:spPr bwMode="auto">
            <a:xfrm>
              <a:off x="5703247" y="553269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Text Box 3409"/>
            <p:cNvSpPr txBox="1">
              <a:spLocks noChangeArrowheads="1"/>
            </p:cNvSpPr>
            <p:nvPr/>
          </p:nvSpPr>
          <p:spPr bwMode="auto">
            <a:xfrm>
              <a:off x="5702335" y="5491081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8" name="AutoShape 3410"/>
            <p:cNvSpPr>
              <a:spLocks noChangeArrowheads="1"/>
            </p:cNvSpPr>
            <p:nvPr/>
          </p:nvSpPr>
          <p:spPr bwMode="auto">
            <a:xfrm>
              <a:off x="5951199" y="5742594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Text Box 3411"/>
            <p:cNvSpPr txBox="1">
              <a:spLocks noChangeArrowheads="1"/>
            </p:cNvSpPr>
            <p:nvPr/>
          </p:nvSpPr>
          <p:spPr bwMode="auto">
            <a:xfrm>
              <a:off x="5950287" y="5700983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60" name="AutoShape 3412"/>
            <p:cNvSpPr>
              <a:spLocks noChangeArrowheads="1"/>
            </p:cNvSpPr>
            <p:nvPr/>
          </p:nvSpPr>
          <p:spPr bwMode="auto">
            <a:xfrm>
              <a:off x="5951199" y="553269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1" name="Text Box 3413"/>
            <p:cNvSpPr txBox="1">
              <a:spLocks noChangeArrowheads="1"/>
            </p:cNvSpPr>
            <p:nvPr/>
          </p:nvSpPr>
          <p:spPr bwMode="auto">
            <a:xfrm>
              <a:off x="5950287" y="5491081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2" name="Line 2134"/>
            <p:cNvSpPr>
              <a:spLocks noChangeShapeType="1"/>
            </p:cNvSpPr>
            <p:nvPr/>
          </p:nvSpPr>
          <p:spPr bwMode="auto">
            <a:xfrm>
              <a:off x="8019593" y="5481834"/>
              <a:ext cx="0" cy="1830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5"/>
            <p:cNvSpPr>
              <a:spLocks noChangeShapeType="1"/>
            </p:cNvSpPr>
            <p:nvPr/>
          </p:nvSpPr>
          <p:spPr bwMode="auto">
            <a:xfrm>
              <a:off x="6571991" y="5481834"/>
              <a:ext cx="0" cy="4558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6"/>
            <p:cNvSpPr>
              <a:spLocks noChangeShapeType="1"/>
            </p:cNvSpPr>
            <p:nvPr/>
          </p:nvSpPr>
          <p:spPr bwMode="auto">
            <a:xfrm>
              <a:off x="6571991" y="5937701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Line 2137"/>
            <p:cNvSpPr>
              <a:spLocks noChangeShapeType="1"/>
            </p:cNvSpPr>
            <p:nvPr/>
          </p:nvSpPr>
          <p:spPr bwMode="auto">
            <a:xfrm flipV="1">
              <a:off x="7724239" y="5664921"/>
              <a:ext cx="295355" cy="2727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6" name="Line 2138"/>
            <p:cNvSpPr>
              <a:spLocks noChangeShapeType="1"/>
            </p:cNvSpPr>
            <p:nvPr/>
          </p:nvSpPr>
          <p:spPr bwMode="auto">
            <a:xfrm>
              <a:off x="6571991" y="5481834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7" name="Rectangle 2140"/>
            <p:cNvSpPr>
              <a:spLocks noChangeArrowheads="1"/>
            </p:cNvSpPr>
            <p:nvPr/>
          </p:nvSpPr>
          <p:spPr bwMode="auto">
            <a:xfrm>
              <a:off x="6571991" y="5329261"/>
              <a:ext cx="147677" cy="305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1"/>
            <p:cNvSpPr>
              <a:spLocks noChangeArrowheads="1"/>
            </p:cNvSpPr>
            <p:nvPr/>
          </p:nvSpPr>
          <p:spPr bwMode="auto">
            <a:xfrm>
              <a:off x="6779833" y="5329261"/>
              <a:ext cx="353696" cy="305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2"/>
            <p:cNvSpPr>
              <a:spLocks noChangeArrowheads="1"/>
            </p:cNvSpPr>
            <p:nvPr/>
          </p:nvSpPr>
          <p:spPr bwMode="auto">
            <a:xfrm>
              <a:off x="7191871" y="5329261"/>
              <a:ext cx="178671" cy="305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3"/>
            <p:cNvSpPr>
              <a:spLocks noChangeArrowheads="1"/>
            </p:cNvSpPr>
            <p:nvPr/>
          </p:nvSpPr>
          <p:spPr bwMode="auto">
            <a:xfrm>
              <a:off x="7428884" y="5329261"/>
              <a:ext cx="176848" cy="305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44"/>
            <p:cNvSpPr>
              <a:spLocks noChangeArrowheads="1"/>
            </p:cNvSpPr>
            <p:nvPr/>
          </p:nvSpPr>
          <p:spPr bwMode="auto">
            <a:xfrm>
              <a:off x="7665897" y="5329261"/>
              <a:ext cx="324525" cy="305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45"/>
            <p:cNvSpPr>
              <a:spLocks noChangeArrowheads="1"/>
            </p:cNvSpPr>
            <p:nvPr/>
          </p:nvSpPr>
          <p:spPr bwMode="auto">
            <a:xfrm>
              <a:off x="6719668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0"/>
            <p:cNvSpPr>
              <a:spLocks noChangeArrowheads="1"/>
            </p:cNvSpPr>
            <p:nvPr/>
          </p:nvSpPr>
          <p:spPr bwMode="auto">
            <a:xfrm>
              <a:off x="6719668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1"/>
            <p:cNvSpPr>
              <a:spLocks noChangeArrowheads="1"/>
            </p:cNvSpPr>
            <p:nvPr/>
          </p:nvSpPr>
          <p:spPr bwMode="auto">
            <a:xfrm>
              <a:off x="6719668" y="5908112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2"/>
            <p:cNvSpPr>
              <a:spLocks noChangeArrowheads="1"/>
            </p:cNvSpPr>
            <p:nvPr/>
          </p:nvSpPr>
          <p:spPr bwMode="auto">
            <a:xfrm>
              <a:off x="7842745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3"/>
            <p:cNvSpPr>
              <a:spLocks noChangeArrowheads="1"/>
            </p:cNvSpPr>
            <p:nvPr/>
          </p:nvSpPr>
          <p:spPr bwMode="auto">
            <a:xfrm>
              <a:off x="7842745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4"/>
            <p:cNvSpPr>
              <a:spLocks noChangeArrowheads="1"/>
            </p:cNvSpPr>
            <p:nvPr/>
          </p:nvSpPr>
          <p:spPr bwMode="auto">
            <a:xfrm rot="19251360">
              <a:off x="7807193" y="5812870"/>
              <a:ext cx="29171" cy="305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55"/>
            <p:cNvSpPr>
              <a:spLocks noChangeArrowheads="1"/>
            </p:cNvSpPr>
            <p:nvPr/>
          </p:nvSpPr>
          <p:spPr bwMode="auto">
            <a:xfrm>
              <a:off x="7075188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57"/>
            <p:cNvSpPr>
              <a:spLocks noChangeArrowheads="1"/>
            </p:cNvSpPr>
            <p:nvPr/>
          </p:nvSpPr>
          <p:spPr bwMode="auto">
            <a:xfrm>
              <a:off x="7075188" y="5908112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0"/>
            <p:cNvSpPr>
              <a:spLocks noChangeArrowheads="1"/>
            </p:cNvSpPr>
            <p:nvPr/>
          </p:nvSpPr>
          <p:spPr bwMode="auto">
            <a:xfrm>
              <a:off x="7075188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3"/>
            <p:cNvSpPr>
              <a:spLocks noChangeArrowheads="1"/>
            </p:cNvSpPr>
            <p:nvPr/>
          </p:nvSpPr>
          <p:spPr bwMode="auto">
            <a:xfrm>
              <a:off x="6898339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4"/>
            <p:cNvSpPr>
              <a:spLocks noChangeArrowheads="1"/>
            </p:cNvSpPr>
            <p:nvPr/>
          </p:nvSpPr>
          <p:spPr bwMode="auto">
            <a:xfrm>
              <a:off x="6898339" y="5908112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5"/>
            <p:cNvSpPr>
              <a:spLocks noChangeArrowheads="1"/>
            </p:cNvSpPr>
            <p:nvPr/>
          </p:nvSpPr>
          <p:spPr bwMode="auto">
            <a:xfrm>
              <a:off x="6898339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6"/>
            <p:cNvSpPr>
              <a:spLocks noChangeArrowheads="1"/>
            </p:cNvSpPr>
            <p:nvPr/>
          </p:nvSpPr>
          <p:spPr bwMode="auto">
            <a:xfrm>
              <a:off x="7281207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7"/>
            <p:cNvSpPr>
              <a:spLocks noChangeArrowheads="1"/>
            </p:cNvSpPr>
            <p:nvPr/>
          </p:nvSpPr>
          <p:spPr bwMode="auto">
            <a:xfrm>
              <a:off x="7281207" y="5908112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68"/>
            <p:cNvSpPr>
              <a:spLocks noChangeArrowheads="1"/>
            </p:cNvSpPr>
            <p:nvPr/>
          </p:nvSpPr>
          <p:spPr bwMode="auto">
            <a:xfrm>
              <a:off x="7281207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69"/>
            <p:cNvSpPr>
              <a:spLocks noChangeArrowheads="1"/>
            </p:cNvSpPr>
            <p:nvPr/>
          </p:nvSpPr>
          <p:spPr bwMode="auto">
            <a:xfrm>
              <a:off x="7489049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0"/>
            <p:cNvSpPr>
              <a:spLocks noChangeArrowheads="1"/>
            </p:cNvSpPr>
            <p:nvPr/>
          </p:nvSpPr>
          <p:spPr bwMode="auto">
            <a:xfrm>
              <a:off x="7489049" y="5908112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1"/>
            <p:cNvSpPr>
              <a:spLocks noChangeArrowheads="1"/>
            </p:cNvSpPr>
            <p:nvPr/>
          </p:nvSpPr>
          <p:spPr bwMode="auto">
            <a:xfrm>
              <a:off x="7489049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2"/>
            <p:cNvSpPr>
              <a:spLocks noChangeArrowheads="1"/>
            </p:cNvSpPr>
            <p:nvPr/>
          </p:nvSpPr>
          <p:spPr bwMode="auto">
            <a:xfrm>
              <a:off x="7665897" y="5542863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Rectangle 2173"/>
            <p:cNvSpPr>
              <a:spLocks noChangeArrowheads="1"/>
            </p:cNvSpPr>
            <p:nvPr/>
          </p:nvSpPr>
          <p:spPr bwMode="auto">
            <a:xfrm>
              <a:off x="7665897" y="5908112"/>
              <a:ext cx="29171" cy="2959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Rectangle 2174"/>
            <p:cNvSpPr>
              <a:spLocks noChangeArrowheads="1"/>
            </p:cNvSpPr>
            <p:nvPr/>
          </p:nvSpPr>
          <p:spPr bwMode="auto">
            <a:xfrm>
              <a:off x="7665897" y="5694510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5"/>
            <p:cNvSpPr>
              <a:spLocks noChangeArrowheads="1"/>
            </p:cNvSpPr>
            <p:nvPr/>
          </p:nvSpPr>
          <p:spPr bwMode="auto">
            <a:xfrm rot="5400000">
              <a:off x="6660685" y="5421027"/>
              <a:ext cx="90619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6"/>
            <p:cNvSpPr>
              <a:spLocks noChangeArrowheads="1"/>
            </p:cNvSpPr>
            <p:nvPr/>
          </p:nvSpPr>
          <p:spPr bwMode="auto">
            <a:xfrm rot="5400000">
              <a:off x="6630602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7"/>
            <p:cNvSpPr>
              <a:spLocks noChangeArrowheads="1"/>
            </p:cNvSpPr>
            <p:nvPr/>
          </p:nvSpPr>
          <p:spPr bwMode="auto">
            <a:xfrm rot="5400000">
              <a:off x="6601431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18"/>
            <p:cNvSpPr>
              <a:spLocks noChangeArrowheads="1"/>
            </p:cNvSpPr>
            <p:nvPr/>
          </p:nvSpPr>
          <p:spPr bwMode="auto">
            <a:xfrm rot="5400000">
              <a:off x="6572260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19"/>
            <p:cNvSpPr>
              <a:spLocks noChangeArrowheads="1"/>
            </p:cNvSpPr>
            <p:nvPr/>
          </p:nvSpPr>
          <p:spPr bwMode="auto">
            <a:xfrm rot="5400000">
              <a:off x="6542178" y="5421027"/>
              <a:ext cx="90619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0"/>
            <p:cNvSpPr>
              <a:spLocks noChangeArrowheads="1"/>
            </p:cNvSpPr>
            <p:nvPr/>
          </p:nvSpPr>
          <p:spPr bwMode="auto">
            <a:xfrm rot="5400000">
              <a:off x="6867615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1"/>
            <p:cNvSpPr>
              <a:spLocks noChangeArrowheads="1"/>
            </p:cNvSpPr>
            <p:nvPr/>
          </p:nvSpPr>
          <p:spPr bwMode="auto">
            <a:xfrm rot="5400000">
              <a:off x="6836621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2"/>
            <p:cNvSpPr>
              <a:spLocks noChangeArrowheads="1"/>
            </p:cNvSpPr>
            <p:nvPr/>
          </p:nvSpPr>
          <p:spPr bwMode="auto">
            <a:xfrm rot="5400000">
              <a:off x="6807450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3"/>
            <p:cNvSpPr>
              <a:spLocks noChangeArrowheads="1"/>
            </p:cNvSpPr>
            <p:nvPr/>
          </p:nvSpPr>
          <p:spPr bwMode="auto">
            <a:xfrm rot="5400000">
              <a:off x="6778279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4"/>
            <p:cNvSpPr>
              <a:spLocks noChangeArrowheads="1"/>
            </p:cNvSpPr>
            <p:nvPr/>
          </p:nvSpPr>
          <p:spPr bwMode="auto">
            <a:xfrm rot="5400000">
              <a:off x="6749109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5"/>
            <p:cNvSpPr>
              <a:spLocks noChangeArrowheads="1"/>
            </p:cNvSpPr>
            <p:nvPr/>
          </p:nvSpPr>
          <p:spPr bwMode="auto">
            <a:xfrm rot="5400000">
              <a:off x="7015292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6"/>
            <p:cNvSpPr>
              <a:spLocks noChangeArrowheads="1"/>
            </p:cNvSpPr>
            <p:nvPr/>
          </p:nvSpPr>
          <p:spPr bwMode="auto">
            <a:xfrm rot="5400000">
              <a:off x="6984298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7"/>
            <p:cNvSpPr>
              <a:spLocks noChangeArrowheads="1"/>
            </p:cNvSpPr>
            <p:nvPr/>
          </p:nvSpPr>
          <p:spPr bwMode="auto">
            <a:xfrm rot="5400000">
              <a:off x="6955128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28"/>
            <p:cNvSpPr>
              <a:spLocks noChangeArrowheads="1"/>
            </p:cNvSpPr>
            <p:nvPr/>
          </p:nvSpPr>
          <p:spPr bwMode="auto">
            <a:xfrm rot="5400000">
              <a:off x="6925957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29"/>
            <p:cNvSpPr>
              <a:spLocks noChangeArrowheads="1"/>
            </p:cNvSpPr>
            <p:nvPr/>
          </p:nvSpPr>
          <p:spPr bwMode="auto">
            <a:xfrm rot="5400000">
              <a:off x="6896786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0"/>
            <p:cNvSpPr>
              <a:spLocks noChangeArrowheads="1"/>
            </p:cNvSpPr>
            <p:nvPr/>
          </p:nvSpPr>
          <p:spPr bwMode="auto">
            <a:xfrm rot="5400000">
              <a:off x="7044463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1"/>
            <p:cNvSpPr>
              <a:spLocks noChangeArrowheads="1"/>
            </p:cNvSpPr>
            <p:nvPr/>
          </p:nvSpPr>
          <p:spPr bwMode="auto">
            <a:xfrm rot="5400000">
              <a:off x="7250482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2"/>
            <p:cNvSpPr>
              <a:spLocks noChangeArrowheads="1"/>
            </p:cNvSpPr>
            <p:nvPr/>
          </p:nvSpPr>
          <p:spPr bwMode="auto">
            <a:xfrm rot="5400000">
              <a:off x="7221311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3"/>
            <p:cNvSpPr>
              <a:spLocks noChangeArrowheads="1"/>
            </p:cNvSpPr>
            <p:nvPr/>
          </p:nvSpPr>
          <p:spPr bwMode="auto">
            <a:xfrm rot="5400000">
              <a:off x="7192141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4"/>
            <p:cNvSpPr>
              <a:spLocks noChangeArrowheads="1"/>
            </p:cNvSpPr>
            <p:nvPr/>
          </p:nvSpPr>
          <p:spPr bwMode="auto">
            <a:xfrm rot="5400000">
              <a:off x="7162059" y="5421027"/>
              <a:ext cx="90619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5"/>
            <p:cNvSpPr>
              <a:spLocks noChangeArrowheads="1"/>
            </p:cNvSpPr>
            <p:nvPr/>
          </p:nvSpPr>
          <p:spPr bwMode="auto">
            <a:xfrm rot="5400000">
              <a:off x="7279653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6"/>
            <p:cNvSpPr>
              <a:spLocks noChangeArrowheads="1"/>
            </p:cNvSpPr>
            <p:nvPr/>
          </p:nvSpPr>
          <p:spPr bwMode="auto">
            <a:xfrm rot="5400000">
              <a:off x="7516666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7"/>
            <p:cNvSpPr>
              <a:spLocks noChangeArrowheads="1"/>
            </p:cNvSpPr>
            <p:nvPr/>
          </p:nvSpPr>
          <p:spPr bwMode="auto">
            <a:xfrm rot="5400000">
              <a:off x="7485672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38"/>
            <p:cNvSpPr>
              <a:spLocks noChangeArrowheads="1"/>
            </p:cNvSpPr>
            <p:nvPr/>
          </p:nvSpPr>
          <p:spPr bwMode="auto">
            <a:xfrm rot="5400000">
              <a:off x="7456501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39"/>
            <p:cNvSpPr>
              <a:spLocks noChangeArrowheads="1"/>
            </p:cNvSpPr>
            <p:nvPr/>
          </p:nvSpPr>
          <p:spPr bwMode="auto">
            <a:xfrm rot="5400000">
              <a:off x="7427330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0"/>
            <p:cNvSpPr>
              <a:spLocks noChangeArrowheads="1"/>
            </p:cNvSpPr>
            <p:nvPr/>
          </p:nvSpPr>
          <p:spPr bwMode="auto">
            <a:xfrm rot="5400000">
              <a:off x="7564069" y="5405295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1"/>
            <p:cNvSpPr>
              <a:spLocks noChangeArrowheads="1"/>
            </p:cNvSpPr>
            <p:nvPr/>
          </p:nvSpPr>
          <p:spPr bwMode="auto">
            <a:xfrm rot="5400000">
              <a:off x="7722685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2"/>
            <p:cNvSpPr>
              <a:spLocks noChangeArrowheads="1"/>
            </p:cNvSpPr>
            <p:nvPr/>
          </p:nvSpPr>
          <p:spPr bwMode="auto">
            <a:xfrm rot="5400000">
              <a:off x="7693514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3"/>
            <p:cNvSpPr>
              <a:spLocks noChangeArrowheads="1"/>
            </p:cNvSpPr>
            <p:nvPr/>
          </p:nvSpPr>
          <p:spPr bwMode="auto">
            <a:xfrm rot="5400000">
              <a:off x="7664343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4"/>
            <p:cNvSpPr>
              <a:spLocks noChangeArrowheads="1"/>
            </p:cNvSpPr>
            <p:nvPr/>
          </p:nvSpPr>
          <p:spPr bwMode="auto">
            <a:xfrm rot="5400000">
              <a:off x="7635173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5"/>
            <p:cNvSpPr>
              <a:spLocks noChangeArrowheads="1"/>
            </p:cNvSpPr>
            <p:nvPr/>
          </p:nvSpPr>
          <p:spPr bwMode="auto">
            <a:xfrm rot="5400000">
              <a:off x="7751856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6"/>
            <p:cNvSpPr>
              <a:spLocks noChangeArrowheads="1"/>
            </p:cNvSpPr>
            <p:nvPr/>
          </p:nvSpPr>
          <p:spPr bwMode="auto">
            <a:xfrm rot="5400000">
              <a:off x="7870362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7"/>
            <p:cNvSpPr>
              <a:spLocks noChangeArrowheads="1"/>
            </p:cNvSpPr>
            <p:nvPr/>
          </p:nvSpPr>
          <p:spPr bwMode="auto">
            <a:xfrm rot="5400000">
              <a:off x="7841192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48"/>
            <p:cNvSpPr>
              <a:spLocks noChangeArrowheads="1"/>
            </p:cNvSpPr>
            <p:nvPr/>
          </p:nvSpPr>
          <p:spPr bwMode="auto">
            <a:xfrm rot="5400000">
              <a:off x="7812021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AutoShape 2249"/>
            <p:cNvSpPr>
              <a:spLocks noChangeArrowheads="1"/>
            </p:cNvSpPr>
            <p:nvPr/>
          </p:nvSpPr>
          <p:spPr bwMode="auto">
            <a:xfrm rot="5400000">
              <a:off x="7781939" y="5421027"/>
              <a:ext cx="90619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AutoShape 2250"/>
            <p:cNvSpPr>
              <a:spLocks noChangeArrowheads="1"/>
            </p:cNvSpPr>
            <p:nvPr/>
          </p:nvSpPr>
          <p:spPr bwMode="auto">
            <a:xfrm rot="5400000">
              <a:off x="7894064" y="5404370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08"/>
            <p:cNvSpPr>
              <a:spLocks noChangeArrowheads="1"/>
            </p:cNvSpPr>
            <p:nvPr/>
          </p:nvSpPr>
          <p:spPr bwMode="auto">
            <a:xfrm>
              <a:off x="6719668" y="5877597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09"/>
            <p:cNvSpPr>
              <a:spLocks noChangeArrowheads="1"/>
            </p:cNvSpPr>
            <p:nvPr/>
          </p:nvSpPr>
          <p:spPr bwMode="auto">
            <a:xfrm>
              <a:off x="7075188" y="5877597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0"/>
            <p:cNvSpPr>
              <a:spLocks noChangeArrowheads="1"/>
            </p:cNvSpPr>
            <p:nvPr/>
          </p:nvSpPr>
          <p:spPr bwMode="auto">
            <a:xfrm>
              <a:off x="6898339" y="5877597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1"/>
            <p:cNvSpPr>
              <a:spLocks noChangeArrowheads="1"/>
            </p:cNvSpPr>
            <p:nvPr/>
          </p:nvSpPr>
          <p:spPr bwMode="auto">
            <a:xfrm>
              <a:off x="7281207" y="5877597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2"/>
            <p:cNvSpPr>
              <a:spLocks noChangeArrowheads="1"/>
            </p:cNvSpPr>
            <p:nvPr/>
          </p:nvSpPr>
          <p:spPr bwMode="auto">
            <a:xfrm>
              <a:off x="7489049" y="5877597"/>
              <a:ext cx="29171" cy="305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3"/>
            <p:cNvSpPr>
              <a:spLocks noChangeArrowheads="1"/>
            </p:cNvSpPr>
            <p:nvPr/>
          </p:nvSpPr>
          <p:spPr bwMode="auto">
            <a:xfrm>
              <a:off x="7665897" y="5877597"/>
              <a:ext cx="29171" cy="3051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4"/>
            <p:cNvSpPr>
              <a:spLocks noChangeArrowheads="1"/>
            </p:cNvSpPr>
            <p:nvPr/>
          </p:nvSpPr>
          <p:spPr bwMode="auto">
            <a:xfrm>
              <a:off x="6719668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5"/>
            <p:cNvSpPr>
              <a:spLocks noChangeArrowheads="1"/>
            </p:cNvSpPr>
            <p:nvPr/>
          </p:nvSpPr>
          <p:spPr bwMode="auto">
            <a:xfrm>
              <a:off x="7075188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6"/>
            <p:cNvSpPr>
              <a:spLocks noChangeArrowheads="1"/>
            </p:cNvSpPr>
            <p:nvPr/>
          </p:nvSpPr>
          <p:spPr bwMode="auto">
            <a:xfrm>
              <a:off x="6898339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7"/>
            <p:cNvSpPr>
              <a:spLocks noChangeArrowheads="1"/>
            </p:cNvSpPr>
            <p:nvPr/>
          </p:nvSpPr>
          <p:spPr bwMode="auto">
            <a:xfrm>
              <a:off x="7281207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18"/>
            <p:cNvSpPr>
              <a:spLocks noChangeArrowheads="1"/>
            </p:cNvSpPr>
            <p:nvPr/>
          </p:nvSpPr>
          <p:spPr bwMode="auto">
            <a:xfrm>
              <a:off x="7489049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19"/>
            <p:cNvSpPr>
              <a:spLocks noChangeArrowheads="1"/>
            </p:cNvSpPr>
            <p:nvPr/>
          </p:nvSpPr>
          <p:spPr bwMode="auto">
            <a:xfrm>
              <a:off x="7665897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0"/>
            <p:cNvSpPr>
              <a:spLocks noChangeArrowheads="1"/>
            </p:cNvSpPr>
            <p:nvPr/>
          </p:nvSpPr>
          <p:spPr bwMode="auto">
            <a:xfrm>
              <a:off x="6719668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1"/>
            <p:cNvSpPr>
              <a:spLocks noChangeArrowheads="1"/>
            </p:cNvSpPr>
            <p:nvPr/>
          </p:nvSpPr>
          <p:spPr bwMode="auto">
            <a:xfrm>
              <a:off x="7075188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2"/>
            <p:cNvSpPr>
              <a:spLocks noChangeArrowheads="1"/>
            </p:cNvSpPr>
            <p:nvPr/>
          </p:nvSpPr>
          <p:spPr bwMode="auto">
            <a:xfrm>
              <a:off x="6898339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3"/>
            <p:cNvSpPr>
              <a:spLocks noChangeArrowheads="1"/>
            </p:cNvSpPr>
            <p:nvPr/>
          </p:nvSpPr>
          <p:spPr bwMode="auto">
            <a:xfrm>
              <a:off x="7281207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4"/>
            <p:cNvSpPr>
              <a:spLocks noChangeArrowheads="1"/>
            </p:cNvSpPr>
            <p:nvPr/>
          </p:nvSpPr>
          <p:spPr bwMode="auto">
            <a:xfrm>
              <a:off x="7489049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5"/>
            <p:cNvSpPr>
              <a:spLocks noChangeArrowheads="1"/>
            </p:cNvSpPr>
            <p:nvPr/>
          </p:nvSpPr>
          <p:spPr bwMode="auto">
            <a:xfrm>
              <a:off x="7665897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7"/>
            <p:cNvSpPr>
              <a:spLocks noChangeArrowheads="1"/>
            </p:cNvSpPr>
            <p:nvPr/>
          </p:nvSpPr>
          <p:spPr bwMode="auto">
            <a:xfrm>
              <a:off x="7842745" y="5725950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Rectangle 2328"/>
            <p:cNvSpPr>
              <a:spLocks noChangeArrowheads="1"/>
            </p:cNvSpPr>
            <p:nvPr/>
          </p:nvSpPr>
          <p:spPr bwMode="auto">
            <a:xfrm>
              <a:off x="7842745" y="5573377"/>
              <a:ext cx="29171" cy="29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Rectangle 2329"/>
            <p:cNvSpPr>
              <a:spLocks noChangeArrowheads="1"/>
            </p:cNvSpPr>
            <p:nvPr/>
          </p:nvSpPr>
          <p:spPr bwMode="auto">
            <a:xfrm rot="19251360">
              <a:off x="7788961" y="5790677"/>
              <a:ext cx="29171" cy="305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4"/>
            <p:cNvSpPr>
              <a:spLocks noChangeArrowheads="1"/>
            </p:cNvSpPr>
            <p:nvPr/>
          </p:nvSpPr>
          <p:spPr bwMode="auto">
            <a:xfrm rot="5400000">
              <a:off x="7930527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5"/>
            <p:cNvSpPr>
              <a:spLocks noChangeArrowheads="1"/>
            </p:cNvSpPr>
            <p:nvPr/>
          </p:nvSpPr>
          <p:spPr bwMode="auto">
            <a:xfrm rot="5400000">
              <a:off x="7398160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AutoShape 2346"/>
            <p:cNvSpPr>
              <a:spLocks noChangeArrowheads="1"/>
            </p:cNvSpPr>
            <p:nvPr/>
          </p:nvSpPr>
          <p:spPr bwMode="auto">
            <a:xfrm rot="5400000">
              <a:off x="7308824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3" name="AutoShape 2347"/>
            <p:cNvSpPr>
              <a:spLocks noChangeArrowheads="1"/>
            </p:cNvSpPr>
            <p:nvPr/>
          </p:nvSpPr>
          <p:spPr bwMode="auto">
            <a:xfrm rot="5400000">
              <a:off x="7073634" y="5421939"/>
              <a:ext cx="90619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Text Box 2356"/>
            <p:cNvSpPr txBox="1">
              <a:spLocks noChangeArrowheads="1"/>
            </p:cNvSpPr>
            <p:nvPr/>
          </p:nvSpPr>
          <p:spPr bwMode="auto">
            <a:xfrm>
              <a:off x="6542820" y="5725950"/>
              <a:ext cx="176848" cy="102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5" name="Rectangle 3268"/>
            <p:cNvSpPr>
              <a:spLocks noChangeArrowheads="1"/>
            </p:cNvSpPr>
            <p:nvPr/>
          </p:nvSpPr>
          <p:spPr bwMode="auto">
            <a:xfrm rot="2770149">
              <a:off x="6725691" y="5962201"/>
              <a:ext cx="179388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6" name="Rectangle 3269"/>
            <p:cNvSpPr>
              <a:spLocks noChangeArrowheads="1"/>
            </p:cNvSpPr>
            <p:nvPr/>
          </p:nvSpPr>
          <p:spPr bwMode="auto">
            <a:xfrm>
              <a:off x="7035078" y="5961743"/>
              <a:ext cx="216958" cy="64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7" name="Rectangle 3270"/>
            <p:cNvSpPr>
              <a:spLocks noChangeArrowheads="1"/>
            </p:cNvSpPr>
            <p:nvPr/>
          </p:nvSpPr>
          <p:spPr bwMode="auto">
            <a:xfrm>
              <a:off x="7386951" y="5961743"/>
              <a:ext cx="176848" cy="64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8" name="Text Box 3282"/>
            <p:cNvSpPr txBox="1">
              <a:spLocks noChangeArrowheads="1"/>
            </p:cNvSpPr>
            <p:nvPr/>
          </p:nvSpPr>
          <p:spPr bwMode="auto">
            <a:xfrm>
              <a:off x="7040547" y="5931229"/>
              <a:ext cx="195080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9" name="Text Box 3283"/>
            <p:cNvSpPr txBox="1">
              <a:spLocks noChangeArrowheads="1"/>
            </p:cNvSpPr>
            <p:nvPr/>
          </p:nvSpPr>
          <p:spPr bwMode="auto">
            <a:xfrm>
              <a:off x="7376012" y="5931229"/>
              <a:ext cx="194168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60" name="Rectangle 3284"/>
            <p:cNvSpPr>
              <a:spLocks noChangeArrowheads="1"/>
            </p:cNvSpPr>
            <p:nvPr/>
          </p:nvSpPr>
          <p:spPr bwMode="auto">
            <a:xfrm rot="3224420">
              <a:off x="6421220" y="5893775"/>
              <a:ext cx="179388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285"/>
            <p:cNvSpPr txBox="1">
              <a:spLocks noChangeArrowheads="1"/>
            </p:cNvSpPr>
            <p:nvPr/>
          </p:nvSpPr>
          <p:spPr bwMode="auto">
            <a:xfrm rot="3349338">
              <a:off x="6420640" y="5863230"/>
              <a:ext cx="196957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2" name="Text Box 3366"/>
            <p:cNvSpPr txBox="1">
              <a:spLocks noChangeArrowheads="1"/>
            </p:cNvSpPr>
            <p:nvPr/>
          </p:nvSpPr>
          <p:spPr bwMode="auto">
            <a:xfrm>
              <a:off x="6854796" y="5094926"/>
              <a:ext cx="795817" cy="1599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3" name="AutoShape 3414"/>
            <p:cNvSpPr>
              <a:spLocks noChangeArrowheads="1"/>
            </p:cNvSpPr>
            <p:nvPr/>
          </p:nvSpPr>
          <p:spPr bwMode="auto">
            <a:xfrm>
              <a:off x="6809004" y="579345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Text Box 3415"/>
            <p:cNvSpPr txBox="1">
              <a:spLocks noChangeArrowheads="1"/>
            </p:cNvSpPr>
            <p:nvPr/>
          </p:nvSpPr>
          <p:spPr bwMode="auto">
            <a:xfrm>
              <a:off x="6809004" y="5751841"/>
              <a:ext cx="138561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5" name="AutoShape 3416"/>
            <p:cNvSpPr>
              <a:spLocks noChangeArrowheads="1"/>
            </p:cNvSpPr>
            <p:nvPr/>
          </p:nvSpPr>
          <p:spPr bwMode="auto">
            <a:xfrm>
              <a:off x="6934803" y="579345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Text Box 3417"/>
            <p:cNvSpPr txBox="1">
              <a:spLocks noChangeArrowheads="1"/>
            </p:cNvSpPr>
            <p:nvPr/>
          </p:nvSpPr>
          <p:spPr bwMode="auto">
            <a:xfrm>
              <a:off x="6932980" y="5751841"/>
              <a:ext cx="171379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7" name="AutoShape 3418"/>
            <p:cNvSpPr>
              <a:spLocks noChangeArrowheads="1"/>
            </p:cNvSpPr>
            <p:nvPr/>
          </p:nvSpPr>
          <p:spPr bwMode="auto">
            <a:xfrm>
              <a:off x="7140822" y="579345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Text Box 3419"/>
            <p:cNvSpPr txBox="1">
              <a:spLocks noChangeArrowheads="1"/>
            </p:cNvSpPr>
            <p:nvPr/>
          </p:nvSpPr>
          <p:spPr bwMode="auto">
            <a:xfrm>
              <a:off x="7140822" y="5751841"/>
              <a:ext cx="171379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9" name="AutoShape 3420"/>
            <p:cNvSpPr>
              <a:spLocks noChangeArrowheads="1"/>
            </p:cNvSpPr>
            <p:nvPr/>
          </p:nvSpPr>
          <p:spPr bwMode="auto">
            <a:xfrm>
              <a:off x="7346841" y="5793451"/>
              <a:ext cx="41933" cy="8414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Text Box 3421"/>
            <p:cNvSpPr txBox="1">
              <a:spLocks noChangeArrowheads="1"/>
            </p:cNvSpPr>
            <p:nvPr/>
          </p:nvSpPr>
          <p:spPr bwMode="auto">
            <a:xfrm>
              <a:off x="7341371" y="5751841"/>
              <a:ext cx="171379" cy="124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71" name="Rectangle 2343"/>
            <p:cNvSpPr>
              <a:spLocks noChangeArrowheads="1"/>
            </p:cNvSpPr>
            <p:nvPr/>
          </p:nvSpPr>
          <p:spPr bwMode="auto">
            <a:xfrm>
              <a:off x="6934803" y="4644073"/>
              <a:ext cx="65634" cy="170141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140311" y="4721162"/>
              <a:ext cx="72125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AutoShape 2111"/>
            <p:cNvSpPr>
              <a:spLocks noChangeArrowheads="1"/>
            </p:cNvSpPr>
            <p:nvPr/>
          </p:nvSpPr>
          <p:spPr bwMode="auto">
            <a:xfrm rot="16200000">
              <a:off x="7388263" y="4721162"/>
              <a:ext cx="72125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AutoShape 2111"/>
            <p:cNvSpPr>
              <a:spLocks noChangeArrowheads="1"/>
            </p:cNvSpPr>
            <p:nvPr/>
          </p:nvSpPr>
          <p:spPr bwMode="auto">
            <a:xfrm rot="16200000">
              <a:off x="7642140" y="4721618"/>
              <a:ext cx="72125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5" name="8 Bisel"/>
            <p:cNvSpPr>
              <a:spLocks noChangeArrowheads="1"/>
            </p:cNvSpPr>
            <p:nvPr/>
          </p:nvSpPr>
          <p:spPr bwMode="auto">
            <a:xfrm>
              <a:off x="7727885" y="4417525"/>
              <a:ext cx="83866" cy="110037"/>
            </a:xfrm>
            <a:prstGeom prst="bevel">
              <a:avLst>
                <a:gd name="adj" fmla="val 12500"/>
              </a:avLst>
            </a:prstGeom>
            <a:solidFill>
              <a:srgbClr val="FF00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13000" y="3314381"/>
              <a:ext cx="1005482" cy="25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613000" y="3343046"/>
              <a:ext cx="1005482" cy="25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611176" y="3206193"/>
              <a:ext cx="1005482" cy="286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611176" y="3236708"/>
              <a:ext cx="1005482" cy="26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696866" y="2712413"/>
              <a:ext cx="935290" cy="2681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696866" y="2741079"/>
              <a:ext cx="935290" cy="26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695043" y="2607000"/>
              <a:ext cx="935290" cy="2681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695043" y="2635665"/>
              <a:ext cx="935290" cy="26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00787" y="2109521"/>
              <a:ext cx="935290" cy="2681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5800787" y="2138186"/>
              <a:ext cx="935290" cy="26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6" name="Rectangle 1982"/>
            <p:cNvSpPr>
              <a:spLocks noChangeArrowheads="1"/>
            </p:cNvSpPr>
            <p:nvPr/>
          </p:nvSpPr>
          <p:spPr bwMode="auto">
            <a:xfrm>
              <a:off x="5798964" y="2004107"/>
              <a:ext cx="935290" cy="2681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7" name="Rectangle 1982"/>
            <p:cNvSpPr>
              <a:spLocks noChangeArrowheads="1"/>
            </p:cNvSpPr>
            <p:nvPr/>
          </p:nvSpPr>
          <p:spPr bwMode="auto">
            <a:xfrm>
              <a:off x="5798964" y="2032773"/>
              <a:ext cx="935290" cy="26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342658" y="4625919"/>
              <a:ext cx="72125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198627" y="4625919"/>
              <a:ext cx="72125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0" name="AutoShape 2111"/>
            <p:cNvSpPr>
              <a:spLocks noChangeArrowheads="1"/>
            </p:cNvSpPr>
            <p:nvPr/>
          </p:nvSpPr>
          <p:spPr bwMode="auto">
            <a:xfrm rot="16200000">
              <a:off x="5657157" y="4625919"/>
              <a:ext cx="72125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1" name="AutoShape 2111"/>
            <p:cNvSpPr>
              <a:spLocks noChangeArrowheads="1"/>
            </p:cNvSpPr>
            <p:nvPr/>
          </p:nvSpPr>
          <p:spPr bwMode="auto">
            <a:xfrm rot="16200000">
              <a:off x="5496261" y="4626375"/>
              <a:ext cx="72125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5396953" y="4211342"/>
              <a:ext cx="78061" cy="72112"/>
              <a:chOff x="240" y="5040"/>
              <a:chExt cx="288" cy="576"/>
            </a:xfrm>
            <a:noFill/>
          </p:grpSpPr>
          <p:sp>
            <p:nvSpPr>
              <p:cNvPr id="143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5396952" y="4000494"/>
              <a:ext cx="78061" cy="72112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697166" y="3691188"/>
              <a:ext cx="78061" cy="72112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697166" y="3430891"/>
              <a:ext cx="78061" cy="72112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815766" y="4223349"/>
              <a:ext cx="78061" cy="72112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815765" y="4003241"/>
              <a:ext cx="78061" cy="72112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537686" y="3671862"/>
              <a:ext cx="78061" cy="72112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6537685" y="3456830"/>
              <a:ext cx="78061" cy="72112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796137" y="3684456"/>
              <a:ext cx="78061" cy="72112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796136" y="3469424"/>
              <a:ext cx="78061" cy="72112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5467481" y="3702439"/>
              <a:ext cx="78061" cy="72112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5463499" y="3429004"/>
              <a:ext cx="78061" cy="72112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859476" y="3090622"/>
              <a:ext cx="78061" cy="72112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859476" y="2785165"/>
              <a:ext cx="78061" cy="72112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6532960" y="3088765"/>
              <a:ext cx="78061" cy="72112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6538681" y="2852972"/>
              <a:ext cx="78061" cy="72112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793894" y="3087746"/>
              <a:ext cx="78061" cy="72112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799615" y="2851953"/>
              <a:ext cx="78061" cy="72112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5422707" y="3051519"/>
              <a:ext cx="78061" cy="72112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5428429" y="2833546"/>
              <a:ext cx="78061" cy="72112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333511" y="2483844"/>
              <a:ext cx="78061" cy="72112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330420" y="2265799"/>
              <a:ext cx="78061" cy="72112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791768" y="2357542"/>
              <a:ext cx="78061" cy="72112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6792595" y="2189044"/>
              <a:ext cx="78061" cy="72112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806424" y="2473852"/>
              <a:ext cx="78061" cy="72112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807335" y="2269306"/>
              <a:ext cx="78061" cy="72112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430561" y="2450956"/>
              <a:ext cx="78061" cy="72112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432011" y="2241679"/>
              <a:ext cx="78061" cy="72112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778332" y="1868307"/>
              <a:ext cx="78061" cy="72112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781902" y="1600953"/>
              <a:ext cx="78061" cy="72112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5443239" y="1823092"/>
              <a:ext cx="78061" cy="72112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5439751" y="1577759"/>
              <a:ext cx="78061" cy="72112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09794" y="1837665"/>
              <a:ext cx="78061" cy="72112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813364" y="1570311"/>
              <a:ext cx="78061" cy="72112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6" name="Group 1899"/>
            <p:cNvGrpSpPr>
              <a:grpSpLocks/>
            </p:cNvGrpSpPr>
            <p:nvPr/>
          </p:nvGrpSpPr>
          <p:grpSpPr bwMode="auto">
            <a:xfrm>
              <a:off x="6615984" y="1864494"/>
              <a:ext cx="78061" cy="72112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7" name="Group 1899"/>
            <p:cNvGrpSpPr>
              <a:grpSpLocks/>
            </p:cNvGrpSpPr>
            <p:nvPr/>
          </p:nvGrpSpPr>
          <p:grpSpPr bwMode="auto">
            <a:xfrm>
              <a:off x="6612436" y="1595412"/>
              <a:ext cx="78061" cy="72112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3424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dirty="0" smtClean="0"/>
              <a:t>MUPI </a:t>
            </a:r>
            <a:r>
              <a:rPr spc="-10" dirty="0"/>
              <a:t>LUMINOSO </a:t>
            </a:r>
            <a:r>
              <a:rPr spc="-50" dirty="0"/>
              <a:t>PATIOS </a:t>
            </a:r>
            <a:r>
              <a:rPr dirty="0"/>
              <a:t>(1,20 X</a:t>
            </a:r>
            <a:r>
              <a:rPr spc="20" dirty="0"/>
              <a:t> </a:t>
            </a:r>
            <a:r>
              <a:rPr dirty="0" smtClean="0"/>
              <a:t>1,75M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533044" y="1462058"/>
            <a:ext cx="3600450" cy="24352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68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628835" y="1135859"/>
            <a:ext cx="4133318" cy="5112541"/>
            <a:chOff x="4788024" y="1135859"/>
            <a:chExt cx="3974129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038697" y="1498699"/>
              <a:ext cx="36986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586854" y="1135859"/>
              <a:ext cx="1340280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818528" y="1498699"/>
              <a:ext cx="538590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818528" y="2165374"/>
              <a:ext cx="538590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880490" y="2715799"/>
              <a:ext cx="464237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818528" y="3295286"/>
              <a:ext cx="543357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849985" y="3904717"/>
              <a:ext cx="449937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716497" y="3952273"/>
              <a:ext cx="1038097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147335" y="3932899"/>
              <a:ext cx="482348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073935" y="3295286"/>
              <a:ext cx="614851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166400" y="2715799"/>
              <a:ext cx="532871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073935" y="2165374"/>
              <a:ext cx="617711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073935" y="1527762"/>
              <a:ext cx="617711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023445" y="4092302"/>
              <a:ext cx="385116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11947" y="3932899"/>
              <a:ext cx="137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82790" y="3961961"/>
              <a:ext cx="136315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08226" y="3397445"/>
              <a:ext cx="1363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245521" y="3397445"/>
              <a:ext cx="137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04413" y="2802986"/>
              <a:ext cx="13822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82790" y="2861111"/>
              <a:ext cx="137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39684" y="2295715"/>
              <a:ext cx="13822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77932" y="2295715"/>
              <a:ext cx="137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08226" y="1657222"/>
              <a:ext cx="136316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351332" y="1643131"/>
              <a:ext cx="275492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45370" y="4282529"/>
              <a:ext cx="34793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79596" y="1439694"/>
              <a:ext cx="47186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149275" y="1236257"/>
              <a:ext cx="162054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461944" y="1324325"/>
              <a:ext cx="50522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429533" y="1353387"/>
              <a:ext cx="50522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472923" y="1225277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440035" y="1255697"/>
              <a:ext cx="46676" cy="67681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467203" y="1124880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440916" y="1154419"/>
              <a:ext cx="44915" cy="67681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975322" y="1124880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943315" y="1153466"/>
              <a:ext cx="44915" cy="6958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975322" y="1225277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942435" y="1254744"/>
              <a:ext cx="46676" cy="6958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480989" y="1659893"/>
              <a:ext cx="45795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447184" y="1689396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626397" y="2210759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593033" y="2240702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626837" y="2326568"/>
              <a:ext cx="45795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593033" y="2356070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869918" y="2848811"/>
              <a:ext cx="45795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836590" y="2877837"/>
              <a:ext cx="46676" cy="6958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869918" y="2965061"/>
              <a:ext cx="45795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836590" y="2994087"/>
              <a:ext cx="46676" cy="6958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419981" y="3578895"/>
              <a:ext cx="45795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386176" y="3608397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419540" y="3462204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386176" y="3492148"/>
              <a:ext cx="46676" cy="68635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931933" y="1324325"/>
              <a:ext cx="51476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911914" y="1353387"/>
              <a:ext cx="50523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612558" y="2484180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579194" y="2512362"/>
              <a:ext cx="52429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767939" y="2600430"/>
              <a:ext cx="50523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734575" y="2629492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765079" y="2715799"/>
              <a:ext cx="50522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731715" y="2744862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408561" y="3759405"/>
              <a:ext cx="129643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013879" y="2599549"/>
              <a:ext cx="130597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765079" y="3150855"/>
              <a:ext cx="50522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731715" y="3179917"/>
              <a:ext cx="5147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408561" y="3358695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405701" y="3677501"/>
              <a:ext cx="51476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434299" y="4282529"/>
              <a:ext cx="5147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948138" y="4282529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467696" y="3267104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467696" y="3179917"/>
              <a:ext cx="51476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467696" y="2715799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467696" y="2629492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147369" y="3952273"/>
              <a:ext cx="162054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765079" y="3267104"/>
              <a:ext cx="50522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731715" y="3295286"/>
              <a:ext cx="51476" cy="61648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057729" y="3193127"/>
              <a:ext cx="12964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313268" y="2744862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652628" y="2482419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652628" y="251236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652628" y="254318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652628" y="257401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652628" y="2238470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652628" y="226929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652628" y="2300118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652628" y="2330061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652628" y="2046482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652628" y="2078187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652628" y="2109011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652628" y="213895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652628" y="3061025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652628" y="309273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652628" y="3122673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652628" y="3153497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652628" y="279418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652628" y="282148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652628" y="285142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652628" y="2882248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652628" y="3400968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652628" y="343179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652628" y="3462615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652628" y="3492559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652628" y="367045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652628" y="3701280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652628" y="3732103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652628" y="3762928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313268" y="28029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313268" y="2861111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313268" y="29183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313268" y="29764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313268" y="303460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313268" y="3092730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313268" y="3149974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344726" y="332434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344726" y="33824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344726" y="344059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344726" y="34978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344726" y="355596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344726" y="361409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344726" y="367133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344726" y="3730342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344726" y="2193556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344726" y="2252561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344726" y="23106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344726" y="2367931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344726" y="24260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344726" y="24841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344726" y="254142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344726" y="2600430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04439" y="2744862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04439" y="28029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04439" y="2861111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04439" y="29183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04439" y="29764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04439" y="303460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04439" y="3092730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04439" y="3149974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011973" y="33824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011973" y="344059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011973" y="34978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011973" y="355596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011973" y="361409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011973" y="367133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011973" y="3730342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344726" y="1555063"/>
              <a:ext cx="9723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344726" y="1614949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344726" y="16730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344726" y="1730318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344726" y="17884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344726" y="1846568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344726" y="190381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344726" y="1962818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011973" y="1555063"/>
              <a:ext cx="96279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011973" y="1614068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011973" y="1672193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011973" y="17303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011973" y="1787562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011973" y="1846568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011973" y="1902932"/>
              <a:ext cx="9627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011973" y="1961937"/>
              <a:ext cx="9627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011973" y="2165374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011973" y="22226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011973" y="2281624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011973" y="2337987"/>
              <a:ext cx="9627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011973" y="2396993"/>
              <a:ext cx="9627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011973" y="24551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011973" y="2513242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011973" y="2570487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625937" y="3816649"/>
              <a:ext cx="26024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538204" y="3816649"/>
              <a:ext cx="259286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561115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497247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431472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366651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301829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085374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020552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955731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890909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827041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282764" y="3904717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282764" y="4165398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042477" y="3932899"/>
              <a:ext cx="9723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042477" y="4020086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086404" y="4599230"/>
              <a:ext cx="7045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052087" y="4624770"/>
              <a:ext cx="7045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078778" y="4923320"/>
              <a:ext cx="7045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052087" y="4936530"/>
              <a:ext cx="7045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079218" y="4758192"/>
              <a:ext cx="69573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051646" y="4779329"/>
              <a:ext cx="71335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266129" y="4612000"/>
              <a:ext cx="71335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227962" y="4625246"/>
              <a:ext cx="70454" cy="54336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266569" y="4923320"/>
              <a:ext cx="7045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227962" y="4937007"/>
              <a:ext cx="70454" cy="54336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267010" y="5075237"/>
              <a:ext cx="69573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228402" y="5088924"/>
              <a:ext cx="69574" cy="54336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266569" y="4765678"/>
              <a:ext cx="7045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227522" y="4779806"/>
              <a:ext cx="71335" cy="54336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079218" y="5075237"/>
              <a:ext cx="69573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052527" y="5088448"/>
              <a:ext cx="69574" cy="55289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725076" y="4451619"/>
              <a:ext cx="10390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551550" y="4456022"/>
              <a:ext cx="1029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616208" y="4629567"/>
              <a:ext cx="55289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327568" y="4352102"/>
              <a:ext cx="1258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841340" y="4377642"/>
              <a:ext cx="129643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889003" y="3363099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889003" y="3393042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889003" y="3423866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889003" y="3453809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889003" y="3482871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884236" y="3598240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884236" y="3629064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884236" y="3659888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884236" y="3690712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884236" y="3720655"/>
              <a:ext cx="1029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884236" y="2480658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884236" y="2513242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884236" y="2542305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884236" y="2570487"/>
              <a:ext cx="1029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884236" y="2603953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149275" y="3034605"/>
              <a:ext cx="61961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149275" y="2861111"/>
              <a:ext cx="6100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302749" y="2861111"/>
              <a:ext cx="6100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302749" y="3034605"/>
              <a:ext cx="61008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375197" y="3387758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375197" y="3706564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46231" y="3643155"/>
              <a:ext cx="3050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72521" y="3643155"/>
              <a:ext cx="3050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72521" y="3440599"/>
              <a:ext cx="30504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81101" y="3092730"/>
              <a:ext cx="2859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46231" y="3440599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48138" y="3092730"/>
              <a:ext cx="2859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81101" y="2861111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48138" y="2861111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55179" y="2512362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62437" y="2512362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23721" y="2309806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62437" y="2309806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624950" y="1932875"/>
              <a:ext cx="571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30979" y="1932875"/>
              <a:ext cx="571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624950" y="1672193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30979" y="1672193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407608" y="1788443"/>
              <a:ext cx="51476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374244" y="1817505"/>
              <a:ext cx="52429" cy="60767"/>
            </a:xfrm>
            <a:prstGeom prst="flowChartDocument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066375" y="4223523"/>
              <a:ext cx="21638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166400" y="4251705"/>
              <a:ext cx="216390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849985" y="4223523"/>
              <a:ext cx="184932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444752" y="4251705"/>
              <a:ext cx="184932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788024" y="2251681"/>
              <a:ext cx="61961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661141" y="2251681"/>
              <a:ext cx="61961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869018" y="4678835"/>
              <a:ext cx="10771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869018" y="488931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869018" y="459164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818528" y="1411512"/>
              <a:ext cx="18588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128337" y="1411512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475256" y="1439694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04439" y="1439694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99120" y="3706564"/>
              <a:ext cx="238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99120" y="3619376"/>
              <a:ext cx="238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99120" y="3503127"/>
              <a:ext cx="238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99120" y="3387758"/>
              <a:ext cx="238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54686" y="3237161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54686" y="3149974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60162" y="3267104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60162" y="3179917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96537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66032" y="2918355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54686" y="2744862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827041" y="2629492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29658" y="271579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29658" y="2629492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72613" y="2512362"/>
              <a:ext cx="48616" cy="5372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 dirty="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705978" y="2337987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705978" y="2222618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66710" y="1817505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74244" y="1672193"/>
              <a:ext cx="4956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46140" y="1356029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32485" y="135602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51859" y="1236257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32485" y="1236257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51859" y="113585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32485" y="1135859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60346" y="4391733"/>
              <a:ext cx="5338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82054" y="4391733"/>
              <a:ext cx="5242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210284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64711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210284" y="2831168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64711" y="2831168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96879" y="4251705"/>
              <a:ext cx="81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11947" y="4251705"/>
              <a:ext cx="81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228362" y="4280767"/>
              <a:ext cx="8198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06714" y="4280767"/>
              <a:ext cx="810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27568" y="4432244"/>
              <a:ext cx="9341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84236" y="4457784"/>
              <a:ext cx="943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14590" y="5045198"/>
              <a:ext cx="10676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14590" y="4751050"/>
              <a:ext cx="10676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610652" y="4746647"/>
              <a:ext cx="1058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610652" y="5016135"/>
              <a:ext cx="1058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417140" y="3876535"/>
              <a:ext cx="110578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87372" y="3237161"/>
              <a:ext cx="12392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89312" y="1527762"/>
              <a:ext cx="89606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77873" y="3974291"/>
              <a:ext cx="114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79780" y="1266200"/>
              <a:ext cx="114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179780" y="283116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334207" y="283116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179780" y="300466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334207" y="300466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042477" y="4106393"/>
              <a:ext cx="9723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042477" y="4194461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282764" y="3991023"/>
              <a:ext cx="9723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282764" y="4078211"/>
              <a:ext cx="9723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143522" y="2656794"/>
              <a:ext cx="123923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298870" y="2988810"/>
              <a:ext cx="463283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298870" y="3712729"/>
              <a:ext cx="463283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298870" y="3539235"/>
              <a:ext cx="184932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45764" y="3133241"/>
              <a:ext cx="185885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45764" y="3858041"/>
              <a:ext cx="185885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866091" y="319136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959510" y="319136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681159" y="3133241"/>
              <a:ext cx="184932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11664" y="3046054"/>
              <a:ext cx="587206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959510" y="3191366"/>
              <a:ext cx="277398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649702" y="3799035"/>
              <a:ext cx="216389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959510" y="3858041"/>
              <a:ext cx="277398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557236" y="3770853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557236" y="3858041"/>
              <a:ext cx="67967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298870" y="4117841"/>
              <a:ext cx="30504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11664" y="3626422"/>
              <a:ext cx="30504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743121" y="3075116"/>
              <a:ext cx="463283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11664" y="3945228"/>
              <a:ext cx="432779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13938" y="3161423"/>
              <a:ext cx="61008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990015" y="3133241"/>
              <a:ext cx="61008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35587" y="3133241"/>
              <a:ext cx="6196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13938" y="3916166"/>
              <a:ext cx="6100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990015" y="3886223"/>
              <a:ext cx="6100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35587" y="3886223"/>
              <a:ext cx="6196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329374" y="4146904"/>
              <a:ext cx="21639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28053" y="3016111"/>
              <a:ext cx="216389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28053" y="3799035"/>
              <a:ext cx="247847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866091" y="3621138"/>
              <a:ext cx="93419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11664" y="3162304"/>
              <a:ext cx="31458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652628" y="3637871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652628" y="352250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652628" y="3028440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652628" y="2912191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652628" y="2448953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652628" y="2362646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05944" y="3992785"/>
              <a:ext cx="86747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38723" y="4072046"/>
              <a:ext cx="86747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792691" y="3193127"/>
              <a:ext cx="85793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38723" y="3233639"/>
              <a:ext cx="86747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631656" y="182631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631656" y="185713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631656" y="188796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631656" y="1917903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631656" y="1950488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631656" y="1795489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451458" y="4678835"/>
              <a:ext cx="10771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451458" y="488931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451458" y="459164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185499" y="1625517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915727" y="3799035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1815" y="3792871"/>
              <a:ext cx="69588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862345" y="4375881"/>
              <a:ext cx="6005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3850" y="4374119"/>
              <a:ext cx="6958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4314" y="405707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5227" y="4057075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682179" y="3349888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9393" y="356565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697" y="3489036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697" y="3562133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4777" y="2875202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5731" y="2983526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0814" y="2963270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3600" y="2734293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37251" y="2778327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141" y="2394351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4553" y="2643583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094" y="2177704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9882" y="224463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4649" y="2339749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141" y="1988357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6515" y="1715346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21321" y="1734721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2043" y="1356029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1815" y="1359552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269386" y="532701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058749" y="5766474"/>
              <a:ext cx="1204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799463" y="532701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799463" y="5327015"/>
              <a:ext cx="146992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799463" y="5486418"/>
              <a:ext cx="259286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966250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664067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360931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664067" y="5777923"/>
              <a:ext cx="20304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956717" y="5780565"/>
              <a:ext cx="203043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217324" y="5739275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211340" y="5714899"/>
              <a:ext cx="187585" cy="1286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108318" y="5367526"/>
              <a:ext cx="32411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105458" y="5567441"/>
              <a:ext cx="32411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931966" y="5367526"/>
              <a:ext cx="19637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929106" y="5567441"/>
              <a:ext cx="19637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145495" y="5138062"/>
              <a:ext cx="917033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318988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318988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534424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535378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534424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751767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751767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011053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011053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173994" y="535872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660221" y="535872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660221" y="5792895"/>
              <a:ext cx="1204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865138" y="5533094"/>
              <a:ext cx="3088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660221" y="5358720"/>
              <a:ext cx="15137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660221" y="5213407"/>
              <a:ext cx="15442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877564" y="5213407"/>
              <a:ext cx="36986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308436" y="5213407"/>
              <a:ext cx="18683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556283" y="5213407"/>
              <a:ext cx="18493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04130" y="5213407"/>
              <a:ext cx="33936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814649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814649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814649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989062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989062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951884" y="5674003"/>
              <a:ext cx="3050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186419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186419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186419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001487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001487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001487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01855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01855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01855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19198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19198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19198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04130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04130" y="5764713"/>
              <a:ext cx="30504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04130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757197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725739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69523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66473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633273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973586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94117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91067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880167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84966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12801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09560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06509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03459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00409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15851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37395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34345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31294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281488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0445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65230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1989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58939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558886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01874" y="5284462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86774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37237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0673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77622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89824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22169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99166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96116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29703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46953" y="5283581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814649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186419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001487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01855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19198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04130" y="5735651"/>
              <a:ext cx="30504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814649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186419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001487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01855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19198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04130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814649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186419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001487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01855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19198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04130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989062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989062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32819" y="5652867"/>
              <a:ext cx="3050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08508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2838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43496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18902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629717" y="5591219"/>
              <a:ext cx="18493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829315" y="5813252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144476" y="5815792"/>
              <a:ext cx="22687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12433" y="5815792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150195" y="5786730"/>
              <a:ext cx="20399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00994" y="5786730"/>
              <a:ext cx="20304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510927" y="5748082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511140" y="5716184"/>
              <a:ext cx="187585" cy="129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955954" y="4990223"/>
              <a:ext cx="832194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908068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908068" y="5615878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039618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037711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255054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255054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470490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464770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039618" y="4560824"/>
              <a:ext cx="68635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257884" y="463203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17170" y="463203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782652" y="4632510"/>
              <a:ext cx="68693" cy="4861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868951" y="4345057"/>
              <a:ext cx="87700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657395" y="3294406"/>
              <a:ext cx="105144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657395" y="3321707"/>
              <a:ext cx="105144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655488" y="3191366"/>
              <a:ext cx="105144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55488" y="3220429"/>
              <a:ext cx="10514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745094" y="2721083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745094" y="2748384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743188" y="2620685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743188" y="2647987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853766" y="2146880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53766" y="2174181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851859" y="2046482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51859" y="2073783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378060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227446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706934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538684" y="4541800"/>
              <a:ext cx="68693" cy="4861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431472" y="4148684"/>
              <a:ext cx="81629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31472" y="3947870"/>
              <a:ext cx="81629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791119" y="3653283"/>
              <a:ext cx="81629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791118" y="3405372"/>
              <a:ext cx="81629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915139" y="4160121"/>
              <a:ext cx="81629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915139" y="3950486"/>
              <a:ext cx="81629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624348" y="3634876"/>
              <a:ext cx="81629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624347" y="3430077"/>
              <a:ext cx="81629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848903" y="3646871"/>
              <a:ext cx="81629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848902" y="3442071"/>
              <a:ext cx="81629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505224" y="3663998"/>
              <a:ext cx="81629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01060" y="3403575"/>
              <a:ext cx="81629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960848" y="3081294"/>
              <a:ext cx="81629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960848" y="2790373"/>
              <a:ext cx="81629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619406" y="3079526"/>
              <a:ext cx="81629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625389" y="2854953"/>
              <a:ext cx="81629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846557" y="3078556"/>
              <a:ext cx="81629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52541" y="2853983"/>
              <a:ext cx="81629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458404" y="3044052"/>
              <a:ext cx="81629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64387" y="2836452"/>
              <a:ext cx="81629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410840" y="2503390"/>
              <a:ext cx="81629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407608" y="2295721"/>
              <a:ext cx="81629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890044" y="2383099"/>
              <a:ext cx="81629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890909" y="2222618"/>
              <a:ext cx="81629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859660" y="2493874"/>
              <a:ext cx="81629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860613" y="2299061"/>
              <a:ext cx="81629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466617" y="2472068"/>
              <a:ext cx="81629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468133" y="2272749"/>
              <a:ext cx="81629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830285" y="1917144"/>
              <a:ext cx="81629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834017" y="1662512"/>
              <a:ext cx="81629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479874" y="1874080"/>
              <a:ext cx="81629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476226" y="1640421"/>
              <a:ext cx="81629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908895" y="1887960"/>
              <a:ext cx="81629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912627" y="1633328"/>
              <a:ext cx="81629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706225" y="1913512"/>
              <a:ext cx="81629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702515" y="1657234"/>
              <a:ext cx="81629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736" name="object 5"/>
          <p:cNvSpPr/>
          <p:nvPr/>
        </p:nvSpPr>
        <p:spPr>
          <a:xfrm>
            <a:off x="2732963" y="4121378"/>
            <a:ext cx="1375131" cy="197462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5"/>
          <p:cNvSpPr/>
          <p:nvPr/>
        </p:nvSpPr>
        <p:spPr>
          <a:xfrm>
            <a:off x="533044" y="4285933"/>
            <a:ext cx="2108200" cy="150341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029649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325">
              <a:lnSpc>
                <a:spcPct val="100000"/>
              </a:lnSpc>
            </a:pPr>
            <a:r>
              <a:rPr spc="-30" dirty="0" smtClean="0"/>
              <a:t>PARADA </a:t>
            </a:r>
            <a:r>
              <a:rPr dirty="0"/>
              <a:t>DE </a:t>
            </a:r>
            <a:r>
              <a:rPr spc="-40" dirty="0"/>
              <a:t>TAXI  </a:t>
            </a:r>
            <a:r>
              <a:rPr dirty="0"/>
              <a:t>(1,27 x 3,70</a:t>
            </a:r>
            <a:r>
              <a:rPr spc="75" dirty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209" name="object 20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69</a:t>
            </a:fld>
            <a:endParaRPr spc="-5" dirty="0">
              <a:solidFill>
                <a:prstClr val="black"/>
              </a:solidFill>
            </a:endParaRPr>
          </a:p>
        </p:txBody>
      </p:sp>
      <p:pic>
        <p:nvPicPr>
          <p:cNvPr id="21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417" y="1436316"/>
            <a:ext cx="4251561" cy="2678483"/>
          </a:xfrm>
          <a:prstGeom prst="rect">
            <a:avLst/>
          </a:prstGeom>
          <a:noFill/>
          <a:ln w="635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grpSp>
        <p:nvGrpSpPr>
          <p:cNvPr id="744" name="743 Grupo"/>
          <p:cNvGrpSpPr/>
          <p:nvPr/>
        </p:nvGrpSpPr>
        <p:grpSpPr>
          <a:xfrm>
            <a:off x="4860033" y="1144872"/>
            <a:ext cx="4003230" cy="5103527"/>
            <a:chOff x="4860033" y="1144873"/>
            <a:chExt cx="3744416" cy="4796184"/>
          </a:xfrm>
        </p:grpSpPr>
        <p:sp>
          <p:nvSpPr>
            <p:cNvPr id="745" name="Rectangle 1465"/>
            <p:cNvSpPr>
              <a:spLocks noChangeArrowheads="1"/>
            </p:cNvSpPr>
            <p:nvPr/>
          </p:nvSpPr>
          <p:spPr bwMode="auto">
            <a:xfrm>
              <a:off x="6038415" y="1507713"/>
              <a:ext cx="348485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6"/>
            <p:cNvSpPr>
              <a:spLocks noChangeArrowheads="1"/>
            </p:cNvSpPr>
            <p:nvPr/>
          </p:nvSpPr>
          <p:spPr bwMode="auto">
            <a:xfrm>
              <a:off x="5612689" y="1144873"/>
              <a:ext cx="1262809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68"/>
            <p:cNvSpPr>
              <a:spLocks noChangeArrowheads="1"/>
            </p:cNvSpPr>
            <p:nvPr/>
          </p:nvSpPr>
          <p:spPr bwMode="auto">
            <a:xfrm>
              <a:off x="4888774" y="1507713"/>
              <a:ext cx="507458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69"/>
            <p:cNvSpPr>
              <a:spLocks noChangeArrowheads="1"/>
            </p:cNvSpPr>
            <p:nvPr/>
          </p:nvSpPr>
          <p:spPr bwMode="auto">
            <a:xfrm>
              <a:off x="4888774" y="2174388"/>
              <a:ext cx="507458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0"/>
            <p:cNvSpPr>
              <a:spLocks noChangeArrowheads="1"/>
            </p:cNvSpPr>
            <p:nvPr/>
          </p:nvSpPr>
          <p:spPr bwMode="auto">
            <a:xfrm>
              <a:off x="4947154" y="2724813"/>
              <a:ext cx="437403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1"/>
            <p:cNvSpPr>
              <a:spLocks noChangeArrowheads="1"/>
            </p:cNvSpPr>
            <p:nvPr/>
          </p:nvSpPr>
          <p:spPr bwMode="auto">
            <a:xfrm>
              <a:off x="4888774" y="3304300"/>
              <a:ext cx="511949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2"/>
            <p:cNvSpPr>
              <a:spLocks noChangeArrowheads="1"/>
            </p:cNvSpPr>
            <p:nvPr/>
          </p:nvSpPr>
          <p:spPr bwMode="auto">
            <a:xfrm>
              <a:off x="4918413" y="3913731"/>
              <a:ext cx="42393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3"/>
            <p:cNvSpPr>
              <a:spLocks noChangeArrowheads="1"/>
            </p:cNvSpPr>
            <p:nvPr/>
          </p:nvSpPr>
          <p:spPr bwMode="auto">
            <a:xfrm>
              <a:off x="5734838" y="3961287"/>
              <a:ext cx="978093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4"/>
            <p:cNvSpPr>
              <a:spLocks noChangeArrowheads="1"/>
            </p:cNvSpPr>
            <p:nvPr/>
          </p:nvSpPr>
          <p:spPr bwMode="auto">
            <a:xfrm>
              <a:off x="7082971" y="3941913"/>
              <a:ext cx="454467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5"/>
            <p:cNvSpPr>
              <a:spLocks noChangeArrowheads="1"/>
            </p:cNvSpPr>
            <p:nvPr/>
          </p:nvSpPr>
          <p:spPr bwMode="auto">
            <a:xfrm>
              <a:off x="7013813" y="3304300"/>
              <a:ext cx="579311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6"/>
            <p:cNvSpPr>
              <a:spLocks noChangeArrowheads="1"/>
            </p:cNvSpPr>
            <p:nvPr/>
          </p:nvSpPr>
          <p:spPr bwMode="auto">
            <a:xfrm>
              <a:off x="7100934" y="2724813"/>
              <a:ext cx="502070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Rectangle 1477"/>
            <p:cNvSpPr>
              <a:spLocks noChangeArrowheads="1"/>
            </p:cNvSpPr>
            <p:nvPr/>
          </p:nvSpPr>
          <p:spPr bwMode="auto">
            <a:xfrm>
              <a:off x="7013813" y="2174388"/>
              <a:ext cx="582006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Rectangle 1478"/>
            <p:cNvSpPr>
              <a:spLocks noChangeArrowheads="1"/>
            </p:cNvSpPr>
            <p:nvPr/>
          </p:nvSpPr>
          <p:spPr bwMode="auto">
            <a:xfrm>
              <a:off x="7013813" y="1536776"/>
              <a:ext cx="582006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8" name="Oval 1479"/>
            <p:cNvSpPr>
              <a:spLocks noChangeArrowheads="1"/>
            </p:cNvSpPr>
            <p:nvPr/>
          </p:nvSpPr>
          <p:spPr bwMode="auto">
            <a:xfrm flipV="1">
              <a:off x="6024044" y="4101316"/>
              <a:ext cx="362855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9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76793" y="3941913"/>
              <a:ext cx="129335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60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04816" y="3970975"/>
              <a:ext cx="128436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61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67507" y="3406459"/>
              <a:ext cx="12843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2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75482" y="3406459"/>
              <a:ext cx="129335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3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63914" y="2812000"/>
              <a:ext cx="13023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4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04816" y="2870125"/>
              <a:ext cx="129335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5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97146" y="2304729"/>
              <a:ext cx="13023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6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06019" y="2304729"/>
              <a:ext cx="129335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7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67507" y="1666236"/>
              <a:ext cx="12843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8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75177" y="1652145"/>
              <a:ext cx="259568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9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44702" y="4291543"/>
              <a:ext cx="32782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70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82729" y="1448708"/>
              <a:ext cx="444587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71" name="Oval 1492"/>
            <p:cNvSpPr>
              <a:spLocks noChangeArrowheads="1"/>
            </p:cNvSpPr>
            <p:nvPr/>
          </p:nvSpPr>
          <p:spPr bwMode="auto">
            <a:xfrm>
              <a:off x="6142601" y="1245271"/>
              <a:ext cx="152687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3"/>
            <p:cNvSpPr>
              <a:spLocks noChangeArrowheads="1"/>
            </p:cNvSpPr>
            <p:nvPr/>
          </p:nvSpPr>
          <p:spPr bwMode="auto">
            <a:xfrm rot="10800000">
              <a:off x="6437197" y="1333339"/>
              <a:ext cx="47602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4"/>
            <p:cNvSpPr>
              <a:spLocks noChangeArrowheads="1"/>
            </p:cNvSpPr>
            <p:nvPr/>
          </p:nvSpPr>
          <p:spPr bwMode="auto">
            <a:xfrm rot="10800000">
              <a:off x="6406659" y="1362401"/>
              <a:ext cx="4760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495"/>
            <p:cNvSpPr>
              <a:spLocks noChangeArrowheads="1"/>
            </p:cNvSpPr>
            <p:nvPr/>
          </p:nvSpPr>
          <p:spPr bwMode="auto">
            <a:xfrm rot="16200000">
              <a:off x="6446192" y="1236275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496"/>
            <p:cNvSpPr>
              <a:spLocks noChangeArrowheads="1"/>
            </p:cNvSpPr>
            <p:nvPr/>
          </p:nvSpPr>
          <p:spPr bwMode="auto">
            <a:xfrm rot="16200000">
              <a:off x="6415206" y="1266667"/>
              <a:ext cx="46676" cy="6376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1"/>
            <p:cNvSpPr>
              <a:spLocks noChangeArrowheads="1"/>
            </p:cNvSpPr>
            <p:nvPr/>
          </p:nvSpPr>
          <p:spPr bwMode="auto">
            <a:xfrm rot="16200000">
              <a:off x="6440803" y="1135878"/>
              <a:ext cx="46676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2"/>
            <p:cNvSpPr>
              <a:spLocks noChangeArrowheads="1"/>
            </p:cNvSpPr>
            <p:nvPr/>
          </p:nvSpPr>
          <p:spPr bwMode="auto">
            <a:xfrm rot="16200000">
              <a:off x="6416086" y="1165389"/>
              <a:ext cx="44915" cy="63769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3"/>
            <p:cNvSpPr>
              <a:spLocks noChangeArrowheads="1"/>
            </p:cNvSpPr>
            <p:nvPr/>
          </p:nvSpPr>
          <p:spPr bwMode="auto">
            <a:xfrm rot="16200000">
              <a:off x="5977354" y="1135878"/>
              <a:ext cx="46676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4"/>
            <p:cNvSpPr>
              <a:spLocks noChangeArrowheads="1"/>
            </p:cNvSpPr>
            <p:nvPr/>
          </p:nvSpPr>
          <p:spPr bwMode="auto">
            <a:xfrm rot="16200000">
              <a:off x="5947248" y="1164491"/>
              <a:ext cx="44915" cy="6556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5"/>
            <p:cNvSpPr>
              <a:spLocks noChangeArrowheads="1"/>
            </p:cNvSpPr>
            <p:nvPr/>
          </p:nvSpPr>
          <p:spPr bwMode="auto">
            <a:xfrm rot="16200000">
              <a:off x="5977354" y="1236275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6"/>
            <p:cNvSpPr>
              <a:spLocks noChangeArrowheads="1"/>
            </p:cNvSpPr>
            <p:nvPr/>
          </p:nvSpPr>
          <p:spPr bwMode="auto">
            <a:xfrm rot="16200000">
              <a:off x="5946368" y="1265769"/>
              <a:ext cx="46676" cy="655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7"/>
            <p:cNvSpPr>
              <a:spLocks noChangeArrowheads="1"/>
            </p:cNvSpPr>
            <p:nvPr/>
          </p:nvSpPr>
          <p:spPr bwMode="auto">
            <a:xfrm rot="16200000">
              <a:off x="6453818" y="1670890"/>
              <a:ext cx="45795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08"/>
            <p:cNvSpPr>
              <a:spLocks noChangeArrowheads="1"/>
            </p:cNvSpPr>
            <p:nvPr/>
          </p:nvSpPr>
          <p:spPr bwMode="auto">
            <a:xfrm rot="16200000">
              <a:off x="6421942" y="1700394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09"/>
            <p:cNvSpPr>
              <a:spLocks noChangeArrowheads="1"/>
            </p:cNvSpPr>
            <p:nvPr/>
          </p:nvSpPr>
          <p:spPr bwMode="auto">
            <a:xfrm rot="16200000">
              <a:off x="6590795" y="2221756"/>
              <a:ext cx="46676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0"/>
            <p:cNvSpPr>
              <a:spLocks noChangeArrowheads="1"/>
            </p:cNvSpPr>
            <p:nvPr/>
          </p:nvSpPr>
          <p:spPr bwMode="auto">
            <a:xfrm rot="16200000">
              <a:off x="6559360" y="2251699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1"/>
            <p:cNvSpPr>
              <a:spLocks noChangeArrowheads="1"/>
            </p:cNvSpPr>
            <p:nvPr/>
          </p:nvSpPr>
          <p:spPr bwMode="auto">
            <a:xfrm rot="16200000">
              <a:off x="6591236" y="2337565"/>
              <a:ext cx="45795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2"/>
            <p:cNvSpPr>
              <a:spLocks noChangeArrowheads="1"/>
            </p:cNvSpPr>
            <p:nvPr/>
          </p:nvSpPr>
          <p:spPr bwMode="auto">
            <a:xfrm rot="16200000">
              <a:off x="6559360" y="2367068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3"/>
            <p:cNvSpPr>
              <a:spLocks noChangeArrowheads="1"/>
            </p:cNvSpPr>
            <p:nvPr/>
          </p:nvSpPr>
          <p:spPr bwMode="auto">
            <a:xfrm rot="16200000">
              <a:off x="6820266" y="2859808"/>
              <a:ext cx="45795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4"/>
            <p:cNvSpPr>
              <a:spLocks noChangeArrowheads="1"/>
            </p:cNvSpPr>
            <p:nvPr/>
          </p:nvSpPr>
          <p:spPr bwMode="auto">
            <a:xfrm rot="16200000">
              <a:off x="6788839" y="2888862"/>
              <a:ext cx="46676" cy="655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5"/>
            <p:cNvSpPr>
              <a:spLocks noChangeArrowheads="1"/>
            </p:cNvSpPr>
            <p:nvPr/>
          </p:nvSpPr>
          <p:spPr bwMode="auto">
            <a:xfrm rot="16200000">
              <a:off x="6820266" y="2976058"/>
              <a:ext cx="45795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6"/>
            <p:cNvSpPr>
              <a:spLocks noChangeArrowheads="1"/>
            </p:cNvSpPr>
            <p:nvPr/>
          </p:nvSpPr>
          <p:spPr bwMode="auto">
            <a:xfrm rot="16200000">
              <a:off x="6788839" y="3005112"/>
              <a:ext cx="46676" cy="655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7"/>
            <p:cNvSpPr>
              <a:spLocks noChangeArrowheads="1"/>
            </p:cNvSpPr>
            <p:nvPr/>
          </p:nvSpPr>
          <p:spPr bwMode="auto">
            <a:xfrm rot="16200000">
              <a:off x="6396336" y="3589892"/>
              <a:ext cx="45795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18"/>
            <p:cNvSpPr>
              <a:spLocks noChangeArrowheads="1"/>
            </p:cNvSpPr>
            <p:nvPr/>
          </p:nvSpPr>
          <p:spPr bwMode="auto">
            <a:xfrm rot="16200000">
              <a:off x="6364460" y="3619395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19"/>
            <p:cNvSpPr>
              <a:spLocks noChangeArrowheads="1"/>
            </p:cNvSpPr>
            <p:nvPr/>
          </p:nvSpPr>
          <p:spPr bwMode="auto">
            <a:xfrm rot="16200000">
              <a:off x="6395895" y="3473202"/>
              <a:ext cx="46676" cy="6466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0"/>
            <p:cNvSpPr>
              <a:spLocks noChangeArrowheads="1"/>
            </p:cNvSpPr>
            <p:nvPr/>
          </p:nvSpPr>
          <p:spPr bwMode="auto">
            <a:xfrm rot="16200000">
              <a:off x="6364460" y="3503145"/>
              <a:ext cx="46676" cy="646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1"/>
            <p:cNvSpPr>
              <a:spLocks noChangeArrowheads="1"/>
            </p:cNvSpPr>
            <p:nvPr/>
          </p:nvSpPr>
          <p:spPr bwMode="auto">
            <a:xfrm rot="10800000">
              <a:off x="5937821" y="1333339"/>
              <a:ext cx="4850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2"/>
            <p:cNvSpPr>
              <a:spLocks noChangeArrowheads="1"/>
            </p:cNvSpPr>
            <p:nvPr/>
          </p:nvSpPr>
          <p:spPr bwMode="auto">
            <a:xfrm rot="10800000">
              <a:off x="5918960" y="1362401"/>
              <a:ext cx="4760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7"/>
            <p:cNvSpPr>
              <a:spLocks noChangeArrowheads="1"/>
            </p:cNvSpPr>
            <p:nvPr/>
          </p:nvSpPr>
          <p:spPr bwMode="auto">
            <a:xfrm rot="10800000">
              <a:off x="6579105" y="2493194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28"/>
            <p:cNvSpPr>
              <a:spLocks noChangeArrowheads="1"/>
            </p:cNvSpPr>
            <p:nvPr/>
          </p:nvSpPr>
          <p:spPr bwMode="auto">
            <a:xfrm rot="10800000">
              <a:off x="6547670" y="2521376"/>
              <a:ext cx="4939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29"/>
            <p:cNvSpPr>
              <a:spLocks noChangeArrowheads="1"/>
            </p:cNvSpPr>
            <p:nvPr/>
          </p:nvSpPr>
          <p:spPr bwMode="auto">
            <a:xfrm rot="10800000">
              <a:off x="6725505" y="2609444"/>
              <a:ext cx="4760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0"/>
            <p:cNvSpPr>
              <a:spLocks noChangeArrowheads="1"/>
            </p:cNvSpPr>
            <p:nvPr/>
          </p:nvSpPr>
          <p:spPr bwMode="auto">
            <a:xfrm rot="10800000">
              <a:off x="6694069" y="2638506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1"/>
            <p:cNvSpPr>
              <a:spLocks noChangeArrowheads="1"/>
            </p:cNvSpPr>
            <p:nvPr/>
          </p:nvSpPr>
          <p:spPr bwMode="auto">
            <a:xfrm rot="10800000">
              <a:off x="6722810" y="2724813"/>
              <a:ext cx="4760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3" name="AutoShape 1532"/>
            <p:cNvSpPr>
              <a:spLocks noChangeArrowheads="1"/>
            </p:cNvSpPr>
            <p:nvPr/>
          </p:nvSpPr>
          <p:spPr bwMode="auto">
            <a:xfrm rot="10800000">
              <a:off x="6691375" y="2753876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3"/>
            <p:cNvSpPr>
              <a:spLocks noChangeArrowheads="1"/>
            </p:cNvSpPr>
            <p:nvPr/>
          </p:nvSpPr>
          <p:spPr bwMode="auto">
            <a:xfrm>
              <a:off x="6386900" y="3768419"/>
              <a:ext cx="122149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5" name="AutoShape 1534"/>
            <p:cNvSpPr>
              <a:spLocks noChangeArrowheads="1"/>
            </p:cNvSpPr>
            <p:nvPr/>
          </p:nvSpPr>
          <p:spPr bwMode="auto">
            <a:xfrm>
              <a:off x="6957229" y="2608563"/>
              <a:ext cx="123048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6" name="AutoShape 1535"/>
            <p:cNvSpPr>
              <a:spLocks noChangeArrowheads="1"/>
            </p:cNvSpPr>
            <p:nvPr/>
          </p:nvSpPr>
          <p:spPr bwMode="auto">
            <a:xfrm rot="10800000">
              <a:off x="6722810" y="3159869"/>
              <a:ext cx="4760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6"/>
            <p:cNvSpPr>
              <a:spLocks noChangeArrowheads="1"/>
            </p:cNvSpPr>
            <p:nvPr/>
          </p:nvSpPr>
          <p:spPr bwMode="auto">
            <a:xfrm rot="10800000">
              <a:off x="6691375" y="3188931"/>
              <a:ext cx="48500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7"/>
            <p:cNvSpPr>
              <a:spLocks noChangeArrowheads="1"/>
            </p:cNvSpPr>
            <p:nvPr/>
          </p:nvSpPr>
          <p:spPr bwMode="auto">
            <a:xfrm rot="10800000">
              <a:off x="6386900" y="3367709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38"/>
            <p:cNvSpPr>
              <a:spLocks noChangeArrowheads="1"/>
            </p:cNvSpPr>
            <p:nvPr/>
          </p:nvSpPr>
          <p:spPr bwMode="auto">
            <a:xfrm rot="10800000">
              <a:off x="6384205" y="3686515"/>
              <a:ext cx="4850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39"/>
            <p:cNvSpPr>
              <a:spLocks noChangeArrowheads="1"/>
            </p:cNvSpPr>
            <p:nvPr/>
          </p:nvSpPr>
          <p:spPr bwMode="auto">
            <a:xfrm rot="10800000">
              <a:off x="6411150" y="4291543"/>
              <a:ext cx="48500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0"/>
            <p:cNvSpPr>
              <a:spLocks noChangeArrowheads="1"/>
            </p:cNvSpPr>
            <p:nvPr/>
          </p:nvSpPr>
          <p:spPr bwMode="auto">
            <a:xfrm rot="10800000">
              <a:off x="5953090" y="4291543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1"/>
            <p:cNvSpPr>
              <a:spLocks noChangeArrowheads="1"/>
            </p:cNvSpPr>
            <p:nvPr/>
          </p:nvSpPr>
          <p:spPr bwMode="auto">
            <a:xfrm rot="10800000">
              <a:off x="5500419" y="3276118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2"/>
            <p:cNvSpPr>
              <a:spLocks noChangeArrowheads="1"/>
            </p:cNvSpPr>
            <p:nvPr/>
          </p:nvSpPr>
          <p:spPr bwMode="auto">
            <a:xfrm rot="10800000">
              <a:off x="5500419" y="3188931"/>
              <a:ext cx="4850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3"/>
            <p:cNvSpPr>
              <a:spLocks noChangeArrowheads="1"/>
            </p:cNvSpPr>
            <p:nvPr/>
          </p:nvSpPr>
          <p:spPr bwMode="auto">
            <a:xfrm rot="10800000">
              <a:off x="5500419" y="2724813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4"/>
            <p:cNvSpPr>
              <a:spLocks noChangeArrowheads="1"/>
            </p:cNvSpPr>
            <p:nvPr/>
          </p:nvSpPr>
          <p:spPr bwMode="auto">
            <a:xfrm rot="10800000">
              <a:off x="5500419" y="2638506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6" name="Oval 1545"/>
            <p:cNvSpPr>
              <a:spLocks noChangeArrowheads="1"/>
            </p:cNvSpPr>
            <p:nvPr/>
          </p:nvSpPr>
          <p:spPr bwMode="auto">
            <a:xfrm>
              <a:off x="6140805" y="3961287"/>
              <a:ext cx="152687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6"/>
            <p:cNvSpPr>
              <a:spLocks noChangeArrowheads="1"/>
            </p:cNvSpPr>
            <p:nvPr/>
          </p:nvSpPr>
          <p:spPr bwMode="auto">
            <a:xfrm rot="10800000">
              <a:off x="6722810" y="3276118"/>
              <a:ext cx="4760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47"/>
            <p:cNvSpPr>
              <a:spLocks noChangeArrowheads="1"/>
            </p:cNvSpPr>
            <p:nvPr/>
          </p:nvSpPr>
          <p:spPr bwMode="auto">
            <a:xfrm rot="10800000">
              <a:off x="6691375" y="3304300"/>
              <a:ext cx="48500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48"/>
            <p:cNvSpPr>
              <a:spLocks noChangeArrowheads="1"/>
            </p:cNvSpPr>
            <p:nvPr/>
          </p:nvSpPr>
          <p:spPr bwMode="auto">
            <a:xfrm>
              <a:off x="6998544" y="3202141"/>
              <a:ext cx="122149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0" name="AutoShape 1549"/>
            <p:cNvSpPr>
              <a:spLocks noChangeArrowheads="1"/>
            </p:cNvSpPr>
            <p:nvPr/>
          </p:nvSpPr>
          <p:spPr bwMode="auto">
            <a:xfrm>
              <a:off x="5354917" y="2753876"/>
              <a:ext cx="9161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0"/>
            <p:cNvSpPr>
              <a:spLocks noChangeArrowheads="1"/>
            </p:cNvSpPr>
            <p:nvPr/>
          </p:nvSpPr>
          <p:spPr bwMode="auto">
            <a:xfrm>
              <a:off x="5674661" y="2491433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1"/>
            <p:cNvSpPr>
              <a:spLocks noChangeArrowheads="1"/>
            </p:cNvSpPr>
            <p:nvPr/>
          </p:nvSpPr>
          <p:spPr bwMode="auto">
            <a:xfrm>
              <a:off x="5674661" y="2521376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2"/>
            <p:cNvSpPr>
              <a:spLocks noChangeArrowheads="1"/>
            </p:cNvSpPr>
            <p:nvPr/>
          </p:nvSpPr>
          <p:spPr bwMode="auto">
            <a:xfrm>
              <a:off x="5674661" y="2552200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3"/>
            <p:cNvSpPr>
              <a:spLocks noChangeArrowheads="1"/>
            </p:cNvSpPr>
            <p:nvPr/>
          </p:nvSpPr>
          <p:spPr bwMode="auto">
            <a:xfrm>
              <a:off x="5674661" y="2583024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4"/>
            <p:cNvSpPr>
              <a:spLocks noChangeArrowheads="1"/>
            </p:cNvSpPr>
            <p:nvPr/>
          </p:nvSpPr>
          <p:spPr bwMode="auto">
            <a:xfrm>
              <a:off x="5674661" y="2247484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5"/>
            <p:cNvSpPr>
              <a:spLocks noChangeArrowheads="1"/>
            </p:cNvSpPr>
            <p:nvPr/>
          </p:nvSpPr>
          <p:spPr bwMode="auto">
            <a:xfrm>
              <a:off x="5674661" y="2278308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6"/>
            <p:cNvSpPr>
              <a:spLocks noChangeArrowheads="1"/>
            </p:cNvSpPr>
            <p:nvPr/>
          </p:nvSpPr>
          <p:spPr bwMode="auto">
            <a:xfrm>
              <a:off x="5674661" y="2309132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7"/>
            <p:cNvSpPr>
              <a:spLocks noChangeArrowheads="1"/>
            </p:cNvSpPr>
            <p:nvPr/>
          </p:nvSpPr>
          <p:spPr bwMode="auto">
            <a:xfrm>
              <a:off x="5674661" y="2339075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58"/>
            <p:cNvSpPr>
              <a:spLocks noChangeArrowheads="1"/>
            </p:cNvSpPr>
            <p:nvPr/>
          </p:nvSpPr>
          <p:spPr bwMode="auto">
            <a:xfrm>
              <a:off x="5674661" y="2055496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59"/>
            <p:cNvSpPr>
              <a:spLocks noChangeArrowheads="1"/>
            </p:cNvSpPr>
            <p:nvPr/>
          </p:nvSpPr>
          <p:spPr bwMode="auto">
            <a:xfrm>
              <a:off x="5674661" y="2087201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0"/>
            <p:cNvSpPr>
              <a:spLocks noChangeArrowheads="1"/>
            </p:cNvSpPr>
            <p:nvPr/>
          </p:nvSpPr>
          <p:spPr bwMode="auto">
            <a:xfrm>
              <a:off x="5674661" y="2118025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1"/>
            <p:cNvSpPr>
              <a:spLocks noChangeArrowheads="1"/>
            </p:cNvSpPr>
            <p:nvPr/>
          </p:nvSpPr>
          <p:spPr bwMode="auto">
            <a:xfrm>
              <a:off x="5674661" y="2147968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2"/>
            <p:cNvSpPr>
              <a:spLocks noChangeArrowheads="1"/>
            </p:cNvSpPr>
            <p:nvPr/>
          </p:nvSpPr>
          <p:spPr bwMode="auto">
            <a:xfrm>
              <a:off x="5674661" y="3070039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3"/>
            <p:cNvSpPr>
              <a:spLocks noChangeArrowheads="1"/>
            </p:cNvSpPr>
            <p:nvPr/>
          </p:nvSpPr>
          <p:spPr bwMode="auto">
            <a:xfrm>
              <a:off x="5674661" y="3101744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4"/>
            <p:cNvSpPr>
              <a:spLocks noChangeArrowheads="1"/>
            </p:cNvSpPr>
            <p:nvPr/>
          </p:nvSpPr>
          <p:spPr bwMode="auto">
            <a:xfrm>
              <a:off x="5674661" y="3131687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5"/>
            <p:cNvSpPr>
              <a:spLocks noChangeArrowheads="1"/>
            </p:cNvSpPr>
            <p:nvPr/>
          </p:nvSpPr>
          <p:spPr bwMode="auto">
            <a:xfrm>
              <a:off x="5674661" y="3162511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6"/>
            <p:cNvSpPr>
              <a:spLocks noChangeArrowheads="1"/>
            </p:cNvSpPr>
            <p:nvPr/>
          </p:nvSpPr>
          <p:spPr bwMode="auto">
            <a:xfrm>
              <a:off x="5674661" y="2803194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7"/>
            <p:cNvSpPr>
              <a:spLocks noChangeArrowheads="1"/>
            </p:cNvSpPr>
            <p:nvPr/>
          </p:nvSpPr>
          <p:spPr bwMode="auto">
            <a:xfrm>
              <a:off x="5674661" y="2830494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68"/>
            <p:cNvSpPr>
              <a:spLocks noChangeArrowheads="1"/>
            </p:cNvSpPr>
            <p:nvPr/>
          </p:nvSpPr>
          <p:spPr bwMode="auto">
            <a:xfrm>
              <a:off x="5674661" y="2860438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69"/>
            <p:cNvSpPr>
              <a:spLocks noChangeArrowheads="1"/>
            </p:cNvSpPr>
            <p:nvPr/>
          </p:nvSpPr>
          <p:spPr bwMode="auto">
            <a:xfrm>
              <a:off x="5674661" y="2891262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0"/>
            <p:cNvSpPr>
              <a:spLocks noChangeArrowheads="1"/>
            </p:cNvSpPr>
            <p:nvPr/>
          </p:nvSpPr>
          <p:spPr bwMode="auto">
            <a:xfrm>
              <a:off x="5674661" y="3409982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1"/>
            <p:cNvSpPr>
              <a:spLocks noChangeArrowheads="1"/>
            </p:cNvSpPr>
            <p:nvPr/>
          </p:nvSpPr>
          <p:spPr bwMode="auto">
            <a:xfrm>
              <a:off x="5674661" y="3440806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2"/>
            <p:cNvSpPr>
              <a:spLocks noChangeArrowheads="1"/>
            </p:cNvSpPr>
            <p:nvPr/>
          </p:nvSpPr>
          <p:spPr bwMode="auto">
            <a:xfrm>
              <a:off x="5674661" y="3471629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3"/>
            <p:cNvSpPr>
              <a:spLocks noChangeArrowheads="1"/>
            </p:cNvSpPr>
            <p:nvPr/>
          </p:nvSpPr>
          <p:spPr bwMode="auto">
            <a:xfrm>
              <a:off x="5674661" y="3501573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4"/>
            <p:cNvSpPr>
              <a:spLocks noChangeArrowheads="1"/>
            </p:cNvSpPr>
            <p:nvPr/>
          </p:nvSpPr>
          <p:spPr bwMode="auto">
            <a:xfrm>
              <a:off x="5674661" y="3679470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5"/>
            <p:cNvSpPr>
              <a:spLocks noChangeArrowheads="1"/>
            </p:cNvSpPr>
            <p:nvPr/>
          </p:nvSpPr>
          <p:spPr bwMode="auto">
            <a:xfrm>
              <a:off x="5674661" y="3710294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576"/>
            <p:cNvSpPr>
              <a:spLocks noChangeArrowheads="1"/>
            </p:cNvSpPr>
            <p:nvPr/>
          </p:nvSpPr>
          <p:spPr bwMode="auto">
            <a:xfrm>
              <a:off x="5674661" y="3741117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577"/>
            <p:cNvSpPr>
              <a:spLocks noChangeArrowheads="1"/>
            </p:cNvSpPr>
            <p:nvPr/>
          </p:nvSpPr>
          <p:spPr bwMode="auto">
            <a:xfrm>
              <a:off x="5674661" y="3771942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1"/>
            <p:cNvSpPr>
              <a:spLocks noChangeArrowheads="1"/>
            </p:cNvSpPr>
            <p:nvPr/>
          </p:nvSpPr>
          <p:spPr bwMode="auto">
            <a:xfrm>
              <a:off x="5354917" y="2812000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2"/>
            <p:cNvSpPr>
              <a:spLocks noChangeArrowheads="1"/>
            </p:cNvSpPr>
            <p:nvPr/>
          </p:nvSpPr>
          <p:spPr bwMode="auto">
            <a:xfrm>
              <a:off x="5354917" y="2870125"/>
              <a:ext cx="9161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3"/>
            <p:cNvSpPr>
              <a:spLocks noChangeArrowheads="1"/>
            </p:cNvSpPr>
            <p:nvPr/>
          </p:nvSpPr>
          <p:spPr bwMode="auto">
            <a:xfrm>
              <a:off x="5354917" y="2927369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4"/>
            <p:cNvSpPr>
              <a:spLocks noChangeArrowheads="1"/>
            </p:cNvSpPr>
            <p:nvPr/>
          </p:nvSpPr>
          <p:spPr bwMode="auto">
            <a:xfrm>
              <a:off x="5354917" y="2985494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5"/>
            <p:cNvSpPr>
              <a:spLocks noChangeArrowheads="1"/>
            </p:cNvSpPr>
            <p:nvPr/>
          </p:nvSpPr>
          <p:spPr bwMode="auto">
            <a:xfrm>
              <a:off x="5354917" y="3043619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6"/>
            <p:cNvSpPr>
              <a:spLocks noChangeArrowheads="1"/>
            </p:cNvSpPr>
            <p:nvPr/>
          </p:nvSpPr>
          <p:spPr bwMode="auto">
            <a:xfrm>
              <a:off x="5354917" y="3101744"/>
              <a:ext cx="9161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7"/>
            <p:cNvSpPr>
              <a:spLocks noChangeArrowheads="1"/>
            </p:cNvSpPr>
            <p:nvPr/>
          </p:nvSpPr>
          <p:spPr bwMode="auto">
            <a:xfrm>
              <a:off x="5354917" y="3158988"/>
              <a:ext cx="9161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08"/>
            <p:cNvSpPr>
              <a:spLocks noChangeArrowheads="1"/>
            </p:cNvSpPr>
            <p:nvPr/>
          </p:nvSpPr>
          <p:spPr bwMode="auto">
            <a:xfrm>
              <a:off x="5384557" y="3333363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09"/>
            <p:cNvSpPr>
              <a:spLocks noChangeArrowheads="1"/>
            </p:cNvSpPr>
            <p:nvPr/>
          </p:nvSpPr>
          <p:spPr bwMode="auto">
            <a:xfrm>
              <a:off x="5384557" y="3391488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0"/>
            <p:cNvSpPr>
              <a:spLocks noChangeArrowheads="1"/>
            </p:cNvSpPr>
            <p:nvPr/>
          </p:nvSpPr>
          <p:spPr bwMode="auto">
            <a:xfrm>
              <a:off x="5384557" y="3449613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1"/>
            <p:cNvSpPr>
              <a:spLocks noChangeArrowheads="1"/>
            </p:cNvSpPr>
            <p:nvPr/>
          </p:nvSpPr>
          <p:spPr bwMode="auto">
            <a:xfrm>
              <a:off x="5384557" y="3506857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2"/>
            <p:cNvSpPr>
              <a:spLocks noChangeArrowheads="1"/>
            </p:cNvSpPr>
            <p:nvPr/>
          </p:nvSpPr>
          <p:spPr bwMode="auto">
            <a:xfrm>
              <a:off x="5384557" y="3564981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3"/>
            <p:cNvSpPr>
              <a:spLocks noChangeArrowheads="1"/>
            </p:cNvSpPr>
            <p:nvPr/>
          </p:nvSpPr>
          <p:spPr bwMode="auto">
            <a:xfrm>
              <a:off x="5384557" y="3623106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4"/>
            <p:cNvSpPr>
              <a:spLocks noChangeArrowheads="1"/>
            </p:cNvSpPr>
            <p:nvPr/>
          </p:nvSpPr>
          <p:spPr bwMode="auto">
            <a:xfrm>
              <a:off x="5384557" y="3680351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5"/>
            <p:cNvSpPr>
              <a:spLocks noChangeArrowheads="1"/>
            </p:cNvSpPr>
            <p:nvPr/>
          </p:nvSpPr>
          <p:spPr bwMode="auto">
            <a:xfrm>
              <a:off x="5384557" y="3739356"/>
              <a:ext cx="9161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6"/>
            <p:cNvSpPr>
              <a:spLocks noChangeArrowheads="1"/>
            </p:cNvSpPr>
            <p:nvPr/>
          </p:nvSpPr>
          <p:spPr bwMode="auto">
            <a:xfrm>
              <a:off x="5384557" y="2202570"/>
              <a:ext cx="9161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7"/>
            <p:cNvSpPr>
              <a:spLocks noChangeArrowheads="1"/>
            </p:cNvSpPr>
            <p:nvPr/>
          </p:nvSpPr>
          <p:spPr bwMode="auto">
            <a:xfrm>
              <a:off x="5384557" y="2261575"/>
              <a:ext cx="9161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18"/>
            <p:cNvSpPr>
              <a:spLocks noChangeArrowheads="1"/>
            </p:cNvSpPr>
            <p:nvPr/>
          </p:nvSpPr>
          <p:spPr bwMode="auto">
            <a:xfrm>
              <a:off x="5384557" y="2319700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19"/>
            <p:cNvSpPr>
              <a:spLocks noChangeArrowheads="1"/>
            </p:cNvSpPr>
            <p:nvPr/>
          </p:nvSpPr>
          <p:spPr bwMode="auto">
            <a:xfrm>
              <a:off x="5384557" y="2376945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0"/>
            <p:cNvSpPr>
              <a:spLocks noChangeArrowheads="1"/>
            </p:cNvSpPr>
            <p:nvPr/>
          </p:nvSpPr>
          <p:spPr bwMode="auto">
            <a:xfrm>
              <a:off x="5384557" y="2435069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1"/>
            <p:cNvSpPr>
              <a:spLocks noChangeArrowheads="1"/>
            </p:cNvSpPr>
            <p:nvPr/>
          </p:nvSpPr>
          <p:spPr bwMode="auto">
            <a:xfrm>
              <a:off x="5384557" y="2493194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2"/>
            <p:cNvSpPr>
              <a:spLocks noChangeArrowheads="1"/>
            </p:cNvSpPr>
            <p:nvPr/>
          </p:nvSpPr>
          <p:spPr bwMode="auto">
            <a:xfrm>
              <a:off x="5384557" y="2550438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3"/>
            <p:cNvSpPr>
              <a:spLocks noChangeArrowheads="1"/>
            </p:cNvSpPr>
            <p:nvPr/>
          </p:nvSpPr>
          <p:spPr bwMode="auto">
            <a:xfrm>
              <a:off x="5384557" y="2609444"/>
              <a:ext cx="9161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4"/>
            <p:cNvSpPr>
              <a:spLocks noChangeArrowheads="1"/>
            </p:cNvSpPr>
            <p:nvPr/>
          </p:nvSpPr>
          <p:spPr bwMode="auto">
            <a:xfrm>
              <a:off x="7042554" y="2753876"/>
              <a:ext cx="9161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5"/>
            <p:cNvSpPr>
              <a:spLocks noChangeArrowheads="1"/>
            </p:cNvSpPr>
            <p:nvPr/>
          </p:nvSpPr>
          <p:spPr bwMode="auto">
            <a:xfrm>
              <a:off x="7042554" y="2812000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6"/>
            <p:cNvSpPr>
              <a:spLocks noChangeArrowheads="1"/>
            </p:cNvSpPr>
            <p:nvPr/>
          </p:nvSpPr>
          <p:spPr bwMode="auto">
            <a:xfrm>
              <a:off x="7042554" y="2870125"/>
              <a:ext cx="9161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7"/>
            <p:cNvSpPr>
              <a:spLocks noChangeArrowheads="1"/>
            </p:cNvSpPr>
            <p:nvPr/>
          </p:nvSpPr>
          <p:spPr bwMode="auto">
            <a:xfrm>
              <a:off x="7042554" y="2927369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28"/>
            <p:cNvSpPr>
              <a:spLocks noChangeArrowheads="1"/>
            </p:cNvSpPr>
            <p:nvPr/>
          </p:nvSpPr>
          <p:spPr bwMode="auto">
            <a:xfrm>
              <a:off x="7042554" y="2985494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29"/>
            <p:cNvSpPr>
              <a:spLocks noChangeArrowheads="1"/>
            </p:cNvSpPr>
            <p:nvPr/>
          </p:nvSpPr>
          <p:spPr bwMode="auto">
            <a:xfrm>
              <a:off x="7042554" y="3043619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0"/>
            <p:cNvSpPr>
              <a:spLocks noChangeArrowheads="1"/>
            </p:cNvSpPr>
            <p:nvPr/>
          </p:nvSpPr>
          <p:spPr bwMode="auto">
            <a:xfrm>
              <a:off x="7042554" y="3101744"/>
              <a:ext cx="9161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1"/>
            <p:cNvSpPr>
              <a:spLocks noChangeArrowheads="1"/>
            </p:cNvSpPr>
            <p:nvPr/>
          </p:nvSpPr>
          <p:spPr bwMode="auto">
            <a:xfrm>
              <a:off x="7042554" y="3158988"/>
              <a:ext cx="9161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3"/>
            <p:cNvSpPr>
              <a:spLocks noChangeArrowheads="1"/>
            </p:cNvSpPr>
            <p:nvPr/>
          </p:nvSpPr>
          <p:spPr bwMode="auto">
            <a:xfrm>
              <a:off x="6955433" y="3391488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4"/>
            <p:cNvSpPr>
              <a:spLocks noChangeArrowheads="1"/>
            </p:cNvSpPr>
            <p:nvPr/>
          </p:nvSpPr>
          <p:spPr bwMode="auto">
            <a:xfrm>
              <a:off x="6955433" y="3449613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5"/>
            <p:cNvSpPr>
              <a:spLocks noChangeArrowheads="1"/>
            </p:cNvSpPr>
            <p:nvPr/>
          </p:nvSpPr>
          <p:spPr bwMode="auto">
            <a:xfrm>
              <a:off x="6955433" y="3506857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6"/>
            <p:cNvSpPr>
              <a:spLocks noChangeArrowheads="1"/>
            </p:cNvSpPr>
            <p:nvPr/>
          </p:nvSpPr>
          <p:spPr bwMode="auto">
            <a:xfrm>
              <a:off x="6955433" y="3564981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7"/>
            <p:cNvSpPr>
              <a:spLocks noChangeArrowheads="1"/>
            </p:cNvSpPr>
            <p:nvPr/>
          </p:nvSpPr>
          <p:spPr bwMode="auto">
            <a:xfrm>
              <a:off x="6955433" y="3623106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38"/>
            <p:cNvSpPr>
              <a:spLocks noChangeArrowheads="1"/>
            </p:cNvSpPr>
            <p:nvPr/>
          </p:nvSpPr>
          <p:spPr bwMode="auto">
            <a:xfrm>
              <a:off x="6955433" y="3680351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39"/>
            <p:cNvSpPr>
              <a:spLocks noChangeArrowheads="1"/>
            </p:cNvSpPr>
            <p:nvPr/>
          </p:nvSpPr>
          <p:spPr bwMode="auto">
            <a:xfrm>
              <a:off x="6955433" y="3739356"/>
              <a:ext cx="9161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0"/>
            <p:cNvSpPr>
              <a:spLocks noChangeArrowheads="1"/>
            </p:cNvSpPr>
            <p:nvPr/>
          </p:nvSpPr>
          <p:spPr bwMode="auto">
            <a:xfrm>
              <a:off x="5384557" y="1564077"/>
              <a:ext cx="9161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1"/>
            <p:cNvSpPr>
              <a:spLocks noChangeArrowheads="1"/>
            </p:cNvSpPr>
            <p:nvPr/>
          </p:nvSpPr>
          <p:spPr bwMode="auto">
            <a:xfrm>
              <a:off x="5384557" y="1623963"/>
              <a:ext cx="9161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2"/>
            <p:cNvSpPr>
              <a:spLocks noChangeArrowheads="1"/>
            </p:cNvSpPr>
            <p:nvPr/>
          </p:nvSpPr>
          <p:spPr bwMode="auto">
            <a:xfrm>
              <a:off x="5384557" y="1682088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3"/>
            <p:cNvSpPr>
              <a:spLocks noChangeArrowheads="1"/>
            </p:cNvSpPr>
            <p:nvPr/>
          </p:nvSpPr>
          <p:spPr bwMode="auto">
            <a:xfrm>
              <a:off x="5384557" y="1739332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4"/>
            <p:cNvSpPr>
              <a:spLocks noChangeArrowheads="1"/>
            </p:cNvSpPr>
            <p:nvPr/>
          </p:nvSpPr>
          <p:spPr bwMode="auto">
            <a:xfrm>
              <a:off x="5384557" y="1797457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5"/>
            <p:cNvSpPr>
              <a:spLocks noChangeArrowheads="1"/>
            </p:cNvSpPr>
            <p:nvPr/>
          </p:nvSpPr>
          <p:spPr bwMode="auto">
            <a:xfrm>
              <a:off x="5384557" y="1855582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6"/>
            <p:cNvSpPr>
              <a:spLocks noChangeArrowheads="1"/>
            </p:cNvSpPr>
            <p:nvPr/>
          </p:nvSpPr>
          <p:spPr bwMode="auto">
            <a:xfrm>
              <a:off x="5384557" y="1912826"/>
              <a:ext cx="9161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7"/>
            <p:cNvSpPr>
              <a:spLocks noChangeArrowheads="1"/>
            </p:cNvSpPr>
            <p:nvPr/>
          </p:nvSpPr>
          <p:spPr bwMode="auto">
            <a:xfrm>
              <a:off x="5384557" y="1971832"/>
              <a:ext cx="9161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48"/>
            <p:cNvSpPr>
              <a:spLocks noChangeArrowheads="1"/>
            </p:cNvSpPr>
            <p:nvPr/>
          </p:nvSpPr>
          <p:spPr bwMode="auto">
            <a:xfrm>
              <a:off x="6955433" y="1564077"/>
              <a:ext cx="90714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49"/>
            <p:cNvSpPr>
              <a:spLocks noChangeArrowheads="1"/>
            </p:cNvSpPr>
            <p:nvPr/>
          </p:nvSpPr>
          <p:spPr bwMode="auto">
            <a:xfrm>
              <a:off x="6955433" y="1623082"/>
              <a:ext cx="9071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0"/>
            <p:cNvSpPr>
              <a:spLocks noChangeArrowheads="1"/>
            </p:cNvSpPr>
            <p:nvPr/>
          </p:nvSpPr>
          <p:spPr bwMode="auto">
            <a:xfrm>
              <a:off x="6955433" y="1681207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1"/>
            <p:cNvSpPr>
              <a:spLocks noChangeArrowheads="1"/>
            </p:cNvSpPr>
            <p:nvPr/>
          </p:nvSpPr>
          <p:spPr bwMode="auto">
            <a:xfrm>
              <a:off x="6955433" y="1739332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2"/>
            <p:cNvSpPr>
              <a:spLocks noChangeArrowheads="1"/>
            </p:cNvSpPr>
            <p:nvPr/>
          </p:nvSpPr>
          <p:spPr bwMode="auto">
            <a:xfrm>
              <a:off x="6955433" y="1796576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3"/>
            <p:cNvSpPr>
              <a:spLocks noChangeArrowheads="1"/>
            </p:cNvSpPr>
            <p:nvPr/>
          </p:nvSpPr>
          <p:spPr bwMode="auto">
            <a:xfrm>
              <a:off x="6955433" y="1855582"/>
              <a:ext cx="9071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4"/>
            <p:cNvSpPr>
              <a:spLocks noChangeArrowheads="1"/>
            </p:cNvSpPr>
            <p:nvPr/>
          </p:nvSpPr>
          <p:spPr bwMode="auto">
            <a:xfrm>
              <a:off x="6955433" y="1911946"/>
              <a:ext cx="90714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5"/>
            <p:cNvSpPr>
              <a:spLocks noChangeArrowheads="1"/>
            </p:cNvSpPr>
            <p:nvPr/>
          </p:nvSpPr>
          <p:spPr bwMode="auto">
            <a:xfrm>
              <a:off x="6955433" y="1970951"/>
              <a:ext cx="9071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6"/>
            <p:cNvSpPr>
              <a:spLocks noChangeArrowheads="1"/>
            </p:cNvSpPr>
            <p:nvPr/>
          </p:nvSpPr>
          <p:spPr bwMode="auto">
            <a:xfrm rot="21336077">
              <a:off x="6955433" y="2174388"/>
              <a:ext cx="9071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7"/>
            <p:cNvSpPr>
              <a:spLocks noChangeArrowheads="1"/>
            </p:cNvSpPr>
            <p:nvPr/>
          </p:nvSpPr>
          <p:spPr bwMode="auto">
            <a:xfrm rot="21336077">
              <a:off x="6955433" y="2231632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58"/>
            <p:cNvSpPr>
              <a:spLocks noChangeArrowheads="1"/>
            </p:cNvSpPr>
            <p:nvPr/>
          </p:nvSpPr>
          <p:spPr bwMode="auto">
            <a:xfrm rot="21336077">
              <a:off x="6955433" y="2290638"/>
              <a:ext cx="90714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59"/>
            <p:cNvSpPr>
              <a:spLocks noChangeArrowheads="1"/>
            </p:cNvSpPr>
            <p:nvPr/>
          </p:nvSpPr>
          <p:spPr bwMode="auto">
            <a:xfrm rot="21336077">
              <a:off x="6955433" y="2347001"/>
              <a:ext cx="90714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0"/>
            <p:cNvSpPr>
              <a:spLocks noChangeArrowheads="1"/>
            </p:cNvSpPr>
            <p:nvPr/>
          </p:nvSpPr>
          <p:spPr bwMode="auto">
            <a:xfrm rot="21336077">
              <a:off x="6955433" y="2406007"/>
              <a:ext cx="90714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1"/>
            <p:cNvSpPr>
              <a:spLocks noChangeArrowheads="1"/>
            </p:cNvSpPr>
            <p:nvPr/>
          </p:nvSpPr>
          <p:spPr bwMode="auto">
            <a:xfrm rot="21336077">
              <a:off x="6955433" y="2464132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AutoShape 1862"/>
            <p:cNvSpPr>
              <a:spLocks noChangeArrowheads="1"/>
            </p:cNvSpPr>
            <p:nvPr/>
          </p:nvSpPr>
          <p:spPr bwMode="auto">
            <a:xfrm rot="21336077">
              <a:off x="6955433" y="2522256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AutoShape 1863"/>
            <p:cNvSpPr>
              <a:spLocks noChangeArrowheads="1"/>
            </p:cNvSpPr>
            <p:nvPr/>
          </p:nvSpPr>
          <p:spPr bwMode="auto">
            <a:xfrm rot="21336077">
              <a:off x="6955433" y="2579501"/>
              <a:ext cx="90714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4"/>
            <p:cNvSpPr>
              <a:spLocks noChangeArrowheads="1"/>
            </p:cNvSpPr>
            <p:nvPr/>
          </p:nvSpPr>
          <p:spPr bwMode="auto">
            <a:xfrm>
              <a:off x="5649513" y="3825663"/>
              <a:ext cx="245197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5"/>
            <p:cNvSpPr>
              <a:spLocks noChangeArrowheads="1"/>
            </p:cNvSpPr>
            <p:nvPr/>
          </p:nvSpPr>
          <p:spPr bwMode="auto">
            <a:xfrm>
              <a:off x="6509049" y="3825663"/>
              <a:ext cx="24429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6"/>
            <p:cNvSpPr>
              <a:spLocks noChangeArrowheads="1"/>
            </p:cNvSpPr>
            <p:nvPr/>
          </p:nvSpPr>
          <p:spPr bwMode="auto">
            <a:xfrm>
              <a:off x="5588438" y="3825663"/>
              <a:ext cx="3143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7"/>
            <p:cNvSpPr>
              <a:spLocks noChangeArrowheads="1"/>
            </p:cNvSpPr>
            <p:nvPr/>
          </p:nvSpPr>
          <p:spPr bwMode="auto">
            <a:xfrm>
              <a:off x="5528262" y="3825663"/>
              <a:ext cx="3053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68"/>
            <p:cNvSpPr>
              <a:spLocks noChangeArrowheads="1"/>
            </p:cNvSpPr>
            <p:nvPr/>
          </p:nvSpPr>
          <p:spPr bwMode="auto">
            <a:xfrm>
              <a:off x="5466289" y="3825663"/>
              <a:ext cx="3143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69"/>
            <p:cNvSpPr>
              <a:spLocks noChangeArrowheads="1"/>
            </p:cNvSpPr>
            <p:nvPr/>
          </p:nvSpPr>
          <p:spPr bwMode="auto">
            <a:xfrm>
              <a:off x="5405214" y="3825663"/>
              <a:ext cx="3143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0"/>
            <p:cNvSpPr>
              <a:spLocks noChangeArrowheads="1"/>
            </p:cNvSpPr>
            <p:nvPr/>
          </p:nvSpPr>
          <p:spPr bwMode="auto">
            <a:xfrm>
              <a:off x="5344139" y="3825663"/>
              <a:ext cx="3143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1"/>
            <p:cNvSpPr>
              <a:spLocks noChangeArrowheads="1"/>
            </p:cNvSpPr>
            <p:nvPr/>
          </p:nvSpPr>
          <p:spPr bwMode="auto">
            <a:xfrm>
              <a:off x="7024591" y="3825663"/>
              <a:ext cx="3053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2"/>
            <p:cNvSpPr>
              <a:spLocks noChangeArrowheads="1"/>
            </p:cNvSpPr>
            <p:nvPr/>
          </p:nvSpPr>
          <p:spPr bwMode="auto">
            <a:xfrm>
              <a:off x="6963517" y="3825663"/>
              <a:ext cx="3143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3"/>
            <p:cNvSpPr>
              <a:spLocks noChangeArrowheads="1"/>
            </p:cNvSpPr>
            <p:nvPr/>
          </p:nvSpPr>
          <p:spPr bwMode="auto">
            <a:xfrm>
              <a:off x="6902442" y="3825663"/>
              <a:ext cx="3143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Rectangle 1874"/>
            <p:cNvSpPr>
              <a:spLocks noChangeArrowheads="1"/>
            </p:cNvSpPr>
            <p:nvPr/>
          </p:nvSpPr>
          <p:spPr bwMode="auto">
            <a:xfrm>
              <a:off x="6841367" y="3825663"/>
              <a:ext cx="3143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Rectangle 1875"/>
            <p:cNvSpPr>
              <a:spLocks noChangeArrowheads="1"/>
            </p:cNvSpPr>
            <p:nvPr/>
          </p:nvSpPr>
          <p:spPr bwMode="auto">
            <a:xfrm>
              <a:off x="6781190" y="3825663"/>
              <a:ext cx="3053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6"/>
            <p:cNvSpPr>
              <a:spLocks noChangeArrowheads="1"/>
            </p:cNvSpPr>
            <p:nvPr/>
          </p:nvSpPr>
          <p:spPr bwMode="auto">
            <a:xfrm>
              <a:off x="5326176" y="3913731"/>
              <a:ext cx="9161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7"/>
            <p:cNvSpPr>
              <a:spLocks noChangeArrowheads="1"/>
            </p:cNvSpPr>
            <p:nvPr/>
          </p:nvSpPr>
          <p:spPr bwMode="auto">
            <a:xfrm>
              <a:off x="5326176" y="4174412"/>
              <a:ext cx="9161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878"/>
            <p:cNvSpPr>
              <a:spLocks noChangeArrowheads="1"/>
            </p:cNvSpPr>
            <p:nvPr/>
          </p:nvSpPr>
          <p:spPr bwMode="auto">
            <a:xfrm>
              <a:off x="6984174" y="3941913"/>
              <a:ext cx="9161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879"/>
            <p:cNvSpPr>
              <a:spLocks noChangeArrowheads="1"/>
            </p:cNvSpPr>
            <p:nvPr/>
          </p:nvSpPr>
          <p:spPr bwMode="auto">
            <a:xfrm>
              <a:off x="6984174" y="4029100"/>
              <a:ext cx="9161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1"/>
            <p:cNvSpPr>
              <a:spLocks noChangeArrowheads="1"/>
            </p:cNvSpPr>
            <p:nvPr/>
          </p:nvSpPr>
          <p:spPr bwMode="auto">
            <a:xfrm rot="5203622">
              <a:off x="6081328" y="4609841"/>
              <a:ext cx="7045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2"/>
            <p:cNvSpPr>
              <a:spLocks noChangeArrowheads="1"/>
            </p:cNvSpPr>
            <p:nvPr/>
          </p:nvSpPr>
          <p:spPr bwMode="auto">
            <a:xfrm rot="16168825">
              <a:off x="6048994" y="4635381"/>
              <a:ext cx="7045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3"/>
            <p:cNvSpPr>
              <a:spLocks noChangeArrowheads="1"/>
            </p:cNvSpPr>
            <p:nvPr/>
          </p:nvSpPr>
          <p:spPr bwMode="auto">
            <a:xfrm rot="5203622">
              <a:off x="6074142" y="4933932"/>
              <a:ext cx="7045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4"/>
            <p:cNvSpPr>
              <a:spLocks noChangeArrowheads="1"/>
            </p:cNvSpPr>
            <p:nvPr/>
          </p:nvSpPr>
          <p:spPr bwMode="auto">
            <a:xfrm rot="16168825">
              <a:off x="6048994" y="4947142"/>
              <a:ext cx="7045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5"/>
            <p:cNvSpPr>
              <a:spLocks noChangeArrowheads="1"/>
            </p:cNvSpPr>
            <p:nvPr/>
          </p:nvSpPr>
          <p:spPr bwMode="auto">
            <a:xfrm rot="5203622">
              <a:off x="6074583" y="4768804"/>
              <a:ext cx="69573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6"/>
            <p:cNvSpPr>
              <a:spLocks noChangeArrowheads="1"/>
            </p:cNvSpPr>
            <p:nvPr/>
          </p:nvSpPr>
          <p:spPr bwMode="auto">
            <a:xfrm rot="16168825">
              <a:off x="6048554" y="4789941"/>
              <a:ext cx="71335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7"/>
            <p:cNvSpPr>
              <a:spLocks noChangeArrowheads="1"/>
            </p:cNvSpPr>
            <p:nvPr/>
          </p:nvSpPr>
          <p:spPr bwMode="auto">
            <a:xfrm rot="5203622">
              <a:off x="6250639" y="4622611"/>
              <a:ext cx="71335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18"/>
            <p:cNvSpPr>
              <a:spLocks noChangeArrowheads="1"/>
            </p:cNvSpPr>
            <p:nvPr/>
          </p:nvSpPr>
          <p:spPr bwMode="auto">
            <a:xfrm rot="16168825">
              <a:off x="6214704" y="4635831"/>
              <a:ext cx="70454" cy="511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19"/>
            <p:cNvSpPr>
              <a:spLocks noChangeArrowheads="1"/>
            </p:cNvSpPr>
            <p:nvPr/>
          </p:nvSpPr>
          <p:spPr bwMode="auto">
            <a:xfrm rot="5203622">
              <a:off x="6251079" y="4933932"/>
              <a:ext cx="7045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0"/>
            <p:cNvSpPr>
              <a:spLocks noChangeArrowheads="1"/>
            </p:cNvSpPr>
            <p:nvPr/>
          </p:nvSpPr>
          <p:spPr bwMode="auto">
            <a:xfrm rot="16168825">
              <a:off x="6214704" y="4947591"/>
              <a:ext cx="70454" cy="511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1"/>
            <p:cNvSpPr>
              <a:spLocks noChangeArrowheads="1"/>
            </p:cNvSpPr>
            <p:nvPr/>
          </p:nvSpPr>
          <p:spPr bwMode="auto">
            <a:xfrm rot="5203622">
              <a:off x="6251520" y="5085849"/>
              <a:ext cx="69573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2"/>
            <p:cNvSpPr>
              <a:spLocks noChangeArrowheads="1"/>
            </p:cNvSpPr>
            <p:nvPr/>
          </p:nvSpPr>
          <p:spPr bwMode="auto">
            <a:xfrm rot="16168825">
              <a:off x="6215143" y="5099509"/>
              <a:ext cx="69574" cy="511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3"/>
            <p:cNvSpPr>
              <a:spLocks noChangeArrowheads="1"/>
            </p:cNvSpPr>
            <p:nvPr/>
          </p:nvSpPr>
          <p:spPr bwMode="auto">
            <a:xfrm rot="5203622">
              <a:off x="6251079" y="4776290"/>
              <a:ext cx="7045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4"/>
            <p:cNvSpPr>
              <a:spLocks noChangeArrowheads="1"/>
            </p:cNvSpPr>
            <p:nvPr/>
          </p:nvSpPr>
          <p:spPr bwMode="auto">
            <a:xfrm rot="16168825">
              <a:off x="6214263" y="4790390"/>
              <a:ext cx="71335" cy="5119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AutoShape 1925"/>
            <p:cNvSpPr>
              <a:spLocks noChangeArrowheads="1"/>
            </p:cNvSpPr>
            <p:nvPr/>
          </p:nvSpPr>
          <p:spPr bwMode="auto">
            <a:xfrm rot="5203622">
              <a:off x="6074583" y="5085849"/>
              <a:ext cx="69573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AutoShape 1926"/>
            <p:cNvSpPr>
              <a:spLocks noChangeArrowheads="1"/>
            </p:cNvSpPr>
            <p:nvPr/>
          </p:nvSpPr>
          <p:spPr bwMode="auto">
            <a:xfrm rot="16168825">
              <a:off x="6049434" y="5099060"/>
              <a:ext cx="69574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3" name="Oval 1928"/>
            <p:cNvSpPr>
              <a:spLocks noChangeArrowheads="1"/>
            </p:cNvSpPr>
            <p:nvPr/>
          </p:nvSpPr>
          <p:spPr bwMode="auto">
            <a:xfrm>
              <a:off x="5742921" y="4460633"/>
              <a:ext cx="97899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4" name="Oval 1929"/>
            <p:cNvSpPr>
              <a:spLocks noChangeArrowheads="1"/>
            </p:cNvSpPr>
            <p:nvPr/>
          </p:nvSpPr>
          <p:spPr bwMode="auto">
            <a:xfrm>
              <a:off x="6521623" y="4465036"/>
              <a:ext cx="97001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5" name="AutoShape 1931"/>
            <p:cNvSpPr>
              <a:spLocks noChangeArrowheads="1"/>
            </p:cNvSpPr>
            <p:nvPr/>
          </p:nvSpPr>
          <p:spPr bwMode="auto">
            <a:xfrm rot="16168825">
              <a:off x="5631665" y="4647282"/>
              <a:ext cx="70133" cy="5209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6" name="Line 1932"/>
            <p:cNvSpPr>
              <a:spLocks noChangeShapeType="1"/>
            </p:cNvSpPr>
            <p:nvPr/>
          </p:nvSpPr>
          <p:spPr bwMode="auto">
            <a:xfrm>
              <a:off x="5640347" y="4699788"/>
              <a:ext cx="0" cy="61207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7" name="AutoShape 1934"/>
            <p:cNvSpPr>
              <a:spLocks noChangeArrowheads="1"/>
            </p:cNvSpPr>
            <p:nvPr/>
          </p:nvSpPr>
          <p:spPr bwMode="auto">
            <a:xfrm>
              <a:off x="5368390" y="4361116"/>
              <a:ext cx="118557" cy="68693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8" name="Line 1935"/>
            <p:cNvSpPr>
              <a:spLocks noChangeShapeType="1"/>
            </p:cNvSpPr>
            <p:nvPr/>
          </p:nvSpPr>
          <p:spPr bwMode="auto">
            <a:xfrm>
              <a:off x="5368390" y="4429809"/>
              <a:ext cx="0" cy="22898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9" name="Line 1936"/>
            <p:cNvSpPr>
              <a:spLocks noChangeShapeType="1"/>
            </p:cNvSpPr>
            <p:nvPr/>
          </p:nvSpPr>
          <p:spPr bwMode="auto">
            <a:xfrm>
              <a:off x="5486947" y="4429809"/>
              <a:ext cx="0" cy="22898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50" name="AutoShape 1938"/>
            <p:cNvSpPr>
              <a:spLocks noChangeArrowheads="1"/>
            </p:cNvSpPr>
            <p:nvPr/>
          </p:nvSpPr>
          <p:spPr bwMode="auto">
            <a:xfrm>
              <a:off x="6794663" y="4386656"/>
              <a:ext cx="122149" cy="60107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Line 1939"/>
            <p:cNvSpPr>
              <a:spLocks noChangeShapeType="1"/>
            </p:cNvSpPr>
            <p:nvPr/>
          </p:nvSpPr>
          <p:spPr bwMode="auto">
            <a:xfrm>
              <a:off x="6794663" y="4446763"/>
              <a:ext cx="0" cy="200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52" name="Line 1940"/>
            <p:cNvSpPr>
              <a:spLocks noChangeShapeType="1"/>
            </p:cNvSpPr>
            <p:nvPr/>
          </p:nvSpPr>
          <p:spPr bwMode="auto">
            <a:xfrm>
              <a:off x="6916812" y="4446763"/>
              <a:ext cx="0" cy="200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53" name="Rectangle 1941"/>
            <p:cNvSpPr>
              <a:spLocks noChangeArrowheads="1"/>
            </p:cNvSpPr>
            <p:nvPr/>
          </p:nvSpPr>
          <p:spPr bwMode="auto">
            <a:xfrm>
              <a:off x="6839571" y="3372113"/>
              <a:ext cx="9700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2"/>
            <p:cNvSpPr>
              <a:spLocks noChangeArrowheads="1"/>
            </p:cNvSpPr>
            <p:nvPr/>
          </p:nvSpPr>
          <p:spPr bwMode="auto">
            <a:xfrm>
              <a:off x="6839571" y="3402056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43"/>
            <p:cNvSpPr>
              <a:spLocks noChangeArrowheads="1"/>
            </p:cNvSpPr>
            <p:nvPr/>
          </p:nvSpPr>
          <p:spPr bwMode="auto">
            <a:xfrm>
              <a:off x="6839571" y="3432880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44"/>
            <p:cNvSpPr>
              <a:spLocks noChangeArrowheads="1"/>
            </p:cNvSpPr>
            <p:nvPr/>
          </p:nvSpPr>
          <p:spPr bwMode="auto">
            <a:xfrm>
              <a:off x="6839571" y="3462823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45"/>
            <p:cNvSpPr>
              <a:spLocks noChangeArrowheads="1"/>
            </p:cNvSpPr>
            <p:nvPr/>
          </p:nvSpPr>
          <p:spPr bwMode="auto">
            <a:xfrm>
              <a:off x="6839571" y="3491885"/>
              <a:ext cx="9700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46"/>
            <p:cNvSpPr>
              <a:spLocks noChangeArrowheads="1"/>
            </p:cNvSpPr>
            <p:nvPr/>
          </p:nvSpPr>
          <p:spPr bwMode="auto">
            <a:xfrm>
              <a:off x="6835080" y="3607254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47"/>
            <p:cNvSpPr>
              <a:spLocks noChangeArrowheads="1"/>
            </p:cNvSpPr>
            <p:nvPr/>
          </p:nvSpPr>
          <p:spPr bwMode="auto">
            <a:xfrm>
              <a:off x="6835080" y="3638078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48"/>
            <p:cNvSpPr>
              <a:spLocks noChangeArrowheads="1"/>
            </p:cNvSpPr>
            <p:nvPr/>
          </p:nvSpPr>
          <p:spPr bwMode="auto">
            <a:xfrm>
              <a:off x="6835080" y="3668902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Rectangle 1949"/>
            <p:cNvSpPr>
              <a:spLocks noChangeArrowheads="1"/>
            </p:cNvSpPr>
            <p:nvPr/>
          </p:nvSpPr>
          <p:spPr bwMode="auto">
            <a:xfrm>
              <a:off x="6835080" y="3699726"/>
              <a:ext cx="9700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Rectangle 1950"/>
            <p:cNvSpPr>
              <a:spLocks noChangeArrowheads="1"/>
            </p:cNvSpPr>
            <p:nvPr/>
          </p:nvSpPr>
          <p:spPr bwMode="auto">
            <a:xfrm>
              <a:off x="6835080" y="3729669"/>
              <a:ext cx="9700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Rectangle 1958"/>
            <p:cNvSpPr>
              <a:spLocks noChangeArrowheads="1"/>
            </p:cNvSpPr>
            <p:nvPr/>
          </p:nvSpPr>
          <p:spPr bwMode="auto">
            <a:xfrm>
              <a:off x="6835080" y="2489672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Rectangle 1959"/>
            <p:cNvSpPr>
              <a:spLocks noChangeArrowheads="1"/>
            </p:cNvSpPr>
            <p:nvPr/>
          </p:nvSpPr>
          <p:spPr bwMode="auto">
            <a:xfrm>
              <a:off x="6835080" y="2522256"/>
              <a:ext cx="9700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Rectangle 1960"/>
            <p:cNvSpPr>
              <a:spLocks noChangeArrowheads="1"/>
            </p:cNvSpPr>
            <p:nvPr/>
          </p:nvSpPr>
          <p:spPr bwMode="auto">
            <a:xfrm>
              <a:off x="6835080" y="2551319"/>
              <a:ext cx="9700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Rectangle 1961"/>
            <p:cNvSpPr>
              <a:spLocks noChangeArrowheads="1"/>
            </p:cNvSpPr>
            <p:nvPr/>
          </p:nvSpPr>
          <p:spPr bwMode="auto">
            <a:xfrm>
              <a:off x="6835080" y="2579501"/>
              <a:ext cx="9700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Rectangle 1962"/>
            <p:cNvSpPr>
              <a:spLocks noChangeArrowheads="1"/>
            </p:cNvSpPr>
            <p:nvPr/>
          </p:nvSpPr>
          <p:spPr bwMode="auto">
            <a:xfrm>
              <a:off x="6835080" y="2612967"/>
              <a:ext cx="9700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8" name="AutoShape 1972"/>
            <p:cNvSpPr>
              <a:spLocks noChangeArrowheads="1"/>
            </p:cNvSpPr>
            <p:nvPr/>
          </p:nvSpPr>
          <p:spPr bwMode="auto">
            <a:xfrm>
              <a:off x="6142601" y="3043619"/>
              <a:ext cx="58380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9" name="AutoShape 1973"/>
            <p:cNvSpPr>
              <a:spLocks noChangeArrowheads="1"/>
            </p:cNvSpPr>
            <p:nvPr/>
          </p:nvSpPr>
          <p:spPr bwMode="auto">
            <a:xfrm>
              <a:off x="6142601" y="2870125"/>
              <a:ext cx="5748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0" name="AutoShape 1974"/>
            <p:cNvSpPr>
              <a:spLocks noChangeArrowheads="1"/>
            </p:cNvSpPr>
            <p:nvPr/>
          </p:nvSpPr>
          <p:spPr bwMode="auto">
            <a:xfrm>
              <a:off x="6287204" y="2870125"/>
              <a:ext cx="5748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1" name="AutoShape 1975"/>
            <p:cNvSpPr>
              <a:spLocks noChangeArrowheads="1"/>
            </p:cNvSpPr>
            <p:nvPr/>
          </p:nvSpPr>
          <p:spPr bwMode="auto">
            <a:xfrm>
              <a:off x="6287204" y="3043619"/>
              <a:ext cx="5748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2" name="AutoShape 1984"/>
            <p:cNvSpPr>
              <a:spLocks noChangeArrowheads="1"/>
            </p:cNvSpPr>
            <p:nvPr/>
          </p:nvSpPr>
          <p:spPr bwMode="auto">
            <a:xfrm rot="10800000">
              <a:off x="6355464" y="3396772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3" name="AutoShape 1985"/>
            <p:cNvSpPr>
              <a:spLocks noChangeArrowheads="1"/>
            </p:cNvSpPr>
            <p:nvPr/>
          </p:nvSpPr>
          <p:spPr bwMode="auto">
            <a:xfrm rot="10800000">
              <a:off x="6355464" y="3715578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4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51293" y="3652169"/>
              <a:ext cx="2874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75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41383" y="3652169"/>
              <a:ext cx="2874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76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41383" y="3449613"/>
              <a:ext cx="2874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7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49466" y="3101744"/>
              <a:ext cx="26945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8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51293" y="3449613"/>
              <a:ext cx="269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9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53090" y="3101744"/>
              <a:ext cx="26945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80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49466" y="2870125"/>
              <a:ext cx="269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81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53090" y="2870125"/>
              <a:ext cx="269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82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36603" y="2521376"/>
              <a:ext cx="269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83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66562" y="2521376"/>
              <a:ext cx="2694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84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06964" y="2318820"/>
              <a:ext cx="5388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85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66562" y="2318820"/>
              <a:ext cx="5388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86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90781" y="1941889"/>
              <a:ext cx="5388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7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36923" y="1941889"/>
              <a:ext cx="5388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8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90781" y="1681207"/>
              <a:ext cx="5388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9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36923" y="1681207"/>
              <a:ext cx="5388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90" name="AutoShape 2002"/>
            <p:cNvSpPr>
              <a:spLocks noChangeArrowheads="1"/>
            </p:cNvSpPr>
            <p:nvPr/>
          </p:nvSpPr>
          <p:spPr bwMode="auto">
            <a:xfrm rot="10800000">
              <a:off x="6386001" y="1797457"/>
              <a:ext cx="48500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1" name="AutoShape 2003"/>
            <p:cNvSpPr>
              <a:spLocks noChangeArrowheads="1"/>
            </p:cNvSpPr>
            <p:nvPr/>
          </p:nvSpPr>
          <p:spPr bwMode="auto">
            <a:xfrm rot="10800000">
              <a:off x="6354566" y="1826519"/>
              <a:ext cx="4939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Rectangle 2007"/>
            <p:cNvSpPr>
              <a:spLocks noChangeArrowheads="1"/>
            </p:cNvSpPr>
            <p:nvPr/>
          </p:nvSpPr>
          <p:spPr bwMode="auto">
            <a:xfrm>
              <a:off x="5122295" y="4232537"/>
              <a:ext cx="20388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08"/>
            <p:cNvSpPr>
              <a:spLocks noChangeArrowheads="1"/>
            </p:cNvSpPr>
            <p:nvPr/>
          </p:nvSpPr>
          <p:spPr bwMode="auto">
            <a:xfrm>
              <a:off x="7100934" y="4260719"/>
              <a:ext cx="203882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09"/>
            <p:cNvSpPr>
              <a:spLocks noChangeArrowheads="1"/>
            </p:cNvSpPr>
            <p:nvPr/>
          </p:nvSpPr>
          <p:spPr bwMode="auto">
            <a:xfrm>
              <a:off x="4918413" y="4232537"/>
              <a:ext cx="174242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5" name="Rectangle 2010"/>
            <p:cNvSpPr>
              <a:spLocks noChangeArrowheads="1"/>
            </p:cNvSpPr>
            <p:nvPr/>
          </p:nvSpPr>
          <p:spPr bwMode="auto">
            <a:xfrm>
              <a:off x="7363196" y="4260719"/>
              <a:ext cx="174242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6" name="Rectangle 2011"/>
            <p:cNvSpPr>
              <a:spLocks noChangeArrowheads="1"/>
            </p:cNvSpPr>
            <p:nvPr/>
          </p:nvSpPr>
          <p:spPr bwMode="auto">
            <a:xfrm>
              <a:off x="4860033" y="2260695"/>
              <a:ext cx="58380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7" name="Rectangle 2012"/>
            <p:cNvSpPr>
              <a:spLocks noChangeArrowheads="1"/>
            </p:cNvSpPr>
            <p:nvPr/>
          </p:nvSpPr>
          <p:spPr bwMode="auto">
            <a:xfrm>
              <a:off x="7567078" y="2260695"/>
              <a:ext cx="58380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8" name="Line 2020"/>
            <p:cNvSpPr>
              <a:spLocks noChangeShapeType="1"/>
            </p:cNvSpPr>
            <p:nvPr/>
          </p:nvSpPr>
          <p:spPr bwMode="auto">
            <a:xfrm>
              <a:off x="5878543" y="4687849"/>
              <a:ext cx="101491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9" name="AutoShape 2021"/>
            <p:cNvSpPr>
              <a:spLocks noChangeArrowheads="1"/>
            </p:cNvSpPr>
            <p:nvPr/>
          </p:nvSpPr>
          <p:spPr bwMode="auto">
            <a:xfrm>
              <a:off x="5878543" y="4898331"/>
              <a:ext cx="101491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00" name="AutoShape 2022"/>
            <p:cNvSpPr>
              <a:spLocks noChangeArrowheads="1"/>
            </p:cNvSpPr>
            <p:nvPr/>
          </p:nvSpPr>
          <p:spPr bwMode="auto">
            <a:xfrm>
              <a:off x="5878543" y="4600661"/>
              <a:ext cx="101491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01" name="Rectangle 2031"/>
            <p:cNvSpPr>
              <a:spLocks noChangeArrowheads="1"/>
            </p:cNvSpPr>
            <p:nvPr/>
          </p:nvSpPr>
          <p:spPr bwMode="auto">
            <a:xfrm>
              <a:off x="4888774" y="1420526"/>
              <a:ext cx="17514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002" name="Rectangle 2032"/>
            <p:cNvSpPr>
              <a:spLocks noChangeArrowheads="1"/>
            </p:cNvSpPr>
            <p:nvPr/>
          </p:nvSpPr>
          <p:spPr bwMode="auto">
            <a:xfrm>
              <a:off x="5180675" y="1420526"/>
              <a:ext cx="17424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003" name="Rectangle 2033"/>
            <p:cNvSpPr>
              <a:spLocks noChangeArrowheads="1"/>
            </p:cNvSpPr>
            <p:nvPr/>
          </p:nvSpPr>
          <p:spPr bwMode="auto">
            <a:xfrm>
              <a:off x="7391937" y="1448708"/>
              <a:ext cx="17424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004" name="Rectangle 2034"/>
            <p:cNvSpPr>
              <a:spLocks noChangeArrowheads="1"/>
            </p:cNvSpPr>
            <p:nvPr/>
          </p:nvSpPr>
          <p:spPr bwMode="auto">
            <a:xfrm>
              <a:off x="7042554" y="1448708"/>
              <a:ext cx="17424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005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72224" y="3715578"/>
              <a:ext cx="2245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06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72224" y="3628390"/>
              <a:ext cx="2245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7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72224" y="3512141"/>
              <a:ext cx="2245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8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72224" y="3396772"/>
              <a:ext cx="2245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9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07237" y="3246175"/>
              <a:ext cx="2335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10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07237" y="3158988"/>
              <a:ext cx="2335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11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87540" y="3276118"/>
              <a:ext cx="2335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12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87540" y="3188931"/>
              <a:ext cx="2335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13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52449" y="3013676"/>
              <a:ext cx="2335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14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23708" y="2927369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15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07237" y="2753876"/>
              <a:ext cx="4580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16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81190" y="2638506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7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58799" y="2724813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8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58799" y="2638506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9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35689" y="2521376"/>
              <a:ext cx="4580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20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67125" y="2347001"/>
              <a:ext cx="4580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21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67125" y="2231632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22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41687" y="1826519"/>
              <a:ext cx="4670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23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54566" y="1681207"/>
              <a:ext cx="4670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24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56987" y="1365043"/>
              <a:ext cx="4670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25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03660" y="1365043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26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62376" y="1245271"/>
              <a:ext cx="4670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7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03660" y="1245271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8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62376" y="1144873"/>
              <a:ext cx="4580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9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03660" y="1144873"/>
              <a:ext cx="4670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30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76153" y="4400747"/>
              <a:ext cx="502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31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50364" y="4400747"/>
              <a:ext cx="493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32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200083" y="3013676"/>
              <a:ext cx="2335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33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45585" y="3013676"/>
              <a:ext cx="2335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34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200083" y="2840182"/>
              <a:ext cx="2335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35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45585" y="2840182"/>
              <a:ext cx="2335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36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151036" y="4260719"/>
              <a:ext cx="7724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7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76793" y="4260719"/>
              <a:ext cx="7724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8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59315" y="4289781"/>
              <a:ext cx="7724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9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21577" y="4289781"/>
              <a:ext cx="7634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40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68390" y="4441258"/>
              <a:ext cx="8801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41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35080" y="4466798"/>
              <a:ext cx="8891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42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33042" y="5054212"/>
              <a:ext cx="10059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43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33042" y="4760064"/>
              <a:ext cx="10059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44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77309" y="4755661"/>
              <a:ext cx="9969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45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77309" y="5025149"/>
              <a:ext cx="9969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46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94983" y="3885549"/>
              <a:ext cx="104186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7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20694" y="3246175"/>
              <a:ext cx="116760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8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80324" y="1536776"/>
              <a:ext cx="84427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9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69546" y="3983305"/>
              <a:ext cx="1077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50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71342" y="1275214"/>
              <a:ext cx="1077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51" name="Line 2103"/>
            <p:cNvSpPr>
              <a:spLocks noChangeShapeType="1"/>
            </p:cNvSpPr>
            <p:nvPr/>
          </p:nvSpPr>
          <p:spPr bwMode="auto">
            <a:xfrm>
              <a:off x="6171342" y="284018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2" name="Line 2104"/>
            <p:cNvSpPr>
              <a:spLocks noChangeShapeType="1"/>
            </p:cNvSpPr>
            <p:nvPr/>
          </p:nvSpPr>
          <p:spPr bwMode="auto">
            <a:xfrm>
              <a:off x="6316844" y="284018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3" name="Line 2105"/>
            <p:cNvSpPr>
              <a:spLocks noChangeShapeType="1"/>
            </p:cNvSpPr>
            <p:nvPr/>
          </p:nvSpPr>
          <p:spPr bwMode="auto">
            <a:xfrm>
              <a:off x="6171342" y="3013676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4" name="Line 2106"/>
            <p:cNvSpPr>
              <a:spLocks noChangeShapeType="1"/>
            </p:cNvSpPr>
            <p:nvPr/>
          </p:nvSpPr>
          <p:spPr bwMode="auto">
            <a:xfrm>
              <a:off x="6316844" y="3013676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5" name="AutoShape 2111"/>
            <p:cNvSpPr>
              <a:spLocks noChangeArrowheads="1"/>
            </p:cNvSpPr>
            <p:nvPr/>
          </p:nvSpPr>
          <p:spPr bwMode="auto">
            <a:xfrm>
              <a:off x="6984174" y="4115407"/>
              <a:ext cx="9161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AutoShape 2112"/>
            <p:cNvSpPr>
              <a:spLocks noChangeArrowheads="1"/>
            </p:cNvSpPr>
            <p:nvPr/>
          </p:nvSpPr>
          <p:spPr bwMode="auto">
            <a:xfrm>
              <a:off x="6984174" y="4203475"/>
              <a:ext cx="9161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7" name="AutoShape 2113"/>
            <p:cNvSpPr>
              <a:spLocks noChangeArrowheads="1"/>
            </p:cNvSpPr>
            <p:nvPr/>
          </p:nvSpPr>
          <p:spPr bwMode="auto">
            <a:xfrm>
              <a:off x="5326176" y="4000037"/>
              <a:ext cx="9161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8" name="AutoShape 2114"/>
            <p:cNvSpPr>
              <a:spLocks noChangeArrowheads="1"/>
            </p:cNvSpPr>
            <p:nvPr/>
          </p:nvSpPr>
          <p:spPr bwMode="auto">
            <a:xfrm>
              <a:off x="5326176" y="4087225"/>
              <a:ext cx="9161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9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79379" y="2665808"/>
              <a:ext cx="116760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60" name="Rectangle 2117"/>
            <p:cNvSpPr>
              <a:spLocks noChangeArrowheads="1"/>
            </p:cNvSpPr>
            <p:nvPr/>
          </p:nvSpPr>
          <p:spPr bwMode="auto">
            <a:xfrm>
              <a:off x="8167945" y="2997824"/>
              <a:ext cx="436504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1" name="Rectangle 2118"/>
            <p:cNvSpPr>
              <a:spLocks noChangeArrowheads="1"/>
            </p:cNvSpPr>
            <p:nvPr/>
          </p:nvSpPr>
          <p:spPr bwMode="auto">
            <a:xfrm>
              <a:off x="8167945" y="3721743"/>
              <a:ext cx="436504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2" name="Rectangle 2119"/>
            <p:cNvSpPr>
              <a:spLocks noChangeArrowheads="1"/>
            </p:cNvSpPr>
            <p:nvPr/>
          </p:nvSpPr>
          <p:spPr bwMode="auto">
            <a:xfrm>
              <a:off x="8167945" y="3548249"/>
              <a:ext cx="174242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3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00568" y="3142255"/>
              <a:ext cx="175140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64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00568" y="3867055"/>
              <a:ext cx="175140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65" name="Line 2123"/>
            <p:cNvSpPr>
              <a:spLocks noChangeShapeType="1"/>
            </p:cNvSpPr>
            <p:nvPr/>
          </p:nvSpPr>
          <p:spPr bwMode="auto">
            <a:xfrm>
              <a:off x="7760181" y="3200380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24"/>
            <p:cNvSpPr>
              <a:spLocks noChangeShapeType="1"/>
            </p:cNvSpPr>
            <p:nvPr/>
          </p:nvSpPr>
          <p:spPr bwMode="auto">
            <a:xfrm>
              <a:off x="7848201" y="3200380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Line 2125"/>
            <p:cNvSpPr>
              <a:spLocks noChangeShapeType="1"/>
            </p:cNvSpPr>
            <p:nvPr/>
          </p:nvSpPr>
          <p:spPr bwMode="auto">
            <a:xfrm flipH="1" flipV="1">
              <a:off x="7585939" y="3142255"/>
              <a:ext cx="174242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8" name="Line 2126"/>
            <p:cNvSpPr>
              <a:spLocks noChangeShapeType="1"/>
            </p:cNvSpPr>
            <p:nvPr/>
          </p:nvSpPr>
          <p:spPr bwMode="auto">
            <a:xfrm>
              <a:off x="7614680" y="3055068"/>
              <a:ext cx="553265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9" name="Line 2127"/>
            <p:cNvSpPr>
              <a:spLocks noChangeShapeType="1"/>
            </p:cNvSpPr>
            <p:nvPr/>
          </p:nvSpPr>
          <p:spPr bwMode="auto">
            <a:xfrm>
              <a:off x="7848201" y="3200380"/>
              <a:ext cx="261364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0" name="Line 2129"/>
            <p:cNvSpPr>
              <a:spLocks noChangeShapeType="1"/>
            </p:cNvSpPr>
            <p:nvPr/>
          </p:nvSpPr>
          <p:spPr bwMode="auto">
            <a:xfrm flipH="1" flipV="1">
              <a:off x="7556300" y="3808049"/>
              <a:ext cx="203881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1" name="Line 2130"/>
            <p:cNvSpPr>
              <a:spLocks noChangeShapeType="1"/>
            </p:cNvSpPr>
            <p:nvPr/>
          </p:nvSpPr>
          <p:spPr bwMode="auto">
            <a:xfrm>
              <a:off x="7848201" y="3867055"/>
              <a:ext cx="261364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2" name="Line 2131"/>
            <p:cNvSpPr>
              <a:spLocks noChangeShapeType="1"/>
            </p:cNvSpPr>
            <p:nvPr/>
          </p:nvSpPr>
          <p:spPr bwMode="auto">
            <a:xfrm>
              <a:off x="7469179" y="3779867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3" name="Line 2132"/>
            <p:cNvSpPr>
              <a:spLocks noChangeShapeType="1"/>
            </p:cNvSpPr>
            <p:nvPr/>
          </p:nvSpPr>
          <p:spPr bwMode="auto">
            <a:xfrm>
              <a:off x="7469179" y="3867055"/>
              <a:ext cx="640386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4" name="Rectangle 2209"/>
            <p:cNvSpPr>
              <a:spLocks noChangeArrowheads="1"/>
            </p:cNvSpPr>
            <p:nvPr/>
          </p:nvSpPr>
          <p:spPr bwMode="auto">
            <a:xfrm>
              <a:off x="8167945" y="4126855"/>
              <a:ext cx="2874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212"/>
            <p:cNvSpPr>
              <a:spLocks noChangeArrowheads="1"/>
            </p:cNvSpPr>
            <p:nvPr/>
          </p:nvSpPr>
          <p:spPr bwMode="auto">
            <a:xfrm>
              <a:off x="7614680" y="3635436"/>
              <a:ext cx="2874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30"/>
            <p:cNvSpPr>
              <a:spLocks noChangeArrowheads="1"/>
            </p:cNvSpPr>
            <p:nvPr/>
          </p:nvSpPr>
          <p:spPr bwMode="auto">
            <a:xfrm rot="591949">
              <a:off x="7644320" y="3084130"/>
              <a:ext cx="436504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Rectangle 2333"/>
            <p:cNvSpPr>
              <a:spLocks noChangeArrowheads="1"/>
            </p:cNvSpPr>
            <p:nvPr/>
          </p:nvSpPr>
          <p:spPr bwMode="auto">
            <a:xfrm rot="885259">
              <a:off x="7614680" y="3954242"/>
              <a:ext cx="407763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Rectangle 2336"/>
            <p:cNvSpPr>
              <a:spLocks noChangeArrowheads="1"/>
            </p:cNvSpPr>
            <p:nvPr/>
          </p:nvSpPr>
          <p:spPr bwMode="auto">
            <a:xfrm rot="591949">
              <a:off x="7993702" y="3170437"/>
              <a:ext cx="5748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9" name="Rectangle 2337"/>
            <p:cNvSpPr>
              <a:spLocks noChangeArrowheads="1"/>
            </p:cNvSpPr>
            <p:nvPr/>
          </p:nvSpPr>
          <p:spPr bwMode="auto">
            <a:xfrm rot="591949">
              <a:off x="7876942" y="3142255"/>
              <a:ext cx="5748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338"/>
            <p:cNvSpPr>
              <a:spLocks noChangeArrowheads="1"/>
            </p:cNvSpPr>
            <p:nvPr/>
          </p:nvSpPr>
          <p:spPr bwMode="auto">
            <a:xfrm rot="591949">
              <a:off x="7731440" y="3142255"/>
              <a:ext cx="58380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341"/>
            <p:cNvSpPr>
              <a:spLocks noChangeArrowheads="1"/>
            </p:cNvSpPr>
            <p:nvPr/>
          </p:nvSpPr>
          <p:spPr bwMode="auto">
            <a:xfrm rot="591949">
              <a:off x="7993702" y="3925180"/>
              <a:ext cx="5748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Rectangle 2342"/>
            <p:cNvSpPr>
              <a:spLocks noChangeArrowheads="1"/>
            </p:cNvSpPr>
            <p:nvPr/>
          </p:nvSpPr>
          <p:spPr bwMode="auto">
            <a:xfrm rot="591949">
              <a:off x="7876942" y="3895237"/>
              <a:ext cx="5748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Rectangle 2343"/>
            <p:cNvSpPr>
              <a:spLocks noChangeArrowheads="1"/>
            </p:cNvSpPr>
            <p:nvPr/>
          </p:nvSpPr>
          <p:spPr bwMode="auto">
            <a:xfrm rot="591949">
              <a:off x="7731440" y="3895237"/>
              <a:ext cx="58380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Text Box 2365"/>
            <p:cNvSpPr txBox="1">
              <a:spLocks noChangeArrowheads="1"/>
            </p:cNvSpPr>
            <p:nvPr/>
          </p:nvSpPr>
          <p:spPr bwMode="auto">
            <a:xfrm>
              <a:off x="8196686" y="4155918"/>
              <a:ext cx="20388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85" name="Text Box 2367"/>
            <p:cNvSpPr txBox="1">
              <a:spLocks noChangeArrowheads="1"/>
            </p:cNvSpPr>
            <p:nvPr/>
          </p:nvSpPr>
          <p:spPr bwMode="auto">
            <a:xfrm>
              <a:off x="7818562" y="3025125"/>
              <a:ext cx="20388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86" name="Text Box 2390"/>
            <p:cNvSpPr txBox="1">
              <a:spLocks noChangeArrowheads="1"/>
            </p:cNvSpPr>
            <p:nvPr/>
          </p:nvSpPr>
          <p:spPr bwMode="auto">
            <a:xfrm>
              <a:off x="7818562" y="3808049"/>
              <a:ext cx="233521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7" name="Text Box 2419"/>
            <p:cNvSpPr txBox="1">
              <a:spLocks noChangeArrowheads="1"/>
            </p:cNvSpPr>
            <p:nvPr/>
          </p:nvSpPr>
          <p:spPr bwMode="auto">
            <a:xfrm>
              <a:off x="7760181" y="3630152"/>
              <a:ext cx="88019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8" name="Rectangle 2509"/>
            <p:cNvSpPr>
              <a:spLocks noChangeArrowheads="1"/>
            </p:cNvSpPr>
            <p:nvPr/>
          </p:nvSpPr>
          <p:spPr bwMode="auto">
            <a:xfrm>
              <a:off x="7614680" y="3171318"/>
              <a:ext cx="29639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9" name="AutoShape 2511"/>
            <p:cNvSpPr>
              <a:spLocks noChangeArrowheads="1"/>
            </p:cNvSpPr>
            <p:nvPr/>
          </p:nvSpPr>
          <p:spPr bwMode="auto">
            <a:xfrm>
              <a:off x="5674661" y="3646885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0" name="AutoShape 2512"/>
            <p:cNvSpPr>
              <a:spLocks noChangeArrowheads="1"/>
            </p:cNvSpPr>
            <p:nvPr/>
          </p:nvSpPr>
          <p:spPr bwMode="auto">
            <a:xfrm>
              <a:off x="5674661" y="3531516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1" name="AutoShape 2513"/>
            <p:cNvSpPr>
              <a:spLocks noChangeArrowheads="1"/>
            </p:cNvSpPr>
            <p:nvPr/>
          </p:nvSpPr>
          <p:spPr bwMode="auto">
            <a:xfrm>
              <a:off x="5674661" y="3037454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514"/>
            <p:cNvSpPr>
              <a:spLocks noChangeArrowheads="1"/>
            </p:cNvSpPr>
            <p:nvPr/>
          </p:nvSpPr>
          <p:spPr bwMode="auto">
            <a:xfrm>
              <a:off x="5674661" y="2921205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515"/>
            <p:cNvSpPr>
              <a:spLocks noChangeArrowheads="1"/>
            </p:cNvSpPr>
            <p:nvPr/>
          </p:nvSpPr>
          <p:spPr bwMode="auto">
            <a:xfrm>
              <a:off x="5674661" y="2457967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516"/>
            <p:cNvSpPr>
              <a:spLocks noChangeArrowheads="1"/>
            </p:cNvSpPr>
            <p:nvPr/>
          </p:nvSpPr>
          <p:spPr bwMode="auto">
            <a:xfrm>
              <a:off x="5674661" y="2371660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Rectangle 2554"/>
            <p:cNvSpPr>
              <a:spLocks noChangeArrowheads="1"/>
            </p:cNvSpPr>
            <p:nvPr/>
          </p:nvSpPr>
          <p:spPr bwMode="auto">
            <a:xfrm>
              <a:off x="7609291" y="4100951"/>
              <a:ext cx="81733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Rectangle 2571"/>
            <p:cNvSpPr>
              <a:spLocks noChangeArrowheads="1"/>
            </p:cNvSpPr>
            <p:nvPr/>
          </p:nvSpPr>
          <p:spPr bwMode="auto">
            <a:xfrm>
              <a:off x="7609291" y="4001799"/>
              <a:ext cx="81733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Rectangle 2572"/>
            <p:cNvSpPr>
              <a:spLocks noChangeArrowheads="1"/>
            </p:cNvSpPr>
            <p:nvPr/>
          </p:nvSpPr>
          <p:spPr bwMode="auto">
            <a:xfrm>
              <a:off x="7609291" y="4035336"/>
              <a:ext cx="81733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Rectangle 2573"/>
            <p:cNvSpPr>
              <a:spLocks noChangeArrowheads="1"/>
            </p:cNvSpPr>
            <p:nvPr/>
          </p:nvSpPr>
          <p:spPr bwMode="auto">
            <a:xfrm>
              <a:off x="7609291" y="4068144"/>
              <a:ext cx="81733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Rectangle 2574"/>
            <p:cNvSpPr>
              <a:spLocks noChangeArrowheads="1"/>
            </p:cNvSpPr>
            <p:nvPr/>
          </p:nvSpPr>
          <p:spPr bwMode="auto">
            <a:xfrm>
              <a:off x="7609291" y="4134488"/>
              <a:ext cx="81733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Rectangle 2575"/>
            <p:cNvSpPr>
              <a:spLocks noChangeArrowheads="1"/>
            </p:cNvSpPr>
            <p:nvPr/>
          </p:nvSpPr>
          <p:spPr bwMode="auto">
            <a:xfrm>
              <a:off x="7609291" y="4167296"/>
              <a:ext cx="81733" cy="3353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Rectangle 2578"/>
            <p:cNvSpPr>
              <a:spLocks noChangeArrowheads="1"/>
            </p:cNvSpPr>
            <p:nvPr/>
          </p:nvSpPr>
          <p:spPr bwMode="auto">
            <a:xfrm>
              <a:off x="8017054" y="4180651"/>
              <a:ext cx="81733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Rectangle 2579"/>
            <p:cNvSpPr>
              <a:spLocks noChangeArrowheads="1"/>
            </p:cNvSpPr>
            <p:nvPr/>
          </p:nvSpPr>
          <p:spPr bwMode="auto">
            <a:xfrm>
              <a:off x="8017054" y="4081060"/>
              <a:ext cx="81733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3" name="Rectangle 2580"/>
            <p:cNvSpPr>
              <a:spLocks noChangeArrowheads="1"/>
            </p:cNvSpPr>
            <p:nvPr/>
          </p:nvSpPr>
          <p:spPr bwMode="auto">
            <a:xfrm>
              <a:off x="8017054" y="4114745"/>
              <a:ext cx="81733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4" name="Rectangle 2581"/>
            <p:cNvSpPr>
              <a:spLocks noChangeArrowheads="1"/>
            </p:cNvSpPr>
            <p:nvPr/>
          </p:nvSpPr>
          <p:spPr bwMode="auto">
            <a:xfrm>
              <a:off x="8017054" y="4147698"/>
              <a:ext cx="81733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5" name="Rectangle 2582"/>
            <p:cNvSpPr>
              <a:spLocks noChangeArrowheads="1"/>
            </p:cNvSpPr>
            <p:nvPr/>
          </p:nvSpPr>
          <p:spPr bwMode="auto">
            <a:xfrm>
              <a:off x="8017054" y="4214337"/>
              <a:ext cx="81733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6" name="Rectangle 2583"/>
            <p:cNvSpPr>
              <a:spLocks noChangeArrowheads="1"/>
            </p:cNvSpPr>
            <p:nvPr/>
          </p:nvSpPr>
          <p:spPr bwMode="auto">
            <a:xfrm>
              <a:off x="8017054" y="4247290"/>
              <a:ext cx="81733" cy="33685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7" name="Rectangle 2585"/>
            <p:cNvSpPr>
              <a:spLocks noChangeArrowheads="1"/>
            </p:cNvSpPr>
            <p:nvPr/>
          </p:nvSpPr>
          <p:spPr bwMode="auto">
            <a:xfrm>
              <a:off x="7691024" y="3301732"/>
              <a:ext cx="80834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8" name="Rectangle 2586"/>
            <p:cNvSpPr>
              <a:spLocks noChangeArrowheads="1"/>
            </p:cNvSpPr>
            <p:nvPr/>
          </p:nvSpPr>
          <p:spPr bwMode="auto">
            <a:xfrm>
              <a:off x="7691024" y="3202141"/>
              <a:ext cx="80834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9" name="Rectangle 2587"/>
            <p:cNvSpPr>
              <a:spLocks noChangeArrowheads="1"/>
            </p:cNvSpPr>
            <p:nvPr/>
          </p:nvSpPr>
          <p:spPr bwMode="auto">
            <a:xfrm>
              <a:off x="7691024" y="3235826"/>
              <a:ext cx="80834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0" name="Rectangle 2588"/>
            <p:cNvSpPr>
              <a:spLocks noChangeArrowheads="1"/>
            </p:cNvSpPr>
            <p:nvPr/>
          </p:nvSpPr>
          <p:spPr bwMode="auto">
            <a:xfrm>
              <a:off x="7691024" y="3268779"/>
              <a:ext cx="80834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1" name="Rectangle 2589"/>
            <p:cNvSpPr>
              <a:spLocks noChangeArrowheads="1"/>
            </p:cNvSpPr>
            <p:nvPr/>
          </p:nvSpPr>
          <p:spPr bwMode="auto">
            <a:xfrm>
              <a:off x="7691024" y="3335418"/>
              <a:ext cx="80834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2" name="Rectangle 2590"/>
            <p:cNvSpPr>
              <a:spLocks noChangeArrowheads="1"/>
            </p:cNvSpPr>
            <p:nvPr/>
          </p:nvSpPr>
          <p:spPr bwMode="auto">
            <a:xfrm>
              <a:off x="7691024" y="3368371"/>
              <a:ext cx="80834" cy="3368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3" name="Rectangle 2592"/>
            <p:cNvSpPr>
              <a:spLocks noChangeArrowheads="1"/>
            </p:cNvSpPr>
            <p:nvPr/>
          </p:nvSpPr>
          <p:spPr bwMode="auto">
            <a:xfrm>
              <a:off x="8017054" y="3341805"/>
              <a:ext cx="81733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4" name="Rectangle 2593"/>
            <p:cNvSpPr>
              <a:spLocks noChangeArrowheads="1"/>
            </p:cNvSpPr>
            <p:nvPr/>
          </p:nvSpPr>
          <p:spPr bwMode="auto">
            <a:xfrm>
              <a:off x="8017054" y="3242653"/>
              <a:ext cx="81733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5" name="Rectangle 2594"/>
            <p:cNvSpPr>
              <a:spLocks noChangeArrowheads="1"/>
            </p:cNvSpPr>
            <p:nvPr/>
          </p:nvSpPr>
          <p:spPr bwMode="auto">
            <a:xfrm>
              <a:off x="8017054" y="3276190"/>
              <a:ext cx="81733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6" name="Rectangle 2595"/>
            <p:cNvSpPr>
              <a:spLocks noChangeArrowheads="1"/>
            </p:cNvSpPr>
            <p:nvPr/>
          </p:nvSpPr>
          <p:spPr bwMode="auto">
            <a:xfrm>
              <a:off x="8017054" y="3308998"/>
              <a:ext cx="81733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7" name="Rectangle 2596"/>
            <p:cNvSpPr>
              <a:spLocks noChangeArrowheads="1"/>
            </p:cNvSpPr>
            <p:nvPr/>
          </p:nvSpPr>
          <p:spPr bwMode="auto">
            <a:xfrm>
              <a:off x="8017054" y="3375342"/>
              <a:ext cx="81733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8" name="Rectangle 2597"/>
            <p:cNvSpPr>
              <a:spLocks noChangeArrowheads="1"/>
            </p:cNvSpPr>
            <p:nvPr/>
          </p:nvSpPr>
          <p:spPr bwMode="auto">
            <a:xfrm>
              <a:off x="8017054" y="3408150"/>
              <a:ext cx="81733" cy="33537"/>
            </a:xfrm>
            <a:prstGeom prst="rect">
              <a:avLst/>
            </a:prstGeom>
            <a:noFill/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hlink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9" name="AutoShape 2604"/>
            <p:cNvSpPr>
              <a:spLocks noChangeArrowheads="1"/>
            </p:cNvSpPr>
            <p:nvPr/>
          </p:nvSpPr>
          <p:spPr bwMode="auto">
            <a:xfrm>
              <a:off x="5654902" y="1835326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0" name="AutoShape 2605"/>
            <p:cNvSpPr>
              <a:spLocks noChangeArrowheads="1"/>
            </p:cNvSpPr>
            <p:nvPr/>
          </p:nvSpPr>
          <p:spPr bwMode="auto">
            <a:xfrm>
              <a:off x="5654902" y="1866150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1" name="AutoShape 2606"/>
            <p:cNvSpPr>
              <a:spLocks noChangeArrowheads="1"/>
            </p:cNvSpPr>
            <p:nvPr/>
          </p:nvSpPr>
          <p:spPr bwMode="auto">
            <a:xfrm>
              <a:off x="5654902" y="1896974"/>
              <a:ext cx="16166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2" name="AutoShape 2607"/>
            <p:cNvSpPr>
              <a:spLocks noChangeArrowheads="1"/>
            </p:cNvSpPr>
            <p:nvPr/>
          </p:nvSpPr>
          <p:spPr bwMode="auto">
            <a:xfrm>
              <a:off x="5654902" y="1926917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3" name="AutoShape 2608"/>
            <p:cNvSpPr>
              <a:spLocks noChangeArrowheads="1"/>
            </p:cNvSpPr>
            <p:nvPr/>
          </p:nvSpPr>
          <p:spPr bwMode="auto">
            <a:xfrm>
              <a:off x="5654902" y="1959502"/>
              <a:ext cx="16166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4" name="AutoShape 2609"/>
            <p:cNvSpPr>
              <a:spLocks noChangeArrowheads="1"/>
            </p:cNvSpPr>
            <p:nvPr/>
          </p:nvSpPr>
          <p:spPr bwMode="auto">
            <a:xfrm>
              <a:off x="5654902" y="1804503"/>
              <a:ext cx="16166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5" name="Line 2673"/>
            <p:cNvSpPr>
              <a:spLocks noChangeShapeType="1"/>
            </p:cNvSpPr>
            <p:nvPr/>
          </p:nvSpPr>
          <p:spPr bwMode="auto">
            <a:xfrm>
              <a:off x="6427317" y="4687849"/>
              <a:ext cx="101492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6" name="AutoShape 2674"/>
            <p:cNvSpPr>
              <a:spLocks noChangeArrowheads="1"/>
            </p:cNvSpPr>
            <p:nvPr/>
          </p:nvSpPr>
          <p:spPr bwMode="auto">
            <a:xfrm>
              <a:off x="6427317" y="4898331"/>
              <a:ext cx="101492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7" name="AutoShape 2675"/>
            <p:cNvSpPr>
              <a:spLocks noChangeArrowheads="1"/>
            </p:cNvSpPr>
            <p:nvPr/>
          </p:nvSpPr>
          <p:spPr bwMode="auto">
            <a:xfrm>
              <a:off x="6427317" y="4600661"/>
              <a:ext cx="101492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8" name="4 Elipse"/>
            <p:cNvSpPr>
              <a:spLocks noChangeArrowheads="1"/>
            </p:cNvSpPr>
            <p:nvPr/>
          </p:nvSpPr>
          <p:spPr bwMode="auto">
            <a:xfrm>
              <a:off x="6176731" y="1634531"/>
              <a:ext cx="5748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9" name="749 Elipse"/>
            <p:cNvSpPr>
              <a:spLocks noChangeArrowheads="1"/>
            </p:cNvSpPr>
            <p:nvPr/>
          </p:nvSpPr>
          <p:spPr bwMode="auto">
            <a:xfrm>
              <a:off x="5922552" y="3808049"/>
              <a:ext cx="5748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30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5167" y="3801885"/>
              <a:ext cx="6556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31" name="751 Elipse"/>
            <p:cNvSpPr>
              <a:spLocks noChangeArrowheads="1"/>
            </p:cNvSpPr>
            <p:nvPr/>
          </p:nvSpPr>
          <p:spPr bwMode="auto">
            <a:xfrm>
              <a:off x="5872256" y="4384895"/>
              <a:ext cx="56584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32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38993" y="4383133"/>
              <a:ext cx="65565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3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50122" y="4066089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4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3701" y="4066089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35" name="755 Elipse"/>
            <p:cNvSpPr>
              <a:spLocks noChangeArrowheads="1"/>
            </p:cNvSpPr>
            <p:nvPr/>
          </p:nvSpPr>
          <p:spPr bwMode="auto">
            <a:xfrm>
              <a:off x="5702504" y="3358902"/>
              <a:ext cx="5748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36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5255" y="3574669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7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2514" y="3498050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8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2514" y="3571147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9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1543" y="2884216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0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2442" y="2992540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1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7172" y="2972284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2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4421" y="2743307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3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8151" y="2787341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4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0884" y="2403365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5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5319" y="2652597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6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1783" y="2186718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7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5024" y="2253649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8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9515" y="2348763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9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0884" y="1997371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0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3699" y="1724360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1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5801" y="1743735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2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0989" y="1365043"/>
              <a:ext cx="6556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3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5167" y="1368566"/>
              <a:ext cx="6556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54" name="Line 2526"/>
            <p:cNvSpPr>
              <a:spLocks noChangeShapeType="1"/>
            </p:cNvSpPr>
            <p:nvPr/>
          </p:nvSpPr>
          <p:spPr bwMode="auto">
            <a:xfrm>
              <a:off x="6255769" y="5336029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5" name="Line 2527"/>
            <p:cNvSpPr>
              <a:spLocks noChangeShapeType="1"/>
            </p:cNvSpPr>
            <p:nvPr/>
          </p:nvSpPr>
          <p:spPr bwMode="auto">
            <a:xfrm>
              <a:off x="5115110" y="5775488"/>
              <a:ext cx="113527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6" name="Line 2529"/>
            <p:cNvSpPr>
              <a:spLocks noChangeShapeType="1"/>
            </p:cNvSpPr>
            <p:nvPr/>
          </p:nvSpPr>
          <p:spPr bwMode="auto">
            <a:xfrm>
              <a:off x="4870811" y="5336029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7" name="Line 2530"/>
            <p:cNvSpPr>
              <a:spLocks noChangeShapeType="1"/>
            </p:cNvSpPr>
            <p:nvPr/>
          </p:nvSpPr>
          <p:spPr bwMode="auto">
            <a:xfrm flipH="1">
              <a:off x="4870811" y="5336029"/>
              <a:ext cx="138495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8" name="Line 2531"/>
            <p:cNvSpPr>
              <a:spLocks noChangeShapeType="1"/>
            </p:cNvSpPr>
            <p:nvPr/>
          </p:nvSpPr>
          <p:spPr bwMode="auto">
            <a:xfrm flipH="1" flipV="1">
              <a:off x="4870811" y="5495432"/>
              <a:ext cx="244299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9" name="Rectangle 3271"/>
            <p:cNvSpPr>
              <a:spLocks noChangeArrowheads="1"/>
            </p:cNvSpPr>
            <p:nvPr/>
          </p:nvSpPr>
          <p:spPr bwMode="auto">
            <a:xfrm>
              <a:off x="5970155" y="5815999"/>
              <a:ext cx="1742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60" name="Rectangle 3272"/>
            <p:cNvSpPr>
              <a:spLocks noChangeArrowheads="1"/>
            </p:cNvSpPr>
            <p:nvPr/>
          </p:nvSpPr>
          <p:spPr bwMode="auto">
            <a:xfrm>
              <a:off x="5685439" y="5815999"/>
              <a:ext cx="1742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1" name="Rectangle 3273"/>
            <p:cNvSpPr>
              <a:spLocks noChangeArrowheads="1"/>
            </p:cNvSpPr>
            <p:nvPr/>
          </p:nvSpPr>
          <p:spPr bwMode="auto">
            <a:xfrm>
              <a:off x="5399825" y="5815999"/>
              <a:ext cx="1742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62" name="Text Box 3276"/>
            <p:cNvSpPr txBox="1">
              <a:spLocks noChangeArrowheads="1"/>
            </p:cNvSpPr>
            <p:nvPr/>
          </p:nvSpPr>
          <p:spPr bwMode="auto">
            <a:xfrm>
              <a:off x="5685439" y="5786937"/>
              <a:ext cx="1913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63" name="Text Box 3277"/>
            <p:cNvSpPr txBox="1">
              <a:spLocks noChangeArrowheads="1"/>
            </p:cNvSpPr>
            <p:nvPr/>
          </p:nvSpPr>
          <p:spPr bwMode="auto">
            <a:xfrm>
              <a:off x="5961173" y="5789579"/>
              <a:ext cx="191307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64" name="Rectangle 3279"/>
            <p:cNvSpPr>
              <a:spLocks noChangeArrowheads="1"/>
            </p:cNvSpPr>
            <p:nvPr/>
          </p:nvSpPr>
          <p:spPr bwMode="auto">
            <a:xfrm rot="18686630">
              <a:off x="6201778" y="5750217"/>
              <a:ext cx="170852" cy="6287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Text Box 3280"/>
            <p:cNvSpPr txBox="1">
              <a:spLocks noChangeArrowheads="1"/>
            </p:cNvSpPr>
            <p:nvPr/>
          </p:nvSpPr>
          <p:spPr bwMode="auto">
            <a:xfrm rot="18746806">
              <a:off x="6195657" y="5727633"/>
              <a:ext cx="187585" cy="121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sp>
          <p:nvSpPr>
            <p:cNvPr id="1166" name="Rectangle 3339"/>
            <p:cNvSpPr>
              <a:spLocks noChangeArrowheads="1"/>
            </p:cNvSpPr>
            <p:nvPr/>
          </p:nvSpPr>
          <p:spPr bwMode="auto">
            <a:xfrm>
              <a:off x="5161814" y="5409301"/>
              <a:ext cx="30537" cy="9828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Line 3340"/>
            <p:cNvSpPr>
              <a:spLocks noChangeShapeType="1"/>
            </p:cNvSpPr>
            <p:nvPr/>
          </p:nvSpPr>
          <p:spPr bwMode="auto">
            <a:xfrm flipV="1">
              <a:off x="5161814" y="5376540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8" name="Line 3341"/>
            <p:cNvSpPr>
              <a:spLocks noChangeShapeType="1"/>
            </p:cNvSpPr>
            <p:nvPr/>
          </p:nvSpPr>
          <p:spPr bwMode="auto">
            <a:xfrm flipV="1">
              <a:off x="5161814" y="5507585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9" name="Rectangle 3343"/>
            <p:cNvSpPr>
              <a:spLocks noChangeArrowheads="1"/>
            </p:cNvSpPr>
            <p:nvPr/>
          </p:nvSpPr>
          <p:spPr bwMode="auto">
            <a:xfrm>
              <a:off x="5159119" y="5609216"/>
              <a:ext cx="30537" cy="9828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Line 3344"/>
            <p:cNvSpPr>
              <a:spLocks noChangeShapeType="1"/>
            </p:cNvSpPr>
            <p:nvPr/>
          </p:nvSpPr>
          <p:spPr bwMode="auto">
            <a:xfrm flipV="1">
              <a:off x="5159119" y="5576455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71" name="Line 3345"/>
            <p:cNvSpPr>
              <a:spLocks noChangeShapeType="1"/>
            </p:cNvSpPr>
            <p:nvPr/>
          </p:nvSpPr>
          <p:spPr bwMode="auto">
            <a:xfrm flipV="1">
              <a:off x="5159119" y="5707500"/>
              <a:ext cx="0" cy="32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72" name="Text Box 3346"/>
            <p:cNvSpPr txBox="1">
              <a:spLocks noChangeArrowheads="1"/>
            </p:cNvSpPr>
            <p:nvPr/>
          </p:nvSpPr>
          <p:spPr bwMode="auto">
            <a:xfrm>
              <a:off x="4995654" y="5376540"/>
              <a:ext cx="1850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73" name="Text Box 3347"/>
            <p:cNvSpPr txBox="1">
              <a:spLocks noChangeArrowheads="1"/>
            </p:cNvSpPr>
            <p:nvPr/>
          </p:nvSpPr>
          <p:spPr bwMode="auto">
            <a:xfrm>
              <a:off x="4992960" y="5576455"/>
              <a:ext cx="1850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74" name="Text Box 3363"/>
            <p:cNvSpPr txBox="1">
              <a:spLocks noChangeArrowheads="1"/>
            </p:cNvSpPr>
            <p:nvPr/>
          </p:nvSpPr>
          <p:spPr bwMode="auto">
            <a:xfrm>
              <a:off x="5196842" y="5147076"/>
              <a:ext cx="86402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75" name="AutoShape 3398"/>
            <p:cNvSpPr>
              <a:spLocks noChangeArrowheads="1"/>
            </p:cNvSpPr>
            <p:nvPr/>
          </p:nvSpPr>
          <p:spPr bwMode="auto">
            <a:xfrm>
              <a:off x="5360306" y="5616085"/>
              <a:ext cx="41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Text Box 3399"/>
            <p:cNvSpPr txBox="1">
              <a:spLocks noChangeArrowheads="1"/>
            </p:cNvSpPr>
            <p:nvPr/>
          </p:nvSpPr>
          <p:spPr bwMode="auto">
            <a:xfrm>
              <a:off x="5359408" y="5576455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77" name="AutoShape 3400"/>
            <p:cNvSpPr>
              <a:spLocks noChangeArrowheads="1"/>
            </p:cNvSpPr>
            <p:nvPr/>
          </p:nvSpPr>
          <p:spPr bwMode="auto">
            <a:xfrm>
              <a:off x="5360306" y="5416171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Text Box 3401"/>
            <p:cNvSpPr txBox="1">
              <a:spLocks noChangeArrowheads="1"/>
            </p:cNvSpPr>
            <p:nvPr/>
          </p:nvSpPr>
          <p:spPr bwMode="auto">
            <a:xfrm>
              <a:off x="5359408" y="5376540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79" name="AutoShape 3402"/>
            <p:cNvSpPr>
              <a:spLocks noChangeArrowheads="1"/>
            </p:cNvSpPr>
            <p:nvPr/>
          </p:nvSpPr>
          <p:spPr bwMode="auto">
            <a:xfrm>
              <a:off x="5563290" y="5616085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Text Box 3403"/>
            <p:cNvSpPr txBox="1">
              <a:spLocks noChangeArrowheads="1"/>
            </p:cNvSpPr>
            <p:nvPr/>
          </p:nvSpPr>
          <p:spPr bwMode="auto">
            <a:xfrm>
              <a:off x="5563290" y="5576455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81" name="AutoShape 3404"/>
            <p:cNvSpPr>
              <a:spLocks noChangeArrowheads="1"/>
            </p:cNvSpPr>
            <p:nvPr/>
          </p:nvSpPr>
          <p:spPr bwMode="auto">
            <a:xfrm>
              <a:off x="5564188" y="5416171"/>
              <a:ext cx="41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Text Box 3405"/>
            <p:cNvSpPr txBox="1">
              <a:spLocks noChangeArrowheads="1"/>
            </p:cNvSpPr>
            <p:nvPr/>
          </p:nvSpPr>
          <p:spPr bwMode="auto">
            <a:xfrm>
              <a:off x="5563290" y="5376540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83" name="AutoShape 3406"/>
            <p:cNvSpPr>
              <a:spLocks noChangeArrowheads="1"/>
            </p:cNvSpPr>
            <p:nvPr/>
          </p:nvSpPr>
          <p:spPr bwMode="auto">
            <a:xfrm>
              <a:off x="5768069" y="5616085"/>
              <a:ext cx="41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Text Box 3407"/>
            <p:cNvSpPr txBox="1">
              <a:spLocks noChangeArrowheads="1"/>
            </p:cNvSpPr>
            <p:nvPr/>
          </p:nvSpPr>
          <p:spPr bwMode="auto">
            <a:xfrm>
              <a:off x="5767172" y="5576455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85" name="AutoShape 3408"/>
            <p:cNvSpPr>
              <a:spLocks noChangeArrowheads="1"/>
            </p:cNvSpPr>
            <p:nvPr/>
          </p:nvSpPr>
          <p:spPr bwMode="auto">
            <a:xfrm>
              <a:off x="5768069" y="5416171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Text Box 3409"/>
            <p:cNvSpPr txBox="1">
              <a:spLocks noChangeArrowheads="1"/>
            </p:cNvSpPr>
            <p:nvPr/>
          </p:nvSpPr>
          <p:spPr bwMode="auto">
            <a:xfrm>
              <a:off x="5767172" y="5376540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87" name="AutoShape 3410"/>
            <p:cNvSpPr>
              <a:spLocks noChangeArrowheads="1"/>
            </p:cNvSpPr>
            <p:nvPr/>
          </p:nvSpPr>
          <p:spPr bwMode="auto">
            <a:xfrm>
              <a:off x="6012368" y="5616085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Text Box 3411"/>
            <p:cNvSpPr txBox="1">
              <a:spLocks noChangeArrowheads="1"/>
            </p:cNvSpPr>
            <p:nvPr/>
          </p:nvSpPr>
          <p:spPr bwMode="auto">
            <a:xfrm>
              <a:off x="6011470" y="5576455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89" name="AutoShape 3412"/>
            <p:cNvSpPr>
              <a:spLocks noChangeArrowheads="1"/>
            </p:cNvSpPr>
            <p:nvPr/>
          </p:nvSpPr>
          <p:spPr bwMode="auto">
            <a:xfrm>
              <a:off x="6012368" y="5416171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Text Box 3413"/>
            <p:cNvSpPr txBox="1">
              <a:spLocks noChangeArrowheads="1"/>
            </p:cNvSpPr>
            <p:nvPr/>
          </p:nvSpPr>
          <p:spPr bwMode="auto">
            <a:xfrm>
              <a:off x="6011470" y="5376540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91" name="Line 2134"/>
            <p:cNvSpPr>
              <a:spLocks noChangeShapeType="1"/>
            </p:cNvSpPr>
            <p:nvPr/>
          </p:nvSpPr>
          <p:spPr bwMode="auto">
            <a:xfrm>
              <a:off x="8050286" y="5367734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2" name="Line 2135"/>
            <p:cNvSpPr>
              <a:spLocks noChangeShapeType="1"/>
            </p:cNvSpPr>
            <p:nvPr/>
          </p:nvSpPr>
          <p:spPr bwMode="auto">
            <a:xfrm>
              <a:off x="6624013" y="5367734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3" name="Line 2136"/>
            <p:cNvSpPr>
              <a:spLocks noChangeShapeType="1"/>
            </p:cNvSpPr>
            <p:nvPr/>
          </p:nvSpPr>
          <p:spPr bwMode="auto">
            <a:xfrm>
              <a:off x="6624013" y="5801909"/>
              <a:ext cx="113527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4" name="Line 2137"/>
            <p:cNvSpPr>
              <a:spLocks noChangeShapeType="1"/>
            </p:cNvSpPr>
            <p:nvPr/>
          </p:nvSpPr>
          <p:spPr bwMode="auto">
            <a:xfrm flipV="1">
              <a:off x="7759284" y="5542108"/>
              <a:ext cx="291003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5" name="Line 2138"/>
            <p:cNvSpPr>
              <a:spLocks noChangeShapeType="1"/>
            </p:cNvSpPr>
            <p:nvPr/>
          </p:nvSpPr>
          <p:spPr bwMode="auto">
            <a:xfrm>
              <a:off x="6624013" y="5367734"/>
              <a:ext cx="142627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6" name="Rectangle 2140"/>
            <p:cNvSpPr>
              <a:spLocks noChangeArrowheads="1"/>
            </p:cNvSpPr>
            <p:nvPr/>
          </p:nvSpPr>
          <p:spPr bwMode="auto">
            <a:xfrm>
              <a:off x="6624013" y="5222421"/>
              <a:ext cx="14550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Rectangle 2141"/>
            <p:cNvSpPr>
              <a:spLocks noChangeArrowheads="1"/>
            </p:cNvSpPr>
            <p:nvPr/>
          </p:nvSpPr>
          <p:spPr bwMode="auto">
            <a:xfrm>
              <a:off x="6828793" y="5222421"/>
              <a:ext cx="34848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Rectangle 2142"/>
            <p:cNvSpPr>
              <a:spLocks noChangeArrowheads="1"/>
            </p:cNvSpPr>
            <p:nvPr/>
          </p:nvSpPr>
          <p:spPr bwMode="auto">
            <a:xfrm>
              <a:off x="7234760" y="5222421"/>
              <a:ext cx="176039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Rectangle 2143"/>
            <p:cNvSpPr>
              <a:spLocks noChangeArrowheads="1"/>
            </p:cNvSpPr>
            <p:nvPr/>
          </p:nvSpPr>
          <p:spPr bwMode="auto">
            <a:xfrm>
              <a:off x="7468281" y="5222421"/>
              <a:ext cx="17424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Rectangle 2144"/>
            <p:cNvSpPr>
              <a:spLocks noChangeArrowheads="1"/>
            </p:cNvSpPr>
            <p:nvPr/>
          </p:nvSpPr>
          <p:spPr bwMode="auto">
            <a:xfrm>
              <a:off x="7701802" y="5222421"/>
              <a:ext cx="31974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Rectangle 2145"/>
            <p:cNvSpPr>
              <a:spLocks noChangeArrowheads="1"/>
            </p:cNvSpPr>
            <p:nvPr/>
          </p:nvSpPr>
          <p:spPr bwMode="auto">
            <a:xfrm>
              <a:off x="6769515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Rectangle 2150"/>
            <p:cNvSpPr>
              <a:spLocks noChangeArrowheads="1"/>
            </p:cNvSpPr>
            <p:nvPr/>
          </p:nvSpPr>
          <p:spPr bwMode="auto">
            <a:xfrm>
              <a:off x="6769515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Rectangle 2151"/>
            <p:cNvSpPr>
              <a:spLocks noChangeArrowheads="1"/>
            </p:cNvSpPr>
            <p:nvPr/>
          </p:nvSpPr>
          <p:spPr bwMode="auto">
            <a:xfrm>
              <a:off x="6769515" y="5773727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Rectangle 2152"/>
            <p:cNvSpPr>
              <a:spLocks noChangeArrowheads="1"/>
            </p:cNvSpPr>
            <p:nvPr/>
          </p:nvSpPr>
          <p:spPr bwMode="auto">
            <a:xfrm>
              <a:off x="7876044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Rectangle 2153"/>
            <p:cNvSpPr>
              <a:spLocks noChangeArrowheads="1"/>
            </p:cNvSpPr>
            <p:nvPr/>
          </p:nvSpPr>
          <p:spPr bwMode="auto">
            <a:xfrm>
              <a:off x="7876044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Rectangle 2154"/>
            <p:cNvSpPr>
              <a:spLocks noChangeArrowheads="1"/>
            </p:cNvSpPr>
            <p:nvPr/>
          </p:nvSpPr>
          <p:spPr bwMode="auto">
            <a:xfrm rot="19251360">
              <a:off x="7841016" y="5683017"/>
              <a:ext cx="2874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Rectangle 2155"/>
            <p:cNvSpPr>
              <a:spLocks noChangeArrowheads="1"/>
            </p:cNvSpPr>
            <p:nvPr/>
          </p:nvSpPr>
          <p:spPr bwMode="auto">
            <a:xfrm>
              <a:off x="7119796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Rectangle 2157"/>
            <p:cNvSpPr>
              <a:spLocks noChangeArrowheads="1"/>
            </p:cNvSpPr>
            <p:nvPr/>
          </p:nvSpPr>
          <p:spPr bwMode="auto">
            <a:xfrm>
              <a:off x="7119796" y="5773727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Rectangle 2160"/>
            <p:cNvSpPr>
              <a:spLocks noChangeArrowheads="1"/>
            </p:cNvSpPr>
            <p:nvPr/>
          </p:nvSpPr>
          <p:spPr bwMode="auto">
            <a:xfrm>
              <a:off x="7119796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Rectangle 2163"/>
            <p:cNvSpPr>
              <a:spLocks noChangeArrowheads="1"/>
            </p:cNvSpPr>
            <p:nvPr/>
          </p:nvSpPr>
          <p:spPr bwMode="auto">
            <a:xfrm>
              <a:off x="6945553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Rectangle 2164"/>
            <p:cNvSpPr>
              <a:spLocks noChangeArrowheads="1"/>
            </p:cNvSpPr>
            <p:nvPr/>
          </p:nvSpPr>
          <p:spPr bwMode="auto">
            <a:xfrm>
              <a:off x="6945553" y="5773727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Rectangle 2165"/>
            <p:cNvSpPr>
              <a:spLocks noChangeArrowheads="1"/>
            </p:cNvSpPr>
            <p:nvPr/>
          </p:nvSpPr>
          <p:spPr bwMode="auto">
            <a:xfrm>
              <a:off x="6945553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Rectangle 2166"/>
            <p:cNvSpPr>
              <a:spLocks noChangeArrowheads="1"/>
            </p:cNvSpPr>
            <p:nvPr/>
          </p:nvSpPr>
          <p:spPr bwMode="auto">
            <a:xfrm>
              <a:off x="7322779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Rectangle 2167"/>
            <p:cNvSpPr>
              <a:spLocks noChangeArrowheads="1"/>
            </p:cNvSpPr>
            <p:nvPr/>
          </p:nvSpPr>
          <p:spPr bwMode="auto">
            <a:xfrm>
              <a:off x="7322779" y="5773727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Rectangle 2168"/>
            <p:cNvSpPr>
              <a:spLocks noChangeArrowheads="1"/>
            </p:cNvSpPr>
            <p:nvPr/>
          </p:nvSpPr>
          <p:spPr bwMode="auto">
            <a:xfrm>
              <a:off x="7322779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Rectangle 2169"/>
            <p:cNvSpPr>
              <a:spLocks noChangeArrowheads="1"/>
            </p:cNvSpPr>
            <p:nvPr/>
          </p:nvSpPr>
          <p:spPr bwMode="auto">
            <a:xfrm>
              <a:off x="7527559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Rectangle 2170"/>
            <p:cNvSpPr>
              <a:spLocks noChangeArrowheads="1"/>
            </p:cNvSpPr>
            <p:nvPr/>
          </p:nvSpPr>
          <p:spPr bwMode="auto">
            <a:xfrm>
              <a:off x="7527559" y="5773727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Rectangle 2171"/>
            <p:cNvSpPr>
              <a:spLocks noChangeArrowheads="1"/>
            </p:cNvSpPr>
            <p:nvPr/>
          </p:nvSpPr>
          <p:spPr bwMode="auto">
            <a:xfrm>
              <a:off x="7527559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Rectangle 2172"/>
            <p:cNvSpPr>
              <a:spLocks noChangeArrowheads="1"/>
            </p:cNvSpPr>
            <p:nvPr/>
          </p:nvSpPr>
          <p:spPr bwMode="auto">
            <a:xfrm>
              <a:off x="7701802" y="5425859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Rectangle 2173"/>
            <p:cNvSpPr>
              <a:spLocks noChangeArrowheads="1"/>
            </p:cNvSpPr>
            <p:nvPr/>
          </p:nvSpPr>
          <p:spPr bwMode="auto">
            <a:xfrm>
              <a:off x="7701802" y="5773727"/>
              <a:ext cx="2874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Rectangle 2174"/>
            <p:cNvSpPr>
              <a:spLocks noChangeArrowheads="1"/>
            </p:cNvSpPr>
            <p:nvPr/>
          </p:nvSpPr>
          <p:spPr bwMode="auto">
            <a:xfrm>
              <a:off x="7701802" y="5570290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15"/>
            <p:cNvSpPr>
              <a:spLocks noChangeArrowheads="1"/>
            </p:cNvSpPr>
            <p:nvPr/>
          </p:nvSpPr>
          <p:spPr bwMode="auto">
            <a:xfrm rot="5400000">
              <a:off x="6712889" y="5309312"/>
              <a:ext cx="86307" cy="3053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16"/>
            <p:cNvSpPr>
              <a:spLocks noChangeArrowheads="1"/>
            </p:cNvSpPr>
            <p:nvPr/>
          </p:nvSpPr>
          <p:spPr bwMode="auto">
            <a:xfrm rot="5400000">
              <a:off x="6683250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17"/>
            <p:cNvSpPr>
              <a:spLocks noChangeArrowheads="1"/>
            </p:cNvSpPr>
            <p:nvPr/>
          </p:nvSpPr>
          <p:spPr bwMode="auto">
            <a:xfrm rot="5400000">
              <a:off x="6654508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18"/>
            <p:cNvSpPr>
              <a:spLocks noChangeArrowheads="1"/>
            </p:cNvSpPr>
            <p:nvPr/>
          </p:nvSpPr>
          <p:spPr bwMode="auto">
            <a:xfrm rot="5400000">
              <a:off x="6625767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19"/>
            <p:cNvSpPr>
              <a:spLocks noChangeArrowheads="1"/>
            </p:cNvSpPr>
            <p:nvPr/>
          </p:nvSpPr>
          <p:spPr bwMode="auto">
            <a:xfrm rot="5400000">
              <a:off x="6596129" y="5309312"/>
              <a:ext cx="86307" cy="3053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AutoShape 2220"/>
            <p:cNvSpPr>
              <a:spLocks noChangeArrowheads="1"/>
            </p:cNvSpPr>
            <p:nvPr/>
          </p:nvSpPr>
          <p:spPr bwMode="auto">
            <a:xfrm rot="5400000">
              <a:off x="6916770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AutoShape 2221"/>
            <p:cNvSpPr>
              <a:spLocks noChangeArrowheads="1"/>
            </p:cNvSpPr>
            <p:nvPr/>
          </p:nvSpPr>
          <p:spPr bwMode="auto">
            <a:xfrm rot="5400000">
              <a:off x="6886233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AutoShape 2222"/>
            <p:cNvSpPr>
              <a:spLocks noChangeArrowheads="1"/>
            </p:cNvSpPr>
            <p:nvPr/>
          </p:nvSpPr>
          <p:spPr bwMode="auto">
            <a:xfrm rot="5400000">
              <a:off x="6857492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AutoShape 2223"/>
            <p:cNvSpPr>
              <a:spLocks noChangeArrowheads="1"/>
            </p:cNvSpPr>
            <p:nvPr/>
          </p:nvSpPr>
          <p:spPr bwMode="auto">
            <a:xfrm rot="5400000">
              <a:off x="6828751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AutoShape 2224"/>
            <p:cNvSpPr>
              <a:spLocks noChangeArrowheads="1"/>
            </p:cNvSpPr>
            <p:nvPr/>
          </p:nvSpPr>
          <p:spPr bwMode="auto">
            <a:xfrm rot="5400000">
              <a:off x="6800010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AutoShape 2225"/>
            <p:cNvSpPr>
              <a:spLocks noChangeArrowheads="1"/>
            </p:cNvSpPr>
            <p:nvPr/>
          </p:nvSpPr>
          <p:spPr bwMode="auto">
            <a:xfrm rot="5400000">
              <a:off x="7062272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AutoShape 2226"/>
            <p:cNvSpPr>
              <a:spLocks noChangeArrowheads="1"/>
            </p:cNvSpPr>
            <p:nvPr/>
          </p:nvSpPr>
          <p:spPr bwMode="auto">
            <a:xfrm rot="5400000">
              <a:off x="7031734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AutoShape 2227"/>
            <p:cNvSpPr>
              <a:spLocks noChangeArrowheads="1"/>
            </p:cNvSpPr>
            <p:nvPr/>
          </p:nvSpPr>
          <p:spPr bwMode="auto">
            <a:xfrm rot="5400000">
              <a:off x="7002993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AutoShape 2228"/>
            <p:cNvSpPr>
              <a:spLocks noChangeArrowheads="1"/>
            </p:cNvSpPr>
            <p:nvPr/>
          </p:nvSpPr>
          <p:spPr bwMode="auto">
            <a:xfrm rot="5400000">
              <a:off x="6974252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AutoShape 2229"/>
            <p:cNvSpPr>
              <a:spLocks noChangeArrowheads="1"/>
            </p:cNvSpPr>
            <p:nvPr/>
          </p:nvSpPr>
          <p:spPr bwMode="auto">
            <a:xfrm rot="5400000">
              <a:off x="6945511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AutoShape 2230"/>
            <p:cNvSpPr>
              <a:spLocks noChangeArrowheads="1"/>
            </p:cNvSpPr>
            <p:nvPr/>
          </p:nvSpPr>
          <p:spPr bwMode="auto">
            <a:xfrm rot="5400000">
              <a:off x="7091013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AutoShape 2231"/>
            <p:cNvSpPr>
              <a:spLocks noChangeArrowheads="1"/>
            </p:cNvSpPr>
            <p:nvPr/>
          </p:nvSpPr>
          <p:spPr bwMode="auto">
            <a:xfrm rot="5400000">
              <a:off x="7293996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AutoShape 2232"/>
            <p:cNvSpPr>
              <a:spLocks noChangeArrowheads="1"/>
            </p:cNvSpPr>
            <p:nvPr/>
          </p:nvSpPr>
          <p:spPr bwMode="auto">
            <a:xfrm rot="5400000">
              <a:off x="7265255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AutoShape 2233"/>
            <p:cNvSpPr>
              <a:spLocks noChangeArrowheads="1"/>
            </p:cNvSpPr>
            <p:nvPr/>
          </p:nvSpPr>
          <p:spPr bwMode="auto">
            <a:xfrm rot="5400000">
              <a:off x="7236514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AutoShape 2234"/>
            <p:cNvSpPr>
              <a:spLocks noChangeArrowheads="1"/>
            </p:cNvSpPr>
            <p:nvPr/>
          </p:nvSpPr>
          <p:spPr bwMode="auto">
            <a:xfrm rot="5400000">
              <a:off x="7206875" y="5309312"/>
              <a:ext cx="86307" cy="3053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AutoShape 2235"/>
            <p:cNvSpPr>
              <a:spLocks noChangeArrowheads="1"/>
            </p:cNvSpPr>
            <p:nvPr/>
          </p:nvSpPr>
          <p:spPr bwMode="auto">
            <a:xfrm rot="5400000">
              <a:off x="7322737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AutoShape 2236"/>
            <p:cNvSpPr>
              <a:spLocks noChangeArrowheads="1"/>
            </p:cNvSpPr>
            <p:nvPr/>
          </p:nvSpPr>
          <p:spPr bwMode="auto">
            <a:xfrm rot="5400000">
              <a:off x="7556258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AutoShape 2237"/>
            <p:cNvSpPr>
              <a:spLocks noChangeArrowheads="1"/>
            </p:cNvSpPr>
            <p:nvPr/>
          </p:nvSpPr>
          <p:spPr bwMode="auto">
            <a:xfrm rot="5400000">
              <a:off x="7525721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AutoShape 2238"/>
            <p:cNvSpPr>
              <a:spLocks noChangeArrowheads="1"/>
            </p:cNvSpPr>
            <p:nvPr/>
          </p:nvSpPr>
          <p:spPr bwMode="auto">
            <a:xfrm rot="5400000">
              <a:off x="7496980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AutoShape 2239"/>
            <p:cNvSpPr>
              <a:spLocks noChangeArrowheads="1"/>
            </p:cNvSpPr>
            <p:nvPr/>
          </p:nvSpPr>
          <p:spPr bwMode="auto">
            <a:xfrm rot="5400000">
              <a:off x="7468239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240"/>
            <p:cNvSpPr>
              <a:spLocks noChangeArrowheads="1"/>
            </p:cNvSpPr>
            <p:nvPr/>
          </p:nvSpPr>
          <p:spPr bwMode="auto">
            <a:xfrm rot="5400000">
              <a:off x="7602962" y="5294358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241"/>
            <p:cNvSpPr>
              <a:spLocks noChangeArrowheads="1"/>
            </p:cNvSpPr>
            <p:nvPr/>
          </p:nvSpPr>
          <p:spPr bwMode="auto">
            <a:xfrm rot="5400000">
              <a:off x="7759242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242"/>
            <p:cNvSpPr>
              <a:spLocks noChangeArrowheads="1"/>
            </p:cNvSpPr>
            <p:nvPr/>
          </p:nvSpPr>
          <p:spPr bwMode="auto">
            <a:xfrm rot="5400000">
              <a:off x="7730501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243"/>
            <p:cNvSpPr>
              <a:spLocks noChangeArrowheads="1"/>
            </p:cNvSpPr>
            <p:nvPr/>
          </p:nvSpPr>
          <p:spPr bwMode="auto">
            <a:xfrm rot="5400000">
              <a:off x="7701759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244"/>
            <p:cNvSpPr>
              <a:spLocks noChangeArrowheads="1"/>
            </p:cNvSpPr>
            <p:nvPr/>
          </p:nvSpPr>
          <p:spPr bwMode="auto">
            <a:xfrm rot="5400000">
              <a:off x="7673018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AutoShape 2245"/>
            <p:cNvSpPr>
              <a:spLocks noChangeArrowheads="1"/>
            </p:cNvSpPr>
            <p:nvPr/>
          </p:nvSpPr>
          <p:spPr bwMode="auto">
            <a:xfrm rot="5400000">
              <a:off x="7787983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3" name="AutoShape 2246"/>
            <p:cNvSpPr>
              <a:spLocks noChangeArrowheads="1"/>
            </p:cNvSpPr>
            <p:nvPr/>
          </p:nvSpPr>
          <p:spPr bwMode="auto">
            <a:xfrm rot="5400000">
              <a:off x="7904743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AutoShape 2247"/>
            <p:cNvSpPr>
              <a:spLocks noChangeArrowheads="1"/>
            </p:cNvSpPr>
            <p:nvPr/>
          </p:nvSpPr>
          <p:spPr bwMode="auto">
            <a:xfrm rot="5400000">
              <a:off x="7876002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AutoShape 2248"/>
            <p:cNvSpPr>
              <a:spLocks noChangeArrowheads="1"/>
            </p:cNvSpPr>
            <p:nvPr/>
          </p:nvSpPr>
          <p:spPr bwMode="auto">
            <a:xfrm rot="5400000">
              <a:off x="7847261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AutoShape 2249"/>
            <p:cNvSpPr>
              <a:spLocks noChangeArrowheads="1"/>
            </p:cNvSpPr>
            <p:nvPr/>
          </p:nvSpPr>
          <p:spPr bwMode="auto">
            <a:xfrm rot="5400000">
              <a:off x="7817622" y="5309312"/>
              <a:ext cx="86307" cy="30537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7" name="AutoShape 2250"/>
            <p:cNvSpPr>
              <a:spLocks noChangeArrowheads="1"/>
            </p:cNvSpPr>
            <p:nvPr/>
          </p:nvSpPr>
          <p:spPr bwMode="auto">
            <a:xfrm rot="5400000">
              <a:off x="7928095" y="5293477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Rectangle 2308"/>
            <p:cNvSpPr>
              <a:spLocks noChangeArrowheads="1"/>
            </p:cNvSpPr>
            <p:nvPr/>
          </p:nvSpPr>
          <p:spPr bwMode="auto">
            <a:xfrm>
              <a:off x="6769515" y="5744665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Rectangle 2309"/>
            <p:cNvSpPr>
              <a:spLocks noChangeArrowheads="1"/>
            </p:cNvSpPr>
            <p:nvPr/>
          </p:nvSpPr>
          <p:spPr bwMode="auto">
            <a:xfrm>
              <a:off x="7119796" y="5744665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0" name="Rectangle 2310"/>
            <p:cNvSpPr>
              <a:spLocks noChangeArrowheads="1"/>
            </p:cNvSpPr>
            <p:nvPr/>
          </p:nvSpPr>
          <p:spPr bwMode="auto">
            <a:xfrm>
              <a:off x="6945553" y="5744665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Rectangle 2311"/>
            <p:cNvSpPr>
              <a:spLocks noChangeArrowheads="1"/>
            </p:cNvSpPr>
            <p:nvPr/>
          </p:nvSpPr>
          <p:spPr bwMode="auto">
            <a:xfrm>
              <a:off x="7322779" y="5744665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Rectangle 2312"/>
            <p:cNvSpPr>
              <a:spLocks noChangeArrowheads="1"/>
            </p:cNvSpPr>
            <p:nvPr/>
          </p:nvSpPr>
          <p:spPr bwMode="auto">
            <a:xfrm>
              <a:off x="7527559" y="5744665"/>
              <a:ext cx="2874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Rectangle 2313"/>
            <p:cNvSpPr>
              <a:spLocks noChangeArrowheads="1"/>
            </p:cNvSpPr>
            <p:nvPr/>
          </p:nvSpPr>
          <p:spPr bwMode="auto">
            <a:xfrm>
              <a:off x="7701802" y="5744665"/>
              <a:ext cx="2874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Rectangle 2314"/>
            <p:cNvSpPr>
              <a:spLocks noChangeArrowheads="1"/>
            </p:cNvSpPr>
            <p:nvPr/>
          </p:nvSpPr>
          <p:spPr bwMode="auto">
            <a:xfrm>
              <a:off x="6769515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Rectangle 2315"/>
            <p:cNvSpPr>
              <a:spLocks noChangeArrowheads="1"/>
            </p:cNvSpPr>
            <p:nvPr/>
          </p:nvSpPr>
          <p:spPr bwMode="auto">
            <a:xfrm>
              <a:off x="7119796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Rectangle 2316"/>
            <p:cNvSpPr>
              <a:spLocks noChangeArrowheads="1"/>
            </p:cNvSpPr>
            <p:nvPr/>
          </p:nvSpPr>
          <p:spPr bwMode="auto">
            <a:xfrm>
              <a:off x="6945553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Rectangle 2317"/>
            <p:cNvSpPr>
              <a:spLocks noChangeArrowheads="1"/>
            </p:cNvSpPr>
            <p:nvPr/>
          </p:nvSpPr>
          <p:spPr bwMode="auto">
            <a:xfrm>
              <a:off x="7322779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Rectangle 2318"/>
            <p:cNvSpPr>
              <a:spLocks noChangeArrowheads="1"/>
            </p:cNvSpPr>
            <p:nvPr/>
          </p:nvSpPr>
          <p:spPr bwMode="auto">
            <a:xfrm>
              <a:off x="7527559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Rectangle 2319"/>
            <p:cNvSpPr>
              <a:spLocks noChangeArrowheads="1"/>
            </p:cNvSpPr>
            <p:nvPr/>
          </p:nvSpPr>
          <p:spPr bwMode="auto">
            <a:xfrm>
              <a:off x="7701802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Rectangle 2320"/>
            <p:cNvSpPr>
              <a:spLocks noChangeArrowheads="1"/>
            </p:cNvSpPr>
            <p:nvPr/>
          </p:nvSpPr>
          <p:spPr bwMode="auto">
            <a:xfrm>
              <a:off x="6769515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Rectangle 2321"/>
            <p:cNvSpPr>
              <a:spLocks noChangeArrowheads="1"/>
            </p:cNvSpPr>
            <p:nvPr/>
          </p:nvSpPr>
          <p:spPr bwMode="auto">
            <a:xfrm>
              <a:off x="7119796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Rectangle 2322"/>
            <p:cNvSpPr>
              <a:spLocks noChangeArrowheads="1"/>
            </p:cNvSpPr>
            <p:nvPr/>
          </p:nvSpPr>
          <p:spPr bwMode="auto">
            <a:xfrm>
              <a:off x="6945553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2323"/>
            <p:cNvSpPr>
              <a:spLocks noChangeArrowheads="1"/>
            </p:cNvSpPr>
            <p:nvPr/>
          </p:nvSpPr>
          <p:spPr bwMode="auto">
            <a:xfrm>
              <a:off x="7322779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2324"/>
            <p:cNvSpPr>
              <a:spLocks noChangeArrowheads="1"/>
            </p:cNvSpPr>
            <p:nvPr/>
          </p:nvSpPr>
          <p:spPr bwMode="auto">
            <a:xfrm>
              <a:off x="7527559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5" name="Rectangle 2325"/>
            <p:cNvSpPr>
              <a:spLocks noChangeArrowheads="1"/>
            </p:cNvSpPr>
            <p:nvPr/>
          </p:nvSpPr>
          <p:spPr bwMode="auto">
            <a:xfrm>
              <a:off x="7701802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6" name="Rectangle 2327"/>
            <p:cNvSpPr>
              <a:spLocks noChangeArrowheads="1"/>
            </p:cNvSpPr>
            <p:nvPr/>
          </p:nvSpPr>
          <p:spPr bwMode="auto">
            <a:xfrm>
              <a:off x="7876044" y="5600233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7" name="Rectangle 2328"/>
            <p:cNvSpPr>
              <a:spLocks noChangeArrowheads="1"/>
            </p:cNvSpPr>
            <p:nvPr/>
          </p:nvSpPr>
          <p:spPr bwMode="auto">
            <a:xfrm>
              <a:off x="7876044" y="5454921"/>
              <a:ext cx="2874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8" name="Rectangle 2329"/>
            <p:cNvSpPr>
              <a:spLocks noChangeArrowheads="1"/>
            </p:cNvSpPr>
            <p:nvPr/>
          </p:nvSpPr>
          <p:spPr bwMode="auto">
            <a:xfrm rot="19251360">
              <a:off x="7823052" y="5661881"/>
              <a:ext cx="2874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9" name="AutoShape 2344"/>
            <p:cNvSpPr>
              <a:spLocks noChangeArrowheads="1"/>
            </p:cNvSpPr>
            <p:nvPr/>
          </p:nvSpPr>
          <p:spPr bwMode="auto">
            <a:xfrm rot="5400000">
              <a:off x="7964021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0" name="AutoShape 2345"/>
            <p:cNvSpPr>
              <a:spLocks noChangeArrowheads="1"/>
            </p:cNvSpPr>
            <p:nvPr/>
          </p:nvSpPr>
          <p:spPr bwMode="auto">
            <a:xfrm rot="5400000">
              <a:off x="7439498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1" name="AutoShape 2346"/>
            <p:cNvSpPr>
              <a:spLocks noChangeArrowheads="1"/>
            </p:cNvSpPr>
            <p:nvPr/>
          </p:nvSpPr>
          <p:spPr bwMode="auto">
            <a:xfrm rot="5400000">
              <a:off x="7351478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2" name="AutoShape 2347"/>
            <p:cNvSpPr>
              <a:spLocks noChangeArrowheads="1"/>
            </p:cNvSpPr>
            <p:nvPr/>
          </p:nvSpPr>
          <p:spPr bwMode="auto">
            <a:xfrm rot="5400000">
              <a:off x="7119754" y="5310210"/>
              <a:ext cx="86307" cy="2874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3" name="Text Box 2356"/>
            <p:cNvSpPr txBox="1">
              <a:spLocks noChangeArrowheads="1"/>
            </p:cNvSpPr>
            <p:nvPr/>
          </p:nvSpPr>
          <p:spPr bwMode="auto">
            <a:xfrm>
              <a:off x="6595272" y="5600233"/>
              <a:ext cx="17424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84" name="Rectangle 3268"/>
            <p:cNvSpPr>
              <a:spLocks noChangeArrowheads="1"/>
            </p:cNvSpPr>
            <p:nvPr/>
          </p:nvSpPr>
          <p:spPr bwMode="auto">
            <a:xfrm rot="2770149">
              <a:off x="6778395" y="5824195"/>
              <a:ext cx="170852" cy="6287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85" name="Rectangle 3269"/>
            <p:cNvSpPr>
              <a:spLocks noChangeArrowheads="1"/>
            </p:cNvSpPr>
            <p:nvPr/>
          </p:nvSpPr>
          <p:spPr bwMode="auto">
            <a:xfrm>
              <a:off x="7080277" y="5824806"/>
              <a:ext cx="213761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Rectangle 3270"/>
            <p:cNvSpPr>
              <a:spLocks noChangeArrowheads="1"/>
            </p:cNvSpPr>
            <p:nvPr/>
          </p:nvSpPr>
          <p:spPr bwMode="auto">
            <a:xfrm>
              <a:off x="7426966" y="5824806"/>
              <a:ext cx="1742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87" name="Text Box 3282"/>
            <p:cNvSpPr txBox="1">
              <a:spLocks noChangeArrowheads="1"/>
            </p:cNvSpPr>
            <p:nvPr/>
          </p:nvSpPr>
          <p:spPr bwMode="auto">
            <a:xfrm>
              <a:off x="7085666" y="5795744"/>
              <a:ext cx="19220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88" name="Text Box 3283"/>
            <p:cNvSpPr txBox="1">
              <a:spLocks noChangeArrowheads="1"/>
            </p:cNvSpPr>
            <p:nvPr/>
          </p:nvSpPr>
          <p:spPr bwMode="auto">
            <a:xfrm>
              <a:off x="7416188" y="5795744"/>
              <a:ext cx="19130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89" name="Rectangle 3284"/>
            <p:cNvSpPr>
              <a:spLocks noChangeArrowheads="1"/>
            </p:cNvSpPr>
            <p:nvPr/>
          </p:nvSpPr>
          <p:spPr bwMode="auto">
            <a:xfrm rot="3224420">
              <a:off x="6478411" y="5759024"/>
              <a:ext cx="170852" cy="6287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0" name="Text Box 3285"/>
            <p:cNvSpPr txBox="1">
              <a:spLocks noChangeArrowheads="1"/>
            </p:cNvSpPr>
            <p:nvPr/>
          </p:nvSpPr>
          <p:spPr bwMode="auto">
            <a:xfrm rot="3349338">
              <a:off x="6478128" y="5728945"/>
              <a:ext cx="187585" cy="122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91" name="Text Box 3366"/>
            <p:cNvSpPr txBox="1">
              <a:spLocks noChangeArrowheads="1"/>
            </p:cNvSpPr>
            <p:nvPr/>
          </p:nvSpPr>
          <p:spPr bwMode="auto">
            <a:xfrm>
              <a:off x="6902652" y="4999237"/>
              <a:ext cx="784091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92" name="AutoShape 3414"/>
            <p:cNvSpPr>
              <a:spLocks noChangeArrowheads="1"/>
            </p:cNvSpPr>
            <p:nvPr/>
          </p:nvSpPr>
          <p:spPr bwMode="auto">
            <a:xfrm>
              <a:off x="6857534" y="5664522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3" name="Text Box 3415"/>
            <p:cNvSpPr txBox="1">
              <a:spLocks noChangeArrowheads="1"/>
            </p:cNvSpPr>
            <p:nvPr/>
          </p:nvSpPr>
          <p:spPr bwMode="auto">
            <a:xfrm>
              <a:off x="6857534" y="5624892"/>
              <a:ext cx="13652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94" name="AutoShape 3416"/>
            <p:cNvSpPr>
              <a:spLocks noChangeArrowheads="1"/>
            </p:cNvSpPr>
            <p:nvPr/>
          </p:nvSpPr>
          <p:spPr bwMode="auto">
            <a:xfrm>
              <a:off x="6981480" y="5664522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5" name="Text Box 3417"/>
            <p:cNvSpPr txBox="1">
              <a:spLocks noChangeArrowheads="1"/>
            </p:cNvSpPr>
            <p:nvPr/>
          </p:nvSpPr>
          <p:spPr bwMode="auto">
            <a:xfrm>
              <a:off x="6979683" y="5624892"/>
              <a:ext cx="16885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96" name="AutoShape 3418"/>
            <p:cNvSpPr>
              <a:spLocks noChangeArrowheads="1"/>
            </p:cNvSpPr>
            <p:nvPr/>
          </p:nvSpPr>
          <p:spPr bwMode="auto">
            <a:xfrm>
              <a:off x="7184463" y="5664522"/>
              <a:ext cx="41315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7" name="Text Box 3419"/>
            <p:cNvSpPr txBox="1">
              <a:spLocks noChangeArrowheads="1"/>
            </p:cNvSpPr>
            <p:nvPr/>
          </p:nvSpPr>
          <p:spPr bwMode="auto">
            <a:xfrm>
              <a:off x="7184463" y="5624892"/>
              <a:ext cx="16885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98" name="AutoShape 3420"/>
            <p:cNvSpPr>
              <a:spLocks noChangeArrowheads="1"/>
            </p:cNvSpPr>
            <p:nvPr/>
          </p:nvSpPr>
          <p:spPr bwMode="auto">
            <a:xfrm>
              <a:off x="7387447" y="5664522"/>
              <a:ext cx="41315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9" name="Text Box 3421"/>
            <p:cNvSpPr txBox="1">
              <a:spLocks noChangeArrowheads="1"/>
            </p:cNvSpPr>
            <p:nvPr/>
          </p:nvSpPr>
          <p:spPr bwMode="auto">
            <a:xfrm>
              <a:off x="7382058" y="5624892"/>
              <a:ext cx="168854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300" name="Rectangle 2343"/>
            <p:cNvSpPr>
              <a:spLocks noChangeArrowheads="1"/>
            </p:cNvSpPr>
            <p:nvPr/>
          </p:nvSpPr>
          <p:spPr bwMode="auto">
            <a:xfrm>
              <a:off x="6981480" y="4569838"/>
              <a:ext cx="64667" cy="162045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1" name="AutoShape 2111"/>
            <p:cNvSpPr>
              <a:spLocks noChangeArrowheads="1"/>
            </p:cNvSpPr>
            <p:nvPr/>
          </p:nvSpPr>
          <p:spPr bwMode="auto">
            <a:xfrm rot="16200000">
              <a:off x="7185144" y="4642480"/>
              <a:ext cx="68693" cy="467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2" name="AutoShape 2111"/>
            <p:cNvSpPr>
              <a:spLocks noChangeArrowheads="1"/>
            </p:cNvSpPr>
            <p:nvPr/>
          </p:nvSpPr>
          <p:spPr bwMode="auto">
            <a:xfrm rot="16200000">
              <a:off x="7429443" y="4642480"/>
              <a:ext cx="68693" cy="467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3" name="AutoShape 2111"/>
            <p:cNvSpPr>
              <a:spLocks noChangeArrowheads="1"/>
            </p:cNvSpPr>
            <p:nvPr/>
          </p:nvSpPr>
          <p:spPr bwMode="auto">
            <a:xfrm rot="16200000">
              <a:off x="7679580" y="4642929"/>
              <a:ext cx="68693" cy="458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4" name="8 Bisel"/>
            <p:cNvSpPr>
              <a:spLocks noChangeArrowheads="1"/>
            </p:cNvSpPr>
            <p:nvPr/>
          </p:nvSpPr>
          <p:spPr bwMode="auto">
            <a:xfrm>
              <a:off x="7762876" y="4354071"/>
              <a:ext cx="82630" cy="104801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5" name="Rectangle 1982"/>
            <p:cNvSpPr>
              <a:spLocks noChangeArrowheads="1"/>
            </p:cNvSpPr>
            <p:nvPr/>
          </p:nvSpPr>
          <p:spPr bwMode="auto">
            <a:xfrm>
              <a:off x="5679152" y="3303420"/>
              <a:ext cx="99066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306" name="Rectangle 1982"/>
            <p:cNvSpPr>
              <a:spLocks noChangeArrowheads="1"/>
            </p:cNvSpPr>
            <p:nvPr/>
          </p:nvSpPr>
          <p:spPr bwMode="auto">
            <a:xfrm>
              <a:off x="5679152" y="3330721"/>
              <a:ext cx="990667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307" name="Rectangle 1982"/>
            <p:cNvSpPr>
              <a:spLocks noChangeArrowheads="1"/>
            </p:cNvSpPr>
            <p:nvPr/>
          </p:nvSpPr>
          <p:spPr bwMode="auto">
            <a:xfrm>
              <a:off x="5677356" y="3200380"/>
              <a:ext cx="990667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308" name="Rectangle 1982"/>
            <p:cNvSpPr>
              <a:spLocks noChangeArrowheads="1"/>
            </p:cNvSpPr>
            <p:nvPr/>
          </p:nvSpPr>
          <p:spPr bwMode="auto">
            <a:xfrm>
              <a:off x="5677356" y="3229443"/>
              <a:ext cx="990667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309" name="Rectangle 1982"/>
            <p:cNvSpPr>
              <a:spLocks noChangeArrowheads="1"/>
            </p:cNvSpPr>
            <p:nvPr/>
          </p:nvSpPr>
          <p:spPr bwMode="auto">
            <a:xfrm>
              <a:off x="5761783" y="2730097"/>
              <a:ext cx="921509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310" name="Rectangle 1982"/>
            <p:cNvSpPr>
              <a:spLocks noChangeArrowheads="1"/>
            </p:cNvSpPr>
            <p:nvPr/>
          </p:nvSpPr>
          <p:spPr bwMode="auto">
            <a:xfrm>
              <a:off x="5761783" y="2757398"/>
              <a:ext cx="921509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311" name="Rectangle 1982"/>
            <p:cNvSpPr>
              <a:spLocks noChangeArrowheads="1"/>
            </p:cNvSpPr>
            <p:nvPr/>
          </p:nvSpPr>
          <p:spPr bwMode="auto">
            <a:xfrm>
              <a:off x="5759986" y="2629699"/>
              <a:ext cx="921509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312" name="Rectangle 1982"/>
            <p:cNvSpPr>
              <a:spLocks noChangeArrowheads="1"/>
            </p:cNvSpPr>
            <p:nvPr/>
          </p:nvSpPr>
          <p:spPr bwMode="auto">
            <a:xfrm>
              <a:off x="5759986" y="2657001"/>
              <a:ext cx="921509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313" name="Rectangle 1982"/>
            <p:cNvSpPr>
              <a:spLocks noChangeArrowheads="1"/>
            </p:cNvSpPr>
            <p:nvPr/>
          </p:nvSpPr>
          <p:spPr bwMode="auto">
            <a:xfrm>
              <a:off x="5864172" y="2155894"/>
              <a:ext cx="921509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314" name="Rectangle 1982"/>
            <p:cNvSpPr>
              <a:spLocks noChangeArrowheads="1"/>
            </p:cNvSpPr>
            <p:nvPr/>
          </p:nvSpPr>
          <p:spPr bwMode="auto">
            <a:xfrm>
              <a:off x="5864172" y="2183195"/>
              <a:ext cx="921509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315" name="Rectangle 1982"/>
            <p:cNvSpPr>
              <a:spLocks noChangeArrowheads="1"/>
            </p:cNvSpPr>
            <p:nvPr/>
          </p:nvSpPr>
          <p:spPr bwMode="auto">
            <a:xfrm>
              <a:off x="5862376" y="2055496"/>
              <a:ext cx="921509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316" name="Rectangle 1982"/>
            <p:cNvSpPr>
              <a:spLocks noChangeArrowheads="1"/>
            </p:cNvSpPr>
            <p:nvPr/>
          </p:nvSpPr>
          <p:spPr bwMode="auto">
            <a:xfrm>
              <a:off x="5862376" y="2082797"/>
              <a:ext cx="921509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317" name="AutoShape 2111"/>
            <p:cNvSpPr>
              <a:spLocks noChangeArrowheads="1"/>
            </p:cNvSpPr>
            <p:nvPr/>
          </p:nvSpPr>
          <p:spPr bwMode="auto">
            <a:xfrm rot="16200000">
              <a:off x="5413979" y="4551770"/>
              <a:ext cx="68693" cy="467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8" name="AutoShape 2111"/>
            <p:cNvSpPr>
              <a:spLocks noChangeArrowheads="1"/>
            </p:cNvSpPr>
            <p:nvPr/>
          </p:nvSpPr>
          <p:spPr bwMode="auto">
            <a:xfrm rot="16200000">
              <a:off x="5272070" y="4551770"/>
              <a:ext cx="68693" cy="467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9" name="AutoShape 2111"/>
            <p:cNvSpPr>
              <a:spLocks noChangeArrowheads="1"/>
            </p:cNvSpPr>
            <p:nvPr/>
          </p:nvSpPr>
          <p:spPr bwMode="auto">
            <a:xfrm rot="16200000">
              <a:off x="5723843" y="4551770"/>
              <a:ext cx="68693" cy="4670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20" name="AutoShape 2111"/>
            <p:cNvSpPr>
              <a:spLocks noChangeArrowheads="1"/>
            </p:cNvSpPr>
            <p:nvPr/>
          </p:nvSpPr>
          <p:spPr bwMode="auto">
            <a:xfrm rot="16200000">
              <a:off x="5565318" y="4552219"/>
              <a:ext cx="68693" cy="458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21" name="AutoShape 1900"/>
            <p:cNvSpPr>
              <a:spLocks noChangeArrowheads="1"/>
            </p:cNvSpPr>
            <p:nvPr/>
          </p:nvSpPr>
          <p:spPr bwMode="auto">
            <a:xfrm>
              <a:off x="5466289" y="4157698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2" name="Line 1901"/>
            <p:cNvSpPr>
              <a:spLocks noChangeShapeType="1"/>
            </p:cNvSpPr>
            <p:nvPr/>
          </p:nvSpPr>
          <p:spPr bwMode="auto">
            <a:xfrm>
              <a:off x="5466289" y="415769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3" name="Line 1902"/>
            <p:cNvSpPr>
              <a:spLocks noChangeShapeType="1"/>
            </p:cNvSpPr>
            <p:nvPr/>
          </p:nvSpPr>
          <p:spPr bwMode="auto">
            <a:xfrm>
              <a:off x="5543200" y="415769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4" name="AutoShape 1900"/>
            <p:cNvSpPr>
              <a:spLocks noChangeArrowheads="1"/>
            </p:cNvSpPr>
            <p:nvPr/>
          </p:nvSpPr>
          <p:spPr bwMode="auto">
            <a:xfrm>
              <a:off x="5466288" y="3956884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5" name="Line 1901"/>
            <p:cNvSpPr>
              <a:spLocks noChangeShapeType="1"/>
            </p:cNvSpPr>
            <p:nvPr/>
          </p:nvSpPr>
          <p:spPr bwMode="auto">
            <a:xfrm>
              <a:off x="5466288" y="395688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6" name="Line 1902"/>
            <p:cNvSpPr>
              <a:spLocks noChangeShapeType="1"/>
            </p:cNvSpPr>
            <p:nvPr/>
          </p:nvSpPr>
          <p:spPr bwMode="auto">
            <a:xfrm>
              <a:off x="5543199" y="395688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7" name="AutoShape 1900"/>
            <p:cNvSpPr>
              <a:spLocks noChangeArrowheads="1"/>
            </p:cNvSpPr>
            <p:nvPr/>
          </p:nvSpPr>
          <p:spPr bwMode="auto">
            <a:xfrm>
              <a:off x="6747344" y="3662297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8" name="Line 1901"/>
            <p:cNvSpPr>
              <a:spLocks noChangeShapeType="1"/>
            </p:cNvSpPr>
            <p:nvPr/>
          </p:nvSpPr>
          <p:spPr bwMode="auto">
            <a:xfrm>
              <a:off x="6747344" y="366229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9" name="Line 1902"/>
            <p:cNvSpPr>
              <a:spLocks noChangeShapeType="1"/>
            </p:cNvSpPr>
            <p:nvPr/>
          </p:nvSpPr>
          <p:spPr bwMode="auto">
            <a:xfrm>
              <a:off x="6824255" y="366229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0" name="AutoShape 1900"/>
            <p:cNvSpPr>
              <a:spLocks noChangeArrowheads="1"/>
            </p:cNvSpPr>
            <p:nvPr/>
          </p:nvSpPr>
          <p:spPr bwMode="auto">
            <a:xfrm>
              <a:off x="6747344" y="3414386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1" name="Line 1901"/>
            <p:cNvSpPr>
              <a:spLocks noChangeShapeType="1"/>
            </p:cNvSpPr>
            <p:nvPr/>
          </p:nvSpPr>
          <p:spPr bwMode="auto">
            <a:xfrm>
              <a:off x="6747344" y="341438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2" name="Line 1902"/>
            <p:cNvSpPr>
              <a:spLocks noChangeShapeType="1"/>
            </p:cNvSpPr>
            <p:nvPr/>
          </p:nvSpPr>
          <p:spPr bwMode="auto">
            <a:xfrm>
              <a:off x="6824255" y="341438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3" name="AutoShape 1900"/>
            <p:cNvSpPr>
              <a:spLocks noChangeArrowheads="1"/>
            </p:cNvSpPr>
            <p:nvPr/>
          </p:nvSpPr>
          <p:spPr bwMode="auto">
            <a:xfrm>
              <a:off x="6864197" y="4169135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4" name="Line 1901"/>
            <p:cNvSpPr>
              <a:spLocks noChangeShapeType="1"/>
            </p:cNvSpPr>
            <p:nvPr/>
          </p:nvSpPr>
          <p:spPr bwMode="auto">
            <a:xfrm>
              <a:off x="6864197" y="41691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5" name="Line 1902"/>
            <p:cNvSpPr>
              <a:spLocks noChangeShapeType="1"/>
            </p:cNvSpPr>
            <p:nvPr/>
          </p:nvSpPr>
          <p:spPr bwMode="auto">
            <a:xfrm>
              <a:off x="6941108" y="41691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6" name="AutoShape 1900"/>
            <p:cNvSpPr>
              <a:spLocks noChangeArrowheads="1"/>
            </p:cNvSpPr>
            <p:nvPr/>
          </p:nvSpPr>
          <p:spPr bwMode="auto">
            <a:xfrm>
              <a:off x="6864196" y="3959500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7" name="Line 1901"/>
            <p:cNvSpPr>
              <a:spLocks noChangeShapeType="1"/>
            </p:cNvSpPr>
            <p:nvPr/>
          </p:nvSpPr>
          <p:spPr bwMode="auto">
            <a:xfrm>
              <a:off x="6864196" y="395950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8" name="Line 1902"/>
            <p:cNvSpPr>
              <a:spLocks noChangeShapeType="1"/>
            </p:cNvSpPr>
            <p:nvPr/>
          </p:nvSpPr>
          <p:spPr bwMode="auto">
            <a:xfrm>
              <a:off x="6941107" y="395950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9" name="AutoShape 1900"/>
            <p:cNvSpPr>
              <a:spLocks noChangeArrowheads="1"/>
            </p:cNvSpPr>
            <p:nvPr/>
          </p:nvSpPr>
          <p:spPr bwMode="auto">
            <a:xfrm>
              <a:off x="6590214" y="3643890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0" name="Line 1901"/>
            <p:cNvSpPr>
              <a:spLocks noChangeShapeType="1"/>
            </p:cNvSpPr>
            <p:nvPr/>
          </p:nvSpPr>
          <p:spPr bwMode="auto">
            <a:xfrm>
              <a:off x="6590214" y="364389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1" name="Line 1902"/>
            <p:cNvSpPr>
              <a:spLocks noChangeShapeType="1"/>
            </p:cNvSpPr>
            <p:nvPr/>
          </p:nvSpPr>
          <p:spPr bwMode="auto">
            <a:xfrm>
              <a:off x="6667125" y="364389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2" name="AutoShape 1900"/>
            <p:cNvSpPr>
              <a:spLocks noChangeArrowheads="1"/>
            </p:cNvSpPr>
            <p:nvPr/>
          </p:nvSpPr>
          <p:spPr bwMode="auto">
            <a:xfrm>
              <a:off x="6590213" y="3439091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3" name="Line 1901"/>
            <p:cNvSpPr>
              <a:spLocks noChangeShapeType="1"/>
            </p:cNvSpPr>
            <p:nvPr/>
          </p:nvSpPr>
          <p:spPr bwMode="auto">
            <a:xfrm>
              <a:off x="6590213" y="343909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4" name="Line 1902"/>
            <p:cNvSpPr>
              <a:spLocks noChangeShapeType="1"/>
            </p:cNvSpPr>
            <p:nvPr/>
          </p:nvSpPr>
          <p:spPr bwMode="auto">
            <a:xfrm>
              <a:off x="6667124" y="3439091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5" name="AutoShape 1900"/>
            <p:cNvSpPr>
              <a:spLocks noChangeArrowheads="1"/>
            </p:cNvSpPr>
            <p:nvPr/>
          </p:nvSpPr>
          <p:spPr bwMode="auto">
            <a:xfrm>
              <a:off x="5859591" y="3655885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6" name="Line 1901"/>
            <p:cNvSpPr>
              <a:spLocks noChangeShapeType="1"/>
            </p:cNvSpPr>
            <p:nvPr/>
          </p:nvSpPr>
          <p:spPr bwMode="auto">
            <a:xfrm>
              <a:off x="5859591" y="365588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7" name="Line 1902"/>
            <p:cNvSpPr>
              <a:spLocks noChangeShapeType="1"/>
            </p:cNvSpPr>
            <p:nvPr/>
          </p:nvSpPr>
          <p:spPr bwMode="auto">
            <a:xfrm>
              <a:off x="5936502" y="365588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8" name="AutoShape 1900"/>
            <p:cNvSpPr>
              <a:spLocks noChangeArrowheads="1"/>
            </p:cNvSpPr>
            <p:nvPr/>
          </p:nvSpPr>
          <p:spPr bwMode="auto">
            <a:xfrm>
              <a:off x="5859590" y="3451085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9" name="Line 1901"/>
            <p:cNvSpPr>
              <a:spLocks noChangeShapeType="1"/>
            </p:cNvSpPr>
            <p:nvPr/>
          </p:nvSpPr>
          <p:spPr bwMode="auto">
            <a:xfrm>
              <a:off x="5859590" y="345108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0" name="Line 1902"/>
            <p:cNvSpPr>
              <a:spLocks noChangeShapeType="1"/>
            </p:cNvSpPr>
            <p:nvPr/>
          </p:nvSpPr>
          <p:spPr bwMode="auto">
            <a:xfrm>
              <a:off x="5936501" y="345108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1" name="AutoShape 1900"/>
            <p:cNvSpPr>
              <a:spLocks noChangeArrowheads="1"/>
            </p:cNvSpPr>
            <p:nvPr/>
          </p:nvSpPr>
          <p:spPr bwMode="auto">
            <a:xfrm>
              <a:off x="5535777" y="3673012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2" name="Line 1901"/>
            <p:cNvSpPr>
              <a:spLocks noChangeShapeType="1"/>
            </p:cNvSpPr>
            <p:nvPr/>
          </p:nvSpPr>
          <p:spPr bwMode="auto">
            <a:xfrm>
              <a:off x="5535777" y="367301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3" name="Line 1902"/>
            <p:cNvSpPr>
              <a:spLocks noChangeShapeType="1"/>
            </p:cNvSpPr>
            <p:nvPr/>
          </p:nvSpPr>
          <p:spPr bwMode="auto">
            <a:xfrm>
              <a:off x="5612688" y="367301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4" name="AutoShape 1900"/>
            <p:cNvSpPr>
              <a:spLocks noChangeArrowheads="1"/>
            </p:cNvSpPr>
            <p:nvPr/>
          </p:nvSpPr>
          <p:spPr bwMode="auto">
            <a:xfrm>
              <a:off x="5531854" y="3412589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5" name="Line 1901"/>
            <p:cNvSpPr>
              <a:spLocks noChangeShapeType="1"/>
            </p:cNvSpPr>
            <p:nvPr/>
          </p:nvSpPr>
          <p:spPr bwMode="auto">
            <a:xfrm>
              <a:off x="5531854" y="341258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6" name="Line 1902"/>
            <p:cNvSpPr>
              <a:spLocks noChangeShapeType="1"/>
            </p:cNvSpPr>
            <p:nvPr/>
          </p:nvSpPr>
          <p:spPr bwMode="auto">
            <a:xfrm>
              <a:off x="5608765" y="3412589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7" name="AutoShape 1900"/>
            <p:cNvSpPr>
              <a:spLocks noChangeArrowheads="1"/>
            </p:cNvSpPr>
            <p:nvPr/>
          </p:nvSpPr>
          <p:spPr bwMode="auto">
            <a:xfrm>
              <a:off x="6907263" y="3090308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8" name="Line 1901"/>
            <p:cNvSpPr>
              <a:spLocks noChangeShapeType="1"/>
            </p:cNvSpPr>
            <p:nvPr/>
          </p:nvSpPr>
          <p:spPr bwMode="auto">
            <a:xfrm>
              <a:off x="6907263" y="309030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9" name="Line 1902"/>
            <p:cNvSpPr>
              <a:spLocks noChangeShapeType="1"/>
            </p:cNvSpPr>
            <p:nvPr/>
          </p:nvSpPr>
          <p:spPr bwMode="auto">
            <a:xfrm>
              <a:off x="6984174" y="309030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0" name="AutoShape 1900"/>
            <p:cNvSpPr>
              <a:spLocks noChangeArrowheads="1"/>
            </p:cNvSpPr>
            <p:nvPr/>
          </p:nvSpPr>
          <p:spPr bwMode="auto">
            <a:xfrm>
              <a:off x="6907263" y="2799387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1" name="Line 1901"/>
            <p:cNvSpPr>
              <a:spLocks noChangeShapeType="1"/>
            </p:cNvSpPr>
            <p:nvPr/>
          </p:nvSpPr>
          <p:spPr bwMode="auto">
            <a:xfrm>
              <a:off x="6907263" y="279938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2" name="Line 1902"/>
            <p:cNvSpPr>
              <a:spLocks noChangeShapeType="1"/>
            </p:cNvSpPr>
            <p:nvPr/>
          </p:nvSpPr>
          <p:spPr bwMode="auto">
            <a:xfrm>
              <a:off x="6984174" y="279938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3" name="AutoShape 1900"/>
            <p:cNvSpPr>
              <a:spLocks noChangeArrowheads="1"/>
            </p:cNvSpPr>
            <p:nvPr/>
          </p:nvSpPr>
          <p:spPr bwMode="auto">
            <a:xfrm>
              <a:off x="6585557" y="3088540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4" name="Line 1901"/>
            <p:cNvSpPr>
              <a:spLocks noChangeShapeType="1"/>
            </p:cNvSpPr>
            <p:nvPr/>
          </p:nvSpPr>
          <p:spPr bwMode="auto">
            <a:xfrm>
              <a:off x="6585557" y="308854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5" name="Line 1902"/>
            <p:cNvSpPr>
              <a:spLocks noChangeShapeType="1"/>
            </p:cNvSpPr>
            <p:nvPr/>
          </p:nvSpPr>
          <p:spPr bwMode="auto">
            <a:xfrm>
              <a:off x="6662468" y="308854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6" name="AutoShape 1900"/>
            <p:cNvSpPr>
              <a:spLocks noChangeArrowheads="1"/>
            </p:cNvSpPr>
            <p:nvPr/>
          </p:nvSpPr>
          <p:spPr bwMode="auto">
            <a:xfrm>
              <a:off x="6591195" y="2863967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7" name="Line 1901"/>
            <p:cNvSpPr>
              <a:spLocks noChangeShapeType="1"/>
            </p:cNvSpPr>
            <p:nvPr/>
          </p:nvSpPr>
          <p:spPr bwMode="auto">
            <a:xfrm>
              <a:off x="6591195" y="286396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8" name="Line 1902"/>
            <p:cNvSpPr>
              <a:spLocks noChangeShapeType="1"/>
            </p:cNvSpPr>
            <p:nvPr/>
          </p:nvSpPr>
          <p:spPr bwMode="auto">
            <a:xfrm>
              <a:off x="6668106" y="286396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9" name="AutoShape 1900"/>
            <p:cNvSpPr>
              <a:spLocks noChangeArrowheads="1"/>
            </p:cNvSpPr>
            <p:nvPr/>
          </p:nvSpPr>
          <p:spPr bwMode="auto">
            <a:xfrm>
              <a:off x="5857381" y="3087570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0" name="Line 1901"/>
            <p:cNvSpPr>
              <a:spLocks noChangeShapeType="1"/>
            </p:cNvSpPr>
            <p:nvPr/>
          </p:nvSpPr>
          <p:spPr bwMode="auto">
            <a:xfrm>
              <a:off x="5857381" y="308757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1" name="Line 1902"/>
            <p:cNvSpPr>
              <a:spLocks noChangeShapeType="1"/>
            </p:cNvSpPr>
            <p:nvPr/>
          </p:nvSpPr>
          <p:spPr bwMode="auto">
            <a:xfrm>
              <a:off x="5934292" y="3087570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2" name="AutoShape 1900"/>
            <p:cNvSpPr>
              <a:spLocks noChangeArrowheads="1"/>
            </p:cNvSpPr>
            <p:nvPr/>
          </p:nvSpPr>
          <p:spPr bwMode="auto">
            <a:xfrm>
              <a:off x="5863018" y="2862997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3" name="Line 1901"/>
            <p:cNvSpPr>
              <a:spLocks noChangeShapeType="1"/>
            </p:cNvSpPr>
            <p:nvPr/>
          </p:nvSpPr>
          <p:spPr bwMode="auto">
            <a:xfrm>
              <a:off x="5863018" y="286299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4" name="Line 1902"/>
            <p:cNvSpPr>
              <a:spLocks noChangeShapeType="1"/>
            </p:cNvSpPr>
            <p:nvPr/>
          </p:nvSpPr>
          <p:spPr bwMode="auto">
            <a:xfrm>
              <a:off x="5939929" y="2862997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5" name="AutoShape 1900"/>
            <p:cNvSpPr>
              <a:spLocks noChangeArrowheads="1"/>
            </p:cNvSpPr>
            <p:nvPr/>
          </p:nvSpPr>
          <p:spPr bwMode="auto">
            <a:xfrm>
              <a:off x="5491663" y="3053066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6" name="Line 1901"/>
            <p:cNvSpPr>
              <a:spLocks noChangeShapeType="1"/>
            </p:cNvSpPr>
            <p:nvPr/>
          </p:nvSpPr>
          <p:spPr bwMode="auto">
            <a:xfrm>
              <a:off x="5491663" y="305306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7" name="Line 1902"/>
            <p:cNvSpPr>
              <a:spLocks noChangeShapeType="1"/>
            </p:cNvSpPr>
            <p:nvPr/>
          </p:nvSpPr>
          <p:spPr bwMode="auto">
            <a:xfrm>
              <a:off x="5568574" y="305306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8" name="AutoShape 1900"/>
            <p:cNvSpPr>
              <a:spLocks noChangeArrowheads="1"/>
            </p:cNvSpPr>
            <p:nvPr/>
          </p:nvSpPr>
          <p:spPr bwMode="auto">
            <a:xfrm>
              <a:off x="5497301" y="2845466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9" name="Line 1901"/>
            <p:cNvSpPr>
              <a:spLocks noChangeShapeType="1"/>
            </p:cNvSpPr>
            <p:nvPr/>
          </p:nvSpPr>
          <p:spPr bwMode="auto">
            <a:xfrm>
              <a:off x="5497301" y="284546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0" name="Line 1902"/>
            <p:cNvSpPr>
              <a:spLocks noChangeShapeType="1"/>
            </p:cNvSpPr>
            <p:nvPr/>
          </p:nvSpPr>
          <p:spPr bwMode="auto">
            <a:xfrm>
              <a:off x="5574212" y="284546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1" name="AutoShape 1900"/>
            <p:cNvSpPr>
              <a:spLocks noChangeArrowheads="1"/>
            </p:cNvSpPr>
            <p:nvPr/>
          </p:nvSpPr>
          <p:spPr bwMode="auto">
            <a:xfrm>
              <a:off x="6389047" y="2512404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2" name="Line 1901"/>
            <p:cNvSpPr>
              <a:spLocks noChangeShapeType="1"/>
            </p:cNvSpPr>
            <p:nvPr/>
          </p:nvSpPr>
          <p:spPr bwMode="auto">
            <a:xfrm>
              <a:off x="6389047" y="251240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3" name="Line 1902"/>
            <p:cNvSpPr>
              <a:spLocks noChangeShapeType="1"/>
            </p:cNvSpPr>
            <p:nvPr/>
          </p:nvSpPr>
          <p:spPr bwMode="auto">
            <a:xfrm>
              <a:off x="6465958" y="251240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4" name="AutoShape 1900"/>
            <p:cNvSpPr>
              <a:spLocks noChangeArrowheads="1"/>
            </p:cNvSpPr>
            <p:nvPr/>
          </p:nvSpPr>
          <p:spPr bwMode="auto">
            <a:xfrm>
              <a:off x="6386001" y="2304735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5" name="Line 1901"/>
            <p:cNvSpPr>
              <a:spLocks noChangeShapeType="1"/>
            </p:cNvSpPr>
            <p:nvPr/>
          </p:nvSpPr>
          <p:spPr bwMode="auto">
            <a:xfrm>
              <a:off x="6386001" y="23047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6" name="Line 1902"/>
            <p:cNvSpPr>
              <a:spLocks noChangeShapeType="1"/>
            </p:cNvSpPr>
            <p:nvPr/>
          </p:nvSpPr>
          <p:spPr bwMode="auto">
            <a:xfrm>
              <a:off x="6462912" y="23047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7" name="AutoShape 1900"/>
            <p:cNvSpPr>
              <a:spLocks noChangeArrowheads="1"/>
            </p:cNvSpPr>
            <p:nvPr/>
          </p:nvSpPr>
          <p:spPr bwMode="auto">
            <a:xfrm>
              <a:off x="6840552" y="2392113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8" name="Line 1901"/>
            <p:cNvSpPr>
              <a:spLocks noChangeShapeType="1"/>
            </p:cNvSpPr>
            <p:nvPr/>
          </p:nvSpPr>
          <p:spPr bwMode="auto">
            <a:xfrm>
              <a:off x="6840552" y="239211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9" name="Line 1902"/>
            <p:cNvSpPr>
              <a:spLocks noChangeShapeType="1"/>
            </p:cNvSpPr>
            <p:nvPr/>
          </p:nvSpPr>
          <p:spPr bwMode="auto">
            <a:xfrm>
              <a:off x="6917463" y="239211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0" name="AutoShape 1900"/>
            <p:cNvSpPr>
              <a:spLocks noChangeArrowheads="1"/>
            </p:cNvSpPr>
            <p:nvPr/>
          </p:nvSpPr>
          <p:spPr bwMode="auto">
            <a:xfrm>
              <a:off x="6841367" y="2231632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1" name="Line 1901"/>
            <p:cNvSpPr>
              <a:spLocks noChangeShapeType="1"/>
            </p:cNvSpPr>
            <p:nvPr/>
          </p:nvSpPr>
          <p:spPr bwMode="auto">
            <a:xfrm>
              <a:off x="6841367" y="223163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2" name="Line 1902"/>
            <p:cNvSpPr>
              <a:spLocks noChangeShapeType="1"/>
            </p:cNvSpPr>
            <p:nvPr/>
          </p:nvSpPr>
          <p:spPr bwMode="auto">
            <a:xfrm>
              <a:off x="6918278" y="223163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3" name="AutoShape 1900"/>
            <p:cNvSpPr>
              <a:spLocks noChangeArrowheads="1"/>
            </p:cNvSpPr>
            <p:nvPr/>
          </p:nvSpPr>
          <p:spPr bwMode="auto">
            <a:xfrm>
              <a:off x="5869726" y="2502888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4" name="Line 1901"/>
            <p:cNvSpPr>
              <a:spLocks noChangeShapeType="1"/>
            </p:cNvSpPr>
            <p:nvPr/>
          </p:nvSpPr>
          <p:spPr bwMode="auto">
            <a:xfrm>
              <a:off x="5869726" y="250288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5" name="Line 1902"/>
            <p:cNvSpPr>
              <a:spLocks noChangeShapeType="1"/>
            </p:cNvSpPr>
            <p:nvPr/>
          </p:nvSpPr>
          <p:spPr bwMode="auto">
            <a:xfrm>
              <a:off x="5946637" y="250288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6" name="AutoShape 1900"/>
            <p:cNvSpPr>
              <a:spLocks noChangeArrowheads="1"/>
            </p:cNvSpPr>
            <p:nvPr/>
          </p:nvSpPr>
          <p:spPr bwMode="auto">
            <a:xfrm>
              <a:off x="5870624" y="2308075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7" name="Line 1901"/>
            <p:cNvSpPr>
              <a:spLocks noChangeShapeType="1"/>
            </p:cNvSpPr>
            <p:nvPr/>
          </p:nvSpPr>
          <p:spPr bwMode="auto">
            <a:xfrm>
              <a:off x="5870624" y="230807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8" name="Line 1902"/>
            <p:cNvSpPr>
              <a:spLocks noChangeShapeType="1"/>
            </p:cNvSpPr>
            <p:nvPr/>
          </p:nvSpPr>
          <p:spPr bwMode="auto">
            <a:xfrm>
              <a:off x="5947535" y="230807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9" name="AutoShape 1900"/>
            <p:cNvSpPr>
              <a:spLocks noChangeArrowheads="1"/>
            </p:cNvSpPr>
            <p:nvPr/>
          </p:nvSpPr>
          <p:spPr bwMode="auto">
            <a:xfrm>
              <a:off x="5499402" y="2481082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0" name="Line 1901"/>
            <p:cNvSpPr>
              <a:spLocks noChangeShapeType="1"/>
            </p:cNvSpPr>
            <p:nvPr/>
          </p:nvSpPr>
          <p:spPr bwMode="auto">
            <a:xfrm>
              <a:off x="5499402" y="248108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1" name="Line 1902"/>
            <p:cNvSpPr>
              <a:spLocks noChangeShapeType="1"/>
            </p:cNvSpPr>
            <p:nvPr/>
          </p:nvSpPr>
          <p:spPr bwMode="auto">
            <a:xfrm>
              <a:off x="5576313" y="248108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2" name="AutoShape 1900"/>
            <p:cNvSpPr>
              <a:spLocks noChangeArrowheads="1"/>
            </p:cNvSpPr>
            <p:nvPr/>
          </p:nvSpPr>
          <p:spPr bwMode="auto">
            <a:xfrm>
              <a:off x="5500830" y="2281763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3" name="Line 1901"/>
            <p:cNvSpPr>
              <a:spLocks noChangeShapeType="1"/>
            </p:cNvSpPr>
            <p:nvPr/>
          </p:nvSpPr>
          <p:spPr bwMode="auto">
            <a:xfrm>
              <a:off x="5500830" y="228176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4" name="Line 1902"/>
            <p:cNvSpPr>
              <a:spLocks noChangeShapeType="1"/>
            </p:cNvSpPr>
            <p:nvPr/>
          </p:nvSpPr>
          <p:spPr bwMode="auto">
            <a:xfrm>
              <a:off x="5577741" y="2281763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5" name="AutoShape 1900"/>
            <p:cNvSpPr>
              <a:spLocks noChangeArrowheads="1"/>
            </p:cNvSpPr>
            <p:nvPr/>
          </p:nvSpPr>
          <p:spPr bwMode="auto">
            <a:xfrm>
              <a:off x="5842049" y="1926158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6" name="Line 1901"/>
            <p:cNvSpPr>
              <a:spLocks noChangeShapeType="1"/>
            </p:cNvSpPr>
            <p:nvPr/>
          </p:nvSpPr>
          <p:spPr bwMode="auto">
            <a:xfrm>
              <a:off x="5842049" y="192615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7" name="Line 1902"/>
            <p:cNvSpPr>
              <a:spLocks noChangeShapeType="1"/>
            </p:cNvSpPr>
            <p:nvPr/>
          </p:nvSpPr>
          <p:spPr bwMode="auto">
            <a:xfrm>
              <a:off x="5918960" y="192615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8" name="AutoShape 1900"/>
            <p:cNvSpPr>
              <a:spLocks noChangeArrowheads="1"/>
            </p:cNvSpPr>
            <p:nvPr/>
          </p:nvSpPr>
          <p:spPr bwMode="auto">
            <a:xfrm>
              <a:off x="5845565" y="1671526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9" name="Line 1901"/>
            <p:cNvSpPr>
              <a:spLocks noChangeShapeType="1"/>
            </p:cNvSpPr>
            <p:nvPr/>
          </p:nvSpPr>
          <p:spPr bwMode="auto">
            <a:xfrm>
              <a:off x="5845565" y="167152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0" name="Line 1902"/>
            <p:cNvSpPr>
              <a:spLocks noChangeShapeType="1"/>
            </p:cNvSpPr>
            <p:nvPr/>
          </p:nvSpPr>
          <p:spPr bwMode="auto">
            <a:xfrm>
              <a:off x="5922476" y="167152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1" name="AutoShape 1900"/>
            <p:cNvSpPr>
              <a:spLocks noChangeArrowheads="1"/>
            </p:cNvSpPr>
            <p:nvPr/>
          </p:nvSpPr>
          <p:spPr bwMode="auto">
            <a:xfrm>
              <a:off x="5511893" y="1883094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2" name="Line 1901"/>
            <p:cNvSpPr>
              <a:spLocks noChangeShapeType="1"/>
            </p:cNvSpPr>
            <p:nvPr/>
          </p:nvSpPr>
          <p:spPr bwMode="auto">
            <a:xfrm>
              <a:off x="5511893" y="188309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3" name="Line 1902"/>
            <p:cNvSpPr>
              <a:spLocks noChangeShapeType="1"/>
            </p:cNvSpPr>
            <p:nvPr/>
          </p:nvSpPr>
          <p:spPr bwMode="auto">
            <a:xfrm>
              <a:off x="5588804" y="188309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4" name="AutoShape 1900"/>
            <p:cNvSpPr>
              <a:spLocks noChangeArrowheads="1"/>
            </p:cNvSpPr>
            <p:nvPr/>
          </p:nvSpPr>
          <p:spPr bwMode="auto">
            <a:xfrm>
              <a:off x="5508456" y="1649435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5" name="Line 1901"/>
            <p:cNvSpPr>
              <a:spLocks noChangeShapeType="1"/>
            </p:cNvSpPr>
            <p:nvPr/>
          </p:nvSpPr>
          <p:spPr bwMode="auto">
            <a:xfrm>
              <a:off x="5508456" y="16494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6" name="Line 1902"/>
            <p:cNvSpPr>
              <a:spLocks noChangeShapeType="1"/>
            </p:cNvSpPr>
            <p:nvPr/>
          </p:nvSpPr>
          <p:spPr bwMode="auto">
            <a:xfrm>
              <a:off x="5585367" y="1649435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7" name="AutoShape 1900"/>
            <p:cNvSpPr>
              <a:spLocks noChangeArrowheads="1"/>
            </p:cNvSpPr>
            <p:nvPr/>
          </p:nvSpPr>
          <p:spPr bwMode="auto">
            <a:xfrm>
              <a:off x="6858313" y="1896974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8" name="Line 1901"/>
            <p:cNvSpPr>
              <a:spLocks noChangeShapeType="1"/>
            </p:cNvSpPr>
            <p:nvPr/>
          </p:nvSpPr>
          <p:spPr bwMode="auto">
            <a:xfrm>
              <a:off x="6858313" y="189697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9" name="Line 1902"/>
            <p:cNvSpPr>
              <a:spLocks noChangeShapeType="1"/>
            </p:cNvSpPr>
            <p:nvPr/>
          </p:nvSpPr>
          <p:spPr bwMode="auto">
            <a:xfrm>
              <a:off x="6935224" y="1896974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0" name="AutoShape 1900"/>
            <p:cNvSpPr>
              <a:spLocks noChangeArrowheads="1"/>
            </p:cNvSpPr>
            <p:nvPr/>
          </p:nvSpPr>
          <p:spPr bwMode="auto">
            <a:xfrm>
              <a:off x="6861830" y="1642342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1" name="Line 1901"/>
            <p:cNvSpPr>
              <a:spLocks noChangeShapeType="1"/>
            </p:cNvSpPr>
            <p:nvPr/>
          </p:nvSpPr>
          <p:spPr bwMode="auto">
            <a:xfrm>
              <a:off x="6861830" y="164234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2" name="Line 1902"/>
            <p:cNvSpPr>
              <a:spLocks noChangeShapeType="1"/>
            </p:cNvSpPr>
            <p:nvPr/>
          </p:nvSpPr>
          <p:spPr bwMode="auto">
            <a:xfrm>
              <a:off x="6938741" y="1642342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3" name="AutoShape 1900"/>
            <p:cNvSpPr>
              <a:spLocks noChangeArrowheads="1"/>
            </p:cNvSpPr>
            <p:nvPr/>
          </p:nvSpPr>
          <p:spPr bwMode="auto">
            <a:xfrm>
              <a:off x="6667358" y="1922526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4" name="Line 1901"/>
            <p:cNvSpPr>
              <a:spLocks noChangeShapeType="1"/>
            </p:cNvSpPr>
            <p:nvPr/>
          </p:nvSpPr>
          <p:spPr bwMode="auto">
            <a:xfrm>
              <a:off x="6667358" y="192252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5" name="Line 1902"/>
            <p:cNvSpPr>
              <a:spLocks noChangeShapeType="1"/>
            </p:cNvSpPr>
            <p:nvPr/>
          </p:nvSpPr>
          <p:spPr bwMode="auto">
            <a:xfrm>
              <a:off x="6744269" y="1922526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6" name="AutoShape 1900"/>
            <p:cNvSpPr>
              <a:spLocks noChangeArrowheads="1"/>
            </p:cNvSpPr>
            <p:nvPr/>
          </p:nvSpPr>
          <p:spPr bwMode="auto">
            <a:xfrm>
              <a:off x="6663863" y="1666248"/>
              <a:ext cx="76911" cy="68680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7" name="Line 1901"/>
            <p:cNvSpPr>
              <a:spLocks noChangeShapeType="1"/>
            </p:cNvSpPr>
            <p:nvPr/>
          </p:nvSpPr>
          <p:spPr bwMode="auto">
            <a:xfrm>
              <a:off x="6663863" y="166624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8" name="Line 1902"/>
            <p:cNvSpPr>
              <a:spLocks noChangeShapeType="1"/>
            </p:cNvSpPr>
            <p:nvPr/>
          </p:nvSpPr>
          <p:spPr bwMode="auto">
            <a:xfrm>
              <a:off x="6740774" y="1666248"/>
              <a:ext cx="0" cy="68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22548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15" dirty="0" smtClean="0"/>
              <a:t>RELOJ </a:t>
            </a:r>
            <a:r>
              <a:rPr spc="-5" dirty="0"/>
              <a:t>EXTERIOR DOBLE CARA </a:t>
            </a:r>
            <a:r>
              <a:rPr dirty="0"/>
              <a:t>( 1,20 X</a:t>
            </a:r>
            <a:r>
              <a:rPr spc="10" dirty="0"/>
              <a:t> </a:t>
            </a:r>
            <a:r>
              <a:rPr dirty="0" smtClean="0"/>
              <a:t>1,75M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705256" y="1388363"/>
            <a:ext cx="3249676" cy="367131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25400">
              <a:spcBef>
                <a:spcPts val="409"/>
              </a:spcBef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spcBef>
                  <a:spcPts val="409"/>
                </a:spcBef>
              </a:pPr>
              <a:t>70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788024" y="1135859"/>
            <a:ext cx="3757740" cy="4843331"/>
            <a:chOff x="4788024" y="1135859"/>
            <a:chExt cx="3757740" cy="4741581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038697" y="1498699"/>
              <a:ext cx="36986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586854" y="1135859"/>
              <a:ext cx="1340280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818528" y="1498699"/>
              <a:ext cx="538590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818528" y="2165374"/>
              <a:ext cx="538590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880490" y="2715799"/>
              <a:ext cx="464237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818528" y="3295286"/>
              <a:ext cx="543357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849985" y="3904717"/>
              <a:ext cx="449937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716497" y="3952273"/>
              <a:ext cx="1038097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147335" y="3932899"/>
              <a:ext cx="482348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073935" y="3295286"/>
              <a:ext cx="614851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166400" y="2715799"/>
              <a:ext cx="532871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073935" y="2165374"/>
              <a:ext cx="617711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073935" y="1527762"/>
              <a:ext cx="617711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023445" y="4092302"/>
              <a:ext cx="385116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11947" y="3932899"/>
              <a:ext cx="137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82790" y="3961961"/>
              <a:ext cx="136315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08226" y="3397445"/>
              <a:ext cx="1363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245521" y="3397445"/>
              <a:ext cx="137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04413" y="2802986"/>
              <a:ext cx="138223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82790" y="2861111"/>
              <a:ext cx="137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39684" y="2295715"/>
              <a:ext cx="138222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77932" y="2295715"/>
              <a:ext cx="137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08226" y="1657222"/>
              <a:ext cx="136316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351332" y="1643131"/>
              <a:ext cx="275492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45370" y="4282529"/>
              <a:ext cx="34793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79596" y="1439694"/>
              <a:ext cx="47186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149275" y="1236257"/>
              <a:ext cx="162054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461944" y="1324325"/>
              <a:ext cx="50522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429533" y="1353387"/>
              <a:ext cx="505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472923" y="1225277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440035" y="1255697"/>
              <a:ext cx="46676" cy="6768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467203" y="1124880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440916" y="1154419"/>
              <a:ext cx="44915" cy="6768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975322" y="1124880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943315" y="1153466"/>
              <a:ext cx="44915" cy="695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975322" y="1225277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942435" y="1254744"/>
              <a:ext cx="46676" cy="695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480989" y="1659893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447184" y="1689396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626397" y="2210759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593033" y="2240702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626837" y="2326568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593033" y="2356070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869918" y="2848811"/>
              <a:ext cx="45795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836590" y="2877837"/>
              <a:ext cx="46676" cy="695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869918" y="2965061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836590" y="2994087"/>
              <a:ext cx="46676" cy="695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419981" y="3578895"/>
              <a:ext cx="45795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386176" y="3608397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419540" y="3462204"/>
              <a:ext cx="46676" cy="686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386176" y="3492148"/>
              <a:ext cx="46676" cy="686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931933" y="1324325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911914" y="1353387"/>
              <a:ext cx="5052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612558" y="2484180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579194" y="2512362"/>
              <a:ext cx="5242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767939" y="2600430"/>
              <a:ext cx="5052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734575" y="2629492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765079" y="2715799"/>
              <a:ext cx="505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731715" y="2744862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408561" y="3759405"/>
              <a:ext cx="129643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013879" y="2599549"/>
              <a:ext cx="130597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765079" y="3150855"/>
              <a:ext cx="50522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731715" y="3179917"/>
              <a:ext cx="5147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408561" y="3358695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405701" y="3677501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434299" y="4282529"/>
              <a:ext cx="5147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948138" y="4282529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467696" y="3267104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467696" y="3179917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467696" y="2715799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467696" y="2629492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147369" y="3952273"/>
              <a:ext cx="162054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765079" y="3267104"/>
              <a:ext cx="5052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731715" y="3295286"/>
              <a:ext cx="5147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057729" y="3193127"/>
              <a:ext cx="12964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313268" y="2744862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652628" y="2482419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652628" y="251236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652628" y="254318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652628" y="257401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652628" y="2238470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652628" y="226929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652628" y="2300118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652628" y="2330061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652628" y="2046482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652628" y="2078187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652628" y="2109011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652628" y="213895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652628" y="3061025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652628" y="309273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652628" y="3122673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652628" y="3153497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652628" y="279418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652628" y="282148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652628" y="2851424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652628" y="2882248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652628" y="3400968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652628" y="343179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652628" y="3462615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652628" y="3492559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652628" y="367045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652628" y="3701280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652628" y="3732103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652628" y="3762928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313268" y="28029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313268" y="2861111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313268" y="29183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313268" y="29764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313268" y="303460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313268" y="3092730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313268" y="3149974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344726" y="332434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344726" y="33824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344726" y="344059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344726" y="34978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344726" y="355596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344726" y="361409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344726" y="367133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344726" y="3730342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344726" y="2193556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344726" y="2252561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344726" y="23106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344726" y="2367931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344726" y="24260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344726" y="24841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344726" y="254142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344726" y="2600430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04439" y="2744862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04439" y="2802986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04439" y="2861111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04439" y="291835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04439" y="2976480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04439" y="3034605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04439" y="3092730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04439" y="3149974"/>
              <a:ext cx="9723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011973" y="33824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011973" y="3440599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011973" y="34978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011973" y="355596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011973" y="361409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011973" y="3671337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011973" y="3730342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344726" y="1555063"/>
              <a:ext cx="9723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344726" y="1614949"/>
              <a:ext cx="9723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344726" y="1673074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344726" y="1730318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344726" y="1788443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344726" y="1846568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344726" y="1903812"/>
              <a:ext cx="9723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344726" y="1962818"/>
              <a:ext cx="9723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011973" y="1555063"/>
              <a:ext cx="96279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011973" y="1614068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011973" y="1672193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011973" y="17303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011973" y="1787562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011973" y="1846568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011973" y="1902932"/>
              <a:ext cx="9627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011973" y="1961937"/>
              <a:ext cx="9627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011973" y="2165374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011973" y="22226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011973" y="2281624"/>
              <a:ext cx="96279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011973" y="2337987"/>
              <a:ext cx="96279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011973" y="2396993"/>
              <a:ext cx="96279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011973" y="2455118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011973" y="2513242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011973" y="2570487"/>
              <a:ext cx="96279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625937" y="3816649"/>
              <a:ext cx="260240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538204" y="3816649"/>
              <a:ext cx="259286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561115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497247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431472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366651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301829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085374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020552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955731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890909" y="3816649"/>
              <a:ext cx="3336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827041" y="3816649"/>
              <a:ext cx="32411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282764" y="3904717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282764" y="4165398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042477" y="3932899"/>
              <a:ext cx="9723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042477" y="4020086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086404" y="459923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052087" y="462477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078778" y="492332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052087" y="493653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079218" y="4758192"/>
              <a:ext cx="69573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051646" y="4779329"/>
              <a:ext cx="71335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266129" y="4612000"/>
              <a:ext cx="71335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227962" y="4625246"/>
              <a:ext cx="70454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266569" y="4923320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227962" y="4937007"/>
              <a:ext cx="70454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267010" y="5075237"/>
              <a:ext cx="69573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228402" y="5088924"/>
              <a:ext cx="69574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266569" y="4765678"/>
              <a:ext cx="7045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227522" y="4779806"/>
              <a:ext cx="71335" cy="543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079218" y="5075237"/>
              <a:ext cx="69573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052527" y="5088448"/>
              <a:ext cx="69574" cy="5528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725076" y="4451619"/>
              <a:ext cx="10390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551550" y="4456022"/>
              <a:ext cx="1029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616208" y="4629567"/>
              <a:ext cx="55289" cy="122414"/>
              <a:chOff x="1344" y="5712"/>
              <a:chExt cx="77" cy="192"/>
            </a:xfrm>
            <a:solidFill>
              <a:srgbClr val="FF0000"/>
            </a:solidFill>
          </p:grpSpPr>
          <p:sp>
            <p:nvSpPr>
              <p:cNvPr id="1458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9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327568" y="4352102"/>
              <a:ext cx="1258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55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6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7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841340" y="4377642"/>
              <a:ext cx="129643" cy="80142"/>
              <a:chOff x="1584" y="5232"/>
              <a:chExt cx="240" cy="192"/>
            </a:xfrm>
          </p:grpSpPr>
          <p:sp>
            <p:nvSpPr>
              <p:cNvPr id="1452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54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889003" y="3363099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889003" y="3393042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889003" y="3423866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889003" y="3453809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889003" y="3482871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884236" y="3598240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884236" y="3629064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884236" y="3659888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884236" y="3690712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884236" y="3720655"/>
              <a:ext cx="1029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884236" y="2480658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884236" y="2513242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884236" y="2542305"/>
              <a:ext cx="1029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884236" y="2570487"/>
              <a:ext cx="1029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884236" y="2603953"/>
              <a:ext cx="1029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149275" y="3034605"/>
              <a:ext cx="61961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149275" y="2861111"/>
              <a:ext cx="6100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302749" y="2861111"/>
              <a:ext cx="6100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302749" y="3034605"/>
              <a:ext cx="61008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375197" y="3387758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375197" y="3706564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46231" y="3643155"/>
              <a:ext cx="3050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72521" y="3643155"/>
              <a:ext cx="3050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72521" y="3440599"/>
              <a:ext cx="30504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81101" y="3092730"/>
              <a:ext cx="2859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46231" y="3440599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48138" y="3092730"/>
              <a:ext cx="2859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81101" y="2861111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48138" y="2861111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55179" y="2512362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62437" y="2512362"/>
              <a:ext cx="2859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23721" y="2309806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62437" y="2309806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624950" y="1932875"/>
              <a:ext cx="571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30979" y="1932875"/>
              <a:ext cx="571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624950" y="1672193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30979" y="1672193"/>
              <a:ext cx="571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407608" y="1788443"/>
              <a:ext cx="5147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374244" y="1817505"/>
              <a:ext cx="5242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066375" y="4223523"/>
              <a:ext cx="21638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166400" y="4251705"/>
              <a:ext cx="216390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849985" y="4223523"/>
              <a:ext cx="184932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444752" y="4251705"/>
              <a:ext cx="184932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788024" y="2251681"/>
              <a:ext cx="61961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661141" y="2251681"/>
              <a:ext cx="61961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869018" y="4678835"/>
              <a:ext cx="10771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869018" y="488931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869018" y="459164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818528" y="1411512"/>
              <a:ext cx="185885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128337" y="1411512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475256" y="1439694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04439" y="1439694"/>
              <a:ext cx="184932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99120" y="3706564"/>
              <a:ext cx="238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99120" y="3619376"/>
              <a:ext cx="238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99120" y="3503127"/>
              <a:ext cx="2383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99120" y="3387758"/>
              <a:ext cx="2383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54686" y="3237161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54686" y="3149974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60162" y="3267104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60162" y="3179917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96537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66032" y="2918355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54686" y="2744862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827041" y="2629492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29658" y="271579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29658" y="2629492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72613" y="2512362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705978" y="2337987"/>
              <a:ext cx="4861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705978" y="2222618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66710" y="1817505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74244" y="1672193"/>
              <a:ext cx="4956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46140" y="1356029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32485" y="135602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51859" y="1236257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32485" y="1236257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51859" y="1135859"/>
              <a:ext cx="4861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32485" y="1135859"/>
              <a:ext cx="49569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60346" y="4391733"/>
              <a:ext cx="5338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82054" y="4391733"/>
              <a:ext cx="5242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210284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64711" y="3004662"/>
              <a:ext cx="2478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210284" y="2831168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64711" y="2831168"/>
              <a:ext cx="247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96879" y="4251705"/>
              <a:ext cx="81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11947" y="4251705"/>
              <a:ext cx="81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228362" y="4280767"/>
              <a:ext cx="8198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06714" y="4280767"/>
              <a:ext cx="8102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27568" y="4432244"/>
              <a:ext cx="9341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84236" y="4457784"/>
              <a:ext cx="943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14590" y="5045198"/>
              <a:ext cx="10676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14590" y="4751050"/>
              <a:ext cx="10676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610652" y="4746647"/>
              <a:ext cx="1058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610652" y="5016135"/>
              <a:ext cx="10581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417140" y="3876535"/>
              <a:ext cx="110578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87372" y="3237161"/>
              <a:ext cx="123923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89312" y="1527762"/>
              <a:ext cx="89606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77873" y="3974291"/>
              <a:ext cx="114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79780" y="1266200"/>
              <a:ext cx="114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179780" y="283116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334207" y="2831168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179780" y="300466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334207" y="3004662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042477" y="4106393"/>
              <a:ext cx="9723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042477" y="4194461"/>
              <a:ext cx="9723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282764" y="3991023"/>
              <a:ext cx="9723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282764" y="4078211"/>
              <a:ext cx="9723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143522" y="2656794"/>
              <a:ext cx="123923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9"/>
            <p:cNvSpPr>
              <a:spLocks noChangeArrowheads="1"/>
            </p:cNvSpPr>
            <p:nvPr/>
          </p:nvSpPr>
          <p:spPr bwMode="auto">
            <a:xfrm>
              <a:off x="8298870" y="3539235"/>
              <a:ext cx="184932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Line 2123"/>
            <p:cNvSpPr>
              <a:spLocks noChangeShapeType="1"/>
            </p:cNvSpPr>
            <p:nvPr/>
          </p:nvSpPr>
          <p:spPr bwMode="auto">
            <a:xfrm>
              <a:off x="7866091" y="319136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4" name="Line 2124"/>
            <p:cNvSpPr>
              <a:spLocks noChangeShapeType="1"/>
            </p:cNvSpPr>
            <p:nvPr/>
          </p:nvSpPr>
          <p:spPr bwMode="auto">
            <a:xfrm>
              <a:off x="7959510" y="3191366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5" name="Line 2125"/>
            <p:cNvSpPr>
              <a:spLocks noChangeShapeType="1"/>
            </p:cNvSpPr>
            <p:nvPr/>
          </p:nvSpPr>
          <p:spPr bwMode="auto">
            <a:xfrm flipH="1" flipV="1">
              <a:off x="7681159" y="3133241"/>
              <a:ext cx="184932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6" name="Line 2126"/>
            <p:cNvSpPr>
              <a:spLocks noChangeShapeType="1"/>
            </p:cNvSpPr>
            <p:nvPr/>
          </p:nvSpPr>
          <p:spPr bwMode="auto">
            <a:xfrm>
              <a:off x="7711664" y="3046054"/>
              <a:ext cx="587206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7" name="Line 2127"/>
            <p:cNvSpPr>
              <a:spLocks noChangeShapeType="1"/>
            </p:cNvSpPr>
            <p:nvPr/>
          </p:nvSpPr>
          <p:spPr bwMode="auto">
            <a:xfrm>
              <a:off x="7959510" y="3191366"/>
              <a:ext cx="277398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9"/>
            <p:cNvSpPr>
              <a:spLocks noChangeShapeType="1"/>
            </p:cNvSpPr>
            <p:nvPr/>
          </p:nvSpPr>
          <p:spPr bwMode="auto">
            <a:xfrm flipH="1" flipV="1">
              <a:off x="7649702" y="3799035"/>
              <a:ext cx="216389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30"/>
            <p:cNvSpPr>
              <a:spLocks noChangeShapeType="1"/>
            </p:cNvSpPr>
            <p:nvPr/>
          </p:nvSpPr>
          <p:spPr bwMode="auto">
            <a:xfrm>
              <a:off x="7959510" y="3858041"/>
              <a:ext cx="277398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31"/>
            <p:cNvSpPr>
              <a:spLocks noChangeShapeType="1"/>
            </p:cNvSpPr>
            <p:nvPr/>
          </p:nvSpPr>
          <p:spPr bwMode="auto">
            <a:xfrm>
              <a:off x="7557236" y="3770853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32"/>
            <p:cNvSpPr>
              <a:spLocks noChangeShapeType="1"/>
            </p:cNvSpPr>
            <p:nvPr/>
          </p:nvSpPr>
          <p:spPr bwMode="auto">
            <a:xfrm>
              <a:off x="7557236" y="3858041"/>
              <a:ext cx="67967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Rectangle 2209"/>
            <p:cNvSpPr>
              <a:spLocks noChangeArrowheads="1"/>
            </p:cNvSpPr>
            <p:nvPr/>
          </p:nvSpPr>
          <p:spPr bwMode="auto">
            <a:xfrm>
              <a:off x="8298870" y="4117841"/>
              <a:ext cx="30504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3" name="Rectangle 2212"/>
            <p:cNvSpPr>
              <a:spLocks noChangeArrowheads="1"/>
            </p:cNvSpPr>
            <p:nvPr/>
          </p:nvSpPr>
          <p:spPr bwMode="auto">
            <a:xfrm>
              <a:off x="7711664" y="3626422"/>
              <a:ext cx="30504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4" name="Rectangle 2330"/>
            <p:cNvSpPr>
              <a:spLocks noChangeArrowheads="1"/>
            </p:cNvSpPr>
            <p:nvPr/>
          </p:nvSpPr>
          <p:spPr bwMode="auto">
            <a:xfrm rot="591949">
              <a:off x="7743121" y="3075116"/>
              <a:ext cx="463283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5" name="Rectangle 2333"/>
            <p:cNvSpPr>
              <a:spLocks noChangeArrowheads="1"/>
            </p:cNvSpPr>
            <p:nvPr/>
          </p:nvSpPr>
          <p:spPr bwMode="auto">
            <a:xfrm rot="885259">
              <a:off x="7711664" y="3945228"/>
              <a:ext cx="432779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66" name="Rectangle 2336"/>
            <p:cNvSpPr>
              <a:spLocks noChangeArrowheads="1"/>
            </p:cNvSpPr>
            <p:nvPr/>
          </p:nvSpPr>
          <p:spPr bwMode="auto">
            <a:xfrm rot="591949">
              <a:off x="8113938" y="3161423"/>
              <a:ext cx="61008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337"/>
            <p:cNvSpPr>
              <a:spLocks noChangeArrowheads="1"/>
            </p:cNvSpPr>
            <p:nvPr/>
          </p:nvSpPr>
          <p:spPr bwMode="auto">
            <a:xfrm rot="591949">
              <a:off x="7990015" y="3133241"/>
              <a:ext cx="61008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8"/>
            <p:cNvSpPr>
              <a:spLocks noChangeArrowheads="1"/>
            </p:cNvSpPr>
            <p:nvPr/>
          </p:nvSpPr>
          <p:spPr bwMode="auto">
            <a:xfrm rot="591949">
              <a:off x="7835587" y="3133241"/>
              <a:ext cx="6196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41"/>
            <p:cNvSpPr>
              <a:spLocks noChangeArrowheads="1"/>
            </p:cNvSpPr>
            <p:nvPr/>
          </p:nvSpPr>
          <p:spPr bwMode="auto">
            <a:xfrm rot="591949">
              <a:off x="8113938" y="3916166"/>
              <a:ext cx="6100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42"/>
            <p:cNvSpPr>
              <a:spLocks noChangeArrowheads="1"/>
            </p:cNvSpPr>
            <p:nvPr/>
          </p:nvSpPr>
          <p:spPr bwMode="auto">
            <a:xfrm rot="591949">
              <a:off x="7990015" y="3886223"/>
              <a:ext cx="6100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43"/>
            <p:cNvSpPr>
              <a:spLocks noChangeArrowheads="1"/>
            </p:cNvSpPr>
            <p:nvPr/>
          </p:nvSpPr>
          <p:spPr bwMode="auto">
            <a:xfrm rot="591949">
              <a:off x="7835587" y="3886223"/>
              <a:ext cx="6196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Text Box 2365"/>
            <p:cNvSpPr txBox="1">
              <a:spLocks noChangeArrowheads="1"/>
            </p:cNvSpPr>
            <p:nvPr/>
          </p:nvSpPr>
          <p:spPr bwMode="auto">
            <a:xfrm>
              <a:off x="8329374" y="4146904"/>
              <a:ext cx="21639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3" name="Text Box 2367"/>
            <p:cNvSpPr txBox="1">
              <a:spLocks noChangeArrowheads="1"/>
            </p:cNvSpPr>
            <p:nvPr/>
          </p:nvSpPr>
          <p:spPr bwMode="auto">
            <a:xfrm>
              <a:off x="7928053" y="3016111"/>
              <a:ext cx="216389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4" name="Text Box 2390"/>
            <p:cNvSpPr txBox="1">
              <a:spLocks noChangeArrowheads="1"/>
            </p:cNvSpPr>
            <p:nvPr/>
          </p:nvSpPr>
          <p:spPr bwMode="auto">
            <a:xfrm>
              <a:off x="7928053" y="3799035"/>
              <a:ext cx="247847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5" name="Text Box 2419"/>
            <p:cNvSpPr txBox="1">
              <a:spLocks noChangeArrowheads="1"/>
            </p:cNvSpPr>
            <p:nvPr/>
          </p:nvSpPr>
          <p:spPr bwMode="auto">
            <a:xfrm>
              <a:off x="7866091" y="3621138"/>
              <a:ext cx="93419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509"/>
            <p:cNvSpPr>
              <a:spLocks noChangeArrowheads="1"/>
            </p:cNvSpPr>
            <p:nvPr/>
          </p:nvSpPr>
          <p:spPr bwMode="auto">
            <a:xfrm>
              <a:off x="7711664" y="3162304"/>
              <a:ext cx="31458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AutoShape 2511"/>
            <p:cNvSpPr>
              <a:spLocks noChangeArrowheads="1"/>
            </p:cNvSpPr>
            <p:nvPr/>
          </p:nvSpPr>
          <p:spPr bwMode="auto">
            <a:xfrm>
              <a:off x="5652628" y="3637871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8" name="AutoShape 2512"/>
            <p:cNvSpPr>
              <a:spLocks noChangeArrowheads="1"/>
            </p:cNvSpPr>
            <p:nvPr/>
          </p:nvSpPr>
          <p:spPr bwMode="auto">
            <a:xfrm>
              <a:off x="5652628" y="352250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9" name="AutoShape 2513"/>
            <p:cNvSpPr>
              <a:spLocks noChangeArrowheads="1"/>
            </p:cNvSpPr>
            <p:nvPr/>
          </p:nvSpPr>
          <p:spPr bwMode="auto">
            <a:xfrm>
              <a:off x="5652628" y="3028440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0" name="AutoShape 2514"/>
            <p:cNvSpPr>
              <a:spLocks noChangeArrowheads="1"/>
            </p:cNvSpPr>
            <p:nvPr/>
          </p:nvSpPr>
          <p:spPr bwMode="auto">
            <a:xfrm>
              <a:off x="5652628" y="2912191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5"/>
            <p:cNvSpPr>
              <a:spLocks noChangeArrowheads="1"/>
            </p:cNvSpPr>
            <p:nvPr/>
          </p:nvSpPr>
          <p:spPr bwMode="auto">
            <a:xfrm>
              <a:off x="5652628" y="2448953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6"/>
            <p:cNvSpPr>
              <a:spLocks noChangeArrowheads="1"/>
            </p:cNvSpPr>
            <p:nvPr/>
          </p:nvSpPr>
          <p:spPr bwMode="auto">
            <a:xfrm>
              <a:off x="5652628" y="2362646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3" name="Group 2576"/>
            <p:cNvGrpSpPr>
              <a:grpSpLocks/>
            </p:cNvGrpSpPr>
            <p:nvPr/>
          </p:nvGrpSpPr>
          <p:grpSpPr bwMode="auto">
            <a:xfrm>
              <a:off x="7705944" y="3992785"/>
              <a:ext cx="86747" cy="199034"/>
              <a:chOff x="3203" y="3606"/>
              <a:chExt cx="91" cy="273"/>
            </a:xfrm>
          </p:grpSpPr>
          <p:sp>
            <p:nvSpPr>
              <p:cNvPr id="1446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4" name="Group 2577"/>
            <p:cNvGrpSpPr>
              <a:grpSpLocks/>
            </p:cNvGrpSpPr>
            <p:nvPr/>
          </p:nvGrpSpPr>
          <p:grpSpPr bwMode="auto">
            <a:xfrm>
              <a:off x="8138723" y="4072046"/>
              <a:ext cx="86747" cy="199915"/>
              <a:chOff x="3203" y="3606"/>
              <a:chExt cx="91" cy="273"/>
            </a:xfrm>
          </p:grpSpPr>
          <p:sp>
            <p:nvSpPr>
              <p:cNvPr id="1440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5" name="Group 2584"/>
            <p:cNvGrpSpPr>
              <a:grpSpLocks/>
            </p:cNvGrpSpPr>
            <p:nvPr/>
          </p:nvGrpSpPr>
          <p:grpSpPr bwMode="auto">
            <a:xfrm>
              <a:off x="7792691" y="3193127"/>
              <a:ext cx="85793" cy="199915"/>
              <a:chOff x="3203" y="3606"/>
              <a:chExt cx="91" cy="273"/>
            </a:xfrm>
          </p:grpSpPr>
          <p:sp>
            <p:nvSpPr>
              <p:cNvPr id="1434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6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9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6" name="Group 2591"/>
            <p:cNvGrpSpPr>
              <a:grpSpLocks/>
            </p:cNvGrpSpPr>
            <p:nvPr/>
          </p:nvGrpSpPr>
          <p:grpSpPr bwMode="auto">
            <a:xfrm>
              <a:off x="8138723" y="3233639"/>
              <a:ext cx="86747" cy="199034"/>
              <a:chOff x="3203" y="3606"/>
              <a:chExt cx="91" cy="273"/>
            </a:xfrm>
          </p:grpSpPr>
          <p:sp>
            <p:nvSpPr>
              <p:cNvPr id="1428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0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3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87" name="AutoShape 2604"/>
            <p:cNvSpPr>
              <a:spLocks noChangeArrowheads="1"/>
            </p:cNvSpPr>
            <p:nvPr/>
          </p:nvSpPr>
          <p:spPr bwMode="auto">
            <a:xfrm>
              <a:off x="5631656" y="1826312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8" name="AutoShape 2605"/>
            <p:cNvSpPr>
              <a:spLocks noChangeArrowheads="1"/>
            </p:cNvSpPr>
            <p:nvPr/>
          </p:nvSpPr>
          <p:spPr bwMode="auto">
            <a:xfrm>
              <a:off x="5631656" y="1857136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9" name="AutoShape 2606"/>
            <p:cNvSpPr>
              <a:spLocks noChangeArrowheads="1"/>
            </p:cNvSpPr>
            <p:nvPr/>
          </p:nvSpPr>
          <p:spPr bwMode="auto">
            <a:xfrm>
              <a:off x="5631656" y="1887960"/>
              <a:ext cx="1715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0" name="AutoShape 2607"/>
            <p:cNvSpPr>
              <a:spLocks noChangeArrowheads="1"/>
            </p:cNvSpPr>
            <p:nvPr/>
          </p:nvSpPr>
          <p:spPr bwMode="auto">
            <a:xfrm>
              <a:off x="5631656" y="1917903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1" name="AutoShape 2608"/>
            <p:cNvSpPr>
              <a:spLocks noChangeArrowheads="1"/>
            </p:cNvSpPr>
            <p:nvPr/>
          </p:nvSpPr>
          <p:spPr bwMode="auto">
            <a:xfrm>
              <a:off x="5631656" y="1950488"/>
              <a:ext cx="1715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9"/>
            <p:cNvSpPr>
              <a:spLocks noChangeArrowheads="1"/>
            </p:cNvSpPr>
            <p:nvPr/>
          </p:nvSpPr>
          <p:spPr bwMode="auto">
            <a:xfrm>
              <a:off x="5631656" y="1795489"/>
              <a:ext cx="1715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Line 2673"/>
            <p:cNvSpPr>
              <a:spLocks noChangeShapeType="1"/>
            </p:cNvSpPr>
            <p:nvPr/>
          </p:nvSpPr>
          <p:spPr bwMode="auto">
            <a:xfrm>
              <a:off x="6451458" y="4678835"/>
              <a:ext cx="10771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4" name="AutoShape 2674"/>
            <p:cNvSpPr>
              <a:spLocks noChangeArrowheads="1"/>
            </p:cNvSpPr>
            <p:nvPr/>
          </p:nvSpPr>
          <p:spPr bwMode="auto">
            <a:xfrm>
              <a:off x="6451458" y="488931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75"/>
            <p:cNvSpPr>
              <a:spLocks noChangeArrowheads="1"/>
            </p:cNvSpPr>
            <p:nvPr/>
          </p:nvSpPr>
          <p:spPr bwMode="auto">
            <a:xfrm>
              <a:off x="6451458" y="4591647"/>
              <a:ext cx="10771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4 Elipse"/>
            <p:cNvSpPr>
              <a:spLocks noChangeArrowheads="1"/>
            </p:cNvSpPr>
            <p:nvPr/>
          </p:nvSpPr>
          <p:spPr bwMode="auto">
            <a:xfrm>
              <a:off x="6185499" y="1625517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749 Elipse"/>
            <p:cNvSpPr>
              <a:spLocks noChangeArrowheads="1"/>
            </p:cNvSpPr>
            <p:nvPr/>
          </p:nvSpPr>
          <p:spPr bwMode="auto">
            <a:xfrm>
              <a:off x="5915727" y="3799035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098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1815" y="3792871"/>
              <a:ext cx="69588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099" name="751 Elipse"/>
            <p:cNvSpPr>
              <a:spLocks noChangeArrowheads="1"/>
            </p:cNvSpPr>
            <p:nvPr/>
          </p:nvSpPr>
          <p:spPr bwMode="auto">
            <a:xfrm>
              <a:off x="5862345" y="4375881"/>
              <a:ext cx="60056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0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63850" y="4374119"/>
              <a:ext cx="6958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1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14314" y="405707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2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5227" y="4057075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5 Elipse"/>
            <p:cNvSpPr>
              <a:spLocks noChangeArrowheads="1"/>
            </p:cNvSpPr>
            <p:nvPr/>
          </p:nvSpPr>
          <p:spPr bwMode="auto">
            <a:xfrm>
              <a:off x="5682179" y="3349888"/>
              <a:ext cx="6100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9393" y="356565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697" y="3489036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697" y="3562133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4777" y="2875202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8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5731" y="2983526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0814" y="2963270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3600" y="2734293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37251" y="2778327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141" y="2394351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4553" y="2643583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094" y="2177704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9882" y="2244635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4649" y="2339749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141" y="1988357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6515" y="1715346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21321" y="1734721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2043" y="1356029"/>
              <a:ext cx="6958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1815" y="1359552"/>
              <a:ext cx="69588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2" name="Line 2526"/>
            <p:cNvSpPr>
              <a:spLocks noChangeShapeType="1"/>
            </p:cNvSpPr>
            <p:nvPr/>
          </p:nvSpPr>
          <p:spPr bwMode="auto">
            <a:xfrm>
              <a:off x="6269386" y="532701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3" name="Line 2527"/>
            <p:cNvSpPr>
              <a:spLocks noChangeShapeType="1"/>
            </p:cNvSpPr>
            <p:nvPr/>
          </p:nvSpPr>
          <p:spPr bwMode="auto">
            <a:xfrm>
              <a:off x="5058749" y="5766474"/>
              <a:ext cx="1204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4" name="Line 2529"/>
            <p:cNvSpPr>
              <a:spLocks noChangeShapeType="1"/>
            </p:cNvSpPr>
            <p:nvPr/>
          </p:nvSpPr>
          <p:spPr bwMode="auto">
            <a:xfrm>
              <a:off x="4799463" y="532701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5" name="Line 2530"/>
            <p:cNvSpPr>
              <a:spLocks noChangeShapeType="1"/>
            </p:cNvSpPr>
            <p:nvPr/>
          </p:nvSpPr>
          <p:spPr bwMode="auto">
            <a:xfrm flipH="1">
              <a:off x="4799463" y="5327015"/>
              <a:ext cx="146992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6" name="Line 2531"/>
            <p:cNvSpPr>
              <a:spLocks noChangeShapeType="1"/>
            </p:cNvSpPr>
            <p:nvPr/>
          </p:nvSpPr>
          <p:spPr bwMode="auto">
            <a:xfrm flipH="1" flipV="1">
              <a:off x="4799463" y="5486418"/>
              <a:ext cx="259286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Rectangle 3271"/>
            <p:cNvSpPr>
              <a:spLocks noChangeArrowheads="1"/>
            </p:cNvSpPr>
            <p:nvPr/>
          </p:nvSpPr>
          <p:spPr bwMode="auto">
            <a:xfrm>
              <a:off x="5966250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28" name="Rectangle 3272"/>
            <p:cNvSpPr>
              <a:spLocks noChangeArrowheads="1"/>
            </p:cNvSpPr>
            <p:nvPr/>
          </p:nvSpPr>
          <p:spPr bwMode="auto">
            <a:xfrm>
              <a:off x="5664067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9" name="Rectangle 3273"/>
            <p:cNvSpPr>
              <a:spLocks noChangeArrowheads="1"/>
            </p:cNvSpPr>
            <p:nvPr/>
          </p:nvSpPr>
          <p:spPr bwMode="auto">
            <a:xfrm>
              <a:off x="5360931" y="5806985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0" name="Rectangle 3279"/>
            <p:cNvSpPr>
              <a:spLocks noChangeArrowheads="1"/>
            </p:cNvSpPr>
            <p:nvPr/>
          </p:nvSpPr>
          <p:spPr bwMode="auto">
            <a:xfrm rot="18686630">
              <a:off x="6217324" y="5739275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131" name="Group 3338"/>
            <p:cNvGrpSpPr>
              <a:grpSpLocks/>
            </p:cNvGrpSpPr>
            <p:nvPr/>
          </p:nvGrpSpPr>
          <p:grpSpPr bwMode="auto">
            <a:xfrm>
              <a:off x="5108318" y="5367526"/>
              <a:ext cx="32411" cy="163806"/>
              <a:chOff x="1344" y="5904"/>
              <a:chExt cx="48" cy="240"/>
            </a:xfrm>
          </p:grpSpPr>
          <p:sp>
            <p:nvSpPr>
              <p:cNvPr id="1425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2" name="Group 3342"/>
            <p:cNvGrpSpPr>
              <a:grpSpLocks/>
            </p:cNvGrpSpPr>
            <p:nvPr/>
          </p:nvGrpSpPr>
          <p:grpSpPr bwMode="auto">
            <a:xfrm>
              <a:off x="5105458" y="5567441"/>
              <a:ext cx="32411" cy="163806"/>
              <a:chOff x="1344" y="5904"/>
              <a:chExt cx="48" cy="240"/>
            </a:xfrm>
          </p:grpSpPr>
          <p:sp>
            <p:nvSpPr>
              <p:cNvPr id="1422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33" name="Text Box 3346"/>
            <p:cNvSpPr txBox="1">
              <a:spLocks noChangeArrowheads="1"/>
            </p:cNvSpPr>
            <p:nvPr/>
          </p:nvSpPr>
          <p:spPr bwMode="auto">
            <a:xfrm>
              <a:off x="4931966" y="5367526"/>
              <a:ext cx="19637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34" name="Text Box 3347"/>
            <p:cNvSpPr txBox="1">
              <a:spLocks noChangeArrowheads="1"/>
            </p:cNvSpPr>
            <p:nvPr/>
          </p:nvSpPr>
          <p:spPr bwMode="auto">
            <a:xfrm>
              <a:off x="4929106" y="5567441"/>
              <a:ext cx="19637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35" name="Text Box 3363"/>
            <p:cNvSpPr txBox="1">
              <a:spLocks noChangeArrowheads="1"/>
            </p:cNvSpPr>
            <p:nvPr/>
          </p:nvSpPr>
          <p:spPr bwMode="auto">
            <a:xfrm>
              <a:off x="5145495" y="5138062"/>
              <a:ext cx="917033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36" name="AutoShape 3398"/>
            <p:cNvSpPr>
              <a:spLocks noChangeArrowheads="1"/>
            </p:cNvSpPr>
            <p:nvPr/>
          </p:nvSpPr>
          <p:spPr bwMode="auto">
            <a:xfrm>
              <a:off x="5318988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399"/>
            <p:cNvSpPr txBox="1">
              <a:spLocks noChangeArrowheads="1"/>
            </p:cNvSpPr>
            <p:nvPr/>
          </p:nvSpPr>
          <p:spPr bwMode="auto">
            <a:xfrm>
              <a:off x="5318035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38" name="AutoShape 3400"/>
            <p:cNvSpPr>
              <a:spLocks noChangeArrowheads="1"/>
            </p:cNvSpPr>
            <p:nvPr/>
          </p:nvSpPr>
          <p:spPr bwMode="auto">
            <a:xfrm>
              <a:off x="5318988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9" name="Text Box 3401"/>
            <p:cNvSpPr txBox="1">
              <a:spLocks noChangeArrowheads="1"/>
            </p:cNvSpPr>
            <p:nvPr/>
          </p:nvSpPr>
          <p:spPr bwMode="auto">
            <a:xfrm>
              <a:off x="5318035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0" name="AutoShape 3402"/>
            <p:cNvSpPr>
              <a:spLocks noChangeArrowheads="1"/>
            </p:cNvSpPr>
            <p:nvPr/>
          </p:nvSpPr>
          <p:spPr bwMode="auto">
            <a:xfrm>
              <a:off x="5534424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1" name="Text Box 3403"/>
            <p:cNvSpPr txBox="1">
              <a:spLocks noChangeArrowheads="1"/>
            </p:cNvSpPr>
            <p:nvPr/>
          </p:nvSpPr>
          <p:spPr bwMode="auto">
            <a:xfrm>
              <a:off x="5534424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2" name="AutoShape 3404"/>
            <p:cNvSpPr>
              <a:spLocks noChangeArrowheads="1"/>
            </p:cNvSpPr>
            <p:nvPr/>
          </p:nvSpPr>
          <p:spPr bwMode="auto">
            <a:xfrm>
              <a:off x="5535378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3" name="Text Box 3405"/>
            <p:cNvSpPr txBox="1">
              <a:spLocks noChangeArrowheads="1"/>
            </p:cNvSpPr>
            <p:nvPr/>
          </p:nvSpPr>
          <p:spPr bwMode="auto">
            <a:xfrm>
              <a:off x="5534424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44" name="AutoShape 3406"/>
            <p:cNvSpPr>
              <a:spLocks noChangeArrowheads="1"/>
            </p:cNvSpPr>
            <p:nvPr/>
          </p:nvSpPr>
          <p:spPr bwMode="auto">
            <a:xfrm>
              <a:off x="5751767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407"/>
            <p:cNvSpPr txBox="1">
              <a:spLocks noChangeArrowheads="1"/>
            </p:cNvSpPr>
            <p:nvPr/>
          </p:nvSpPr>
          <p:spPr bwMode="auto">
            <a:xfrm>
              <a:off x="5750814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46" name="AutoShape 3408"/>
            <p:cNvSpPr>
              <a:spLocks noChangeArrowheads="1"/>
            </p:cNvSpPr>
            <p:nvPr/>
          </p:nvSpPr>
          <p:spPr bwMode="auto">
            <a:xfrm>
              <a:off x="5751767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9"/>
            <p:cNvSpPr txBox="1">
              <a:spLocks noChangeArrowheads="1"/>
            </p:cNvSpPr>
            <p:nvPr/>
          </p:nvSpPr>
          <p:spPr bwMode="auto">
            <a:xfrm>
              <a:off x="5750814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48" name="AutoShape 3410"/>
            <p:cNvSpPr>
              <a:spLocks noChangeArrowheads="1"/>
            </p:cNvSpPr>
            <p:nvPr/>
          </p:nvSpPr>
          <p:spPr bwMode="auto">
            <a:xfrm>
              <a:off x="6011053" y="5607071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11"/>
            <p:cNvSpPr txBox="1">
              <a:spLocks noChangeArrowheads="1"/>
            </p:cNvSpPr>
            <p:nvPr/>
          </p:nvSpPr>
          <p:spPr bwMode="auto">
            <a:xfrm>
              <a:off x="6010100" y="5567441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0" name="AutoShape 3412"/>
            <p:cNvSpPr>
              <a:spLocks noChangeArrowheads="1"/>
            </p:cNvSpPr>
            <p:nvPr/>
          </p:nvSpPr>
          <p:spPr bwMode="auto">
            <a:xfrm>
              <a:off x="6011053" y="5407157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13"/>
            <p:cNvSpPr txBox="1">
              <a:spLocks noChangeArrowheads="1"/>
            </p:cNvSpPr>
            <p:nvPr/>
          </p:nvSpPr>
          <p:spPr bwMode="auto">
            <a:xfrm>
              <a:off x="6010100" y="5367526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2" name="Line 2134"/>
            <p:cNvSpPr>
              <a:spLocks noChangeShapeType="1"/>
            </p:cNvSpPr>
            <p:nvPr/>
          </p:nvSpPr>
          <p:spPr bwMode="auto">
            <a:xfrm>
              <a:off x="8173994" y="535872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3" name="Line 2135"/>
            <p:cNvSpPr>
              <a:spLocks noChangeShapeType="1"/>
            </p:cNvSpPr>
            <p:nvPr/>
          </p:nvSpPr>
          <p:spPr bwMode="auto">
            <a:xfrm>
              <a:off x="6660221" y="535872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4" name="Line 2136"/>
            <p:cNvSpPr>
              <a:spLocks noChangeShapeType="1"/>
            </p:cNvSpPr>
            <p:nvPr/>
          </p:nvSpPr>
          <p:spPr bwMode="auto">
            <a:xfrm>
              <a:off x="6660221" y="5792895"/>
              <a:ext cx="120491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5" name="Line 2137"/>
            <p:cNvSpPr>
              <a:spLocks noChangeShapeType="1"/>
            </p:cNvSpPr>
            <p:nvPr/>
          </p:nvSpPr>
          <p:spPr bwMode="auto">
            <a:xfrm flipV="1">
              <a:off x="7865138" y="5533094"/>
              <a:ext cx="3088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6" name="Line 2138"/>
            <p:cNvSpPr>
              <a:spLocks noChangeShapeType="1"/>
            </p:cNvSpPr>
            <p:nvPr/>
          </p:nvSpPr>
          <p:spPr bwMode="auto">
            <a:xfrm>
              <a:off x="6660221" y="5358720"/>
              <a:ext cx="15137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7" name="Rectangle 2140"/>
            <p:cNvSpPr>
              <a:spLocks noChangeArrowheads="1"/>
            </p:cNvSpPr>
            <p:nvPr/>
          </p:nvSpPr>
          <p:spPr bwMode="auto">
            <a:xfrm>
              <a:off x="6660221" y="5213407"/>
              <a:ext cx="15442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Rectangle 2141"/>
            <p:cNvSpPr>
              <a:spLocks noChangeArrowheads="1"/>
            </p:cNvSpPr>
            <p:nvPr/>
          </p:nvSpPr>
          <p:spPr bwMode="auto">
            <a:xfrm>
              <a:off x="6877564" y="5213407"/>
              <a:ext cx="36986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Rectangle 2142"/>
            <p:cNvSpPr>
              <a:spLocks noChangeArrowheads="1"/>
            </p:cNvSpPr>
            <p:nvPr/>
          </p:nvSpPr>
          <p:spPr bwMode="auto">
            <a:xfrm>
              <a:off x="7308436" y="5213407"/>
              <a:ext cx="18683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0" name="Rectangle 2143"/>
            <p:cNvSpPr>
              <a:spLocks noChangeArrowheads="1"/>
            </p:cNvSpPr>
            <p:nvPr/>
          </p:nvSpPr>
          <p:spPr bwMode="auto">
            <a:xfrm>
              <a:off x="7556283" y="5213407"/>
              <a:ext cx="184932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1" name="Rectangle 2144"/>
            <p:cNvSpPr>
              <a:spLocks noChangeArrowheads="1"/>
            </p:cNvSpPr>
            <p:nvPr/>
          </p:nvSpPr>
          <p:spPr bwMode="auto">
            <a:xfrm>
              <a:off x="7804130" y="5213407"/>
              <a:ext cx="33936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2" name="Rectangle 2145"/>
            <p:cNvSpPr>
              <a:spLocks noChangeArrowheads="1"/>
            </p:cNvSpPr>
            <p:nvPr/>
          </p:nvSpPr>
          <p:spPr bwMode="auto">
            <a:xfrm>
              <a:off x="6814649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3" name="Rectangle 2150"/>
            <p:cNvSpPr>
              <a:spLocks noChangeArrowheads="1"/>
            </p:cNvSpPr>
            <p:nvPr/>
          </p:nvSpPr>
          <p:spPr bwMode="auto">
            <a:xfrm>
              <a:off x="6814649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4" name="Rectangle 2151"/>
            <p:cNvSpPr>
              <a:spLocks noChangeArrowheads="1"/>
            </p:cNvSpPr>
            <p:nvPr/>
          </p:nvSpPr>
          <p:spPr bwMode="auto">
            <a:xfrm>
              <a:off x="6814649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52"/>
            <p:cNvSpPr>
              <a:spLocks noChangeArrowheads="1"/>
            </p:cNvSpPr>
            <p:nvPr/>
          </p:nvSpPr>
          <p:spPr bwMode="auto">
            <a:xfrm>
              <a:off x="7989062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53"/>
            <p:cNvSpPr>
              <a:spLocks noChangeArrowheads="1"/>
            </p:cNvSpPr>
            <p:nvPr/>
          </p:nvSpPr>
          <p:spPr bwMode="auto">
            <a:xfrm>
              <a:off x="7989062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54"/>
            <p:cNvSpPr>
              <a:spLocks noChangeArrowheads="1"/>
            </p:cNvSpPr>
            <p:nvPr/>
          </p:nvSpPr>
          <p:spPr bwMode="auto">
            <a:xfrm rot="19251360">
              <a:off x="7951884" y="5674003"/>
              <a:ext cx="3050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55"/>
            <p:cNvSpPr>
              <a:spLocks noChangeArrowheads="1"/>
            </p:cNvSpPr>
            <p:nvPr/>
          </p:nvSpPr>
          <p:spPr bwMode="auto">
            <a:xfrm>
              <a:off x="7186419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57"/>
            <p:cNvSpPr>
              <a:spLocks noChangeArrowheads="1"/>
            </p:cNvSpPr>
            <p:nvPr/>
          </p:nvSpPr>
          <p:spPr bwMode="auto">
            <a:xfrm>
              <a:off x="7186419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60"/>
            <p:cNvSpPr>
              <a:spLocks noChangeArrowheads="1"/>
            </p:cNvSpPr>
            <p:nvPr/>
          </p:nvSpPr>
          <p:spPr bwMode="auto">
            <a:xfrm>
              <a:off x="7186419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63"/>
            <p:cNvSpPr>
              <a:spLocks noChangeArrowheads="1"/>
            </p:cNvSpPr>
            <p:nvPr/>
          </p:nvSpPr>
          <p:spPr bwMode="auto">
            <a:xfrm>
              <a:off x="7001487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64"/>
            <p:cNvSpPr>
              <a:spLocks noChangeArrowheads="1"/>
            </p:cNvSpPr>
            <p:nvPr/>
          </p:nvSpPr>
          <p:spPr bwMode="auto">
            <a:xfrm>
              <a:off x="7001487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65"/>
            <p:cNvSpPr>
              <a:spLocks noChangeArrowheads="1"/>
            </p:cNvSpPr>
            <p:nvPr/>
          </p:nvSpPr>
          <p:spPr bwMode="auto">
            <a:xfrm>
              <a:off x="7001487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66"/>
            <p:cNvSpPr>
              <a:spLocks noChangeArrowheads="1"/>
            </p:cNvSpPr>
            <p:nvPr/>
          </p:nvSpPr>
          <p:spPr bwMode="auto">
            <a:xfrm>
              <a:off x="7401855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67"/>
            <p:cNvSpPr>
              <a:spLocks noChangeArrowheads="1"/>
            </p:cNvSpPr>
            <p:nvPr/>
          </p:nvSpPr>
          <p:spPr bwMode="auto">
            <a:xfrm>
              <a:off x="7401855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68"/>
            <p:cNvSpPr>
              <a:spLocks noChangeArrowheads="1"/>
            </p:cNvSpPr>
            <p:nvPr/>
          </p:nvSpPr>
          <p:spPr bwMode="auto">
            <a:xfrm>
              <a:off x="7401855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9"/>
            <p:cNvSpPr>
              <a:spLocks noChangeArrowheads="1"/>
            </p:cNvSpPr>
            <p:nvPr/>
          </p:nvSpPr>
          <p:spPr bwMode="auto">
            <a:xfrm>
              <a:off x="7619198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70"/>
            <p:cNvSpPr>
              <a:spLocks noChangeArrowheads="1"/>
            </p:cNvSpPr>
            <p:nvPr/>
          </p:nvSpPr>
          <p:spPr bwMode="auto">
            <a:xfrm>
              <a:off x="7619198" y="5764713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71"/>
            <p:cNvSpPr>
              <a:spLocks noChangeArrowheads="1"/>
            </p:cNvSpPr>
            <p:nvPr/>
          </p:nvSpPr>
          <p:spPr bwMode="auto">
            <a:xfrm>
              <a:off x="7619198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72"/>
            <p:cNvSpPr>
              <a:spLocks noChangeArrowheads="1"/>
            </p:cNvSpPr>
            <p:nvPr/>
          </p:nvSpPr>
          <p:spPr bwMode="auto">
            <a:xfrm>
              <a:off x="7804130" y="5416845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73"/>
            <p:cNvSpPr>
              <a:spLocks noChangeArrowheads="1"/>
            </p:cNvSpPr>
            <p:nvPr/>
          </p:nvSpPr>
          <p:spPr bwMode="auto">
            <a:xfrm>
              <a:off x="7804130" y="5764713"/>
              <a:ext cx="30504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74"/>
            <p:cNvSpPr>
              <a:spLocks noChangeArrowheads="1"/>
            </p:cNvSpPr>
            <p:nvPr/>
          </p:nvSpPr>
          <p:spPr bwMode="auto">
            <a:xfrm>
              <a:off x="7804130" y="5561276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AutoShape 2215"/>
            <p:cNvSpPr>
              <a:spLocks noChangeArrowheads="1"/>
            </p:cNvSpPr>
            <p:nvPr/>
          </p:nvSpPr>
          <p:spPr bwMode="auto">
            <a:xfrm rot="5400000">
              <a:off x="6757197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AutoShape 2216"/>
            <p:cNvSpPr>
              <a:spLocks noChangeArrowheads="1"/>
            </p:cNvSpPr>
            <p:nvPr/>
          </p:nvSpPr>
          <p:spPr bwMode="auto">
            <a:xfrm rot="5400000">
              <a:off x="6725739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AutoShape 2217"/>
            <p:cNvSpPr>
              <a:spLocks noChangeArrowheads="1"/>
            </p:cNvSpPr>
            <p:nvPr/>
          </p:nvSpPr>
          <p:spPr bwMode="auto">
            <a:xfrm rot="5400000">
              <a:off x="669523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AutoShape 2218"/>
            <p:cNvSpPr>
              <a:spLocks noChangeArrowheads="1"/>
            </p:cNvSpPr>
            <p:nvPr/>
          </p:nvSpPr>
          <p:spPr bwMode="auto">
            <a:xfrm rot="5400000">
              <a:off x="666473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AutoShape 2219"/>
            <p:cNvSpPr>
              <a:spLocks noChangeArrowheads="1"/>
            </p:cNvSpPr>
            <p:nvPr/>
          </p:nvSpPr>
          <p:spPr bwMode="auto">
            <a:xfrm rot="5400000">
              <a:off x="6633273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AutoShape 2220"/>
            <p:cNvSpPr>
              <a:spLocks noChangeArrowheads="1"/>
            </p:cNvSpPr>
            <p:nvPr/>
          </p:nvSpPr>
          <p:spPr bwMode="auto">
            <a:xfrm rot="5400000">
              <a:off x="6973586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AutoShape 2221"/>
            <p:cNvSpPr>
              <a:spLocks noChangeArrowheads="1"/>
            </p:cNvSpPr>
            <p:nvPr/>
          </p:nvSpPr>
          <p:spPr bwMode="auto">
            <a:xfrm rot="5400000">
              <a:off x="694117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22"/>
            <p:cNvSpPr>
              <a:spLocks noChangeArrowheads="1"/>
            </p:cNvSpPr>
            <p:nvPr/>
          </p:nvSpPr>
          <p:spPr bwMode="auto">
            <a:xfrm rot="5400000">
              <a:off x="691067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23"/>
            <p:cNvSpPr>
              <a:spLocks noChangeArrowheads="1"/>
            </p:cNvSpPr>
            <p:nvPr/>
          </p:nvSpPr>
          <p:spPr bwMode="auto">
            <a:xfrm rot="5400000">
              <a:off x="6880167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24"/>
            <p:cNvSpPr>
              <a:spLocks noChangeArrowheads="1"/>
            </p:cNvSpPr>
            <p:nvPr/>
          </p:nvSpPr>
          <p:spPr bwMode="auto">
            <a:xfrm rot="5400000">
              <a:off x="684966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25"/>
            <p:cNvSpPr>
              <a:spLocks noChangeArrowheads="1"/>
            </p:cNvSpPr>
            <p:nvPr/>
          </p:nvSpPr>
          <p:spPr bwMode="auto">
            <a:xfrm rot="5400000">
              <a:off x="712801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26"/>
            <p:cNvSpPr>
              <a:spLocks noChangeArrowheads="1"/>
            </p:cNvSpPr>
            <p:nvPr/>
          </p:nvSpPr>
          <p:spPr bwMode="auto">
            <a:xfrm rot="5400000">
              <a:off x="709560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7"/>
            <p:cNvSpPr>
              <a:spLocks noChangeArrowheads="1"/>
            </p:cNvSpPr>
            <p:nvPr/>
          </p:nvSpPr>
          <p:spPr bwMode="auto">
            <a:xfrm rot="5400000">
              <a:off x="706509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8"/>
            <p:cNvSpPr>
              <a:spLocks noChangeArrowheads="1"/>
            </p:cNvSpPr>
            <p:nvPr/>
          </p:nvSpPr>
          <p:spPr bwMode="auto">
            <a:xfrm rot="5400000">
              <a:off x="703459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9"/>
            <p:cNvSpPr>
              <a:spLocks noChangeArrowheads="1"/>
            </p:cNvSpPr>
            <p:nvPr/>
          </p:nvSpPr>
          <p:spPr bwMode="auto">
            <a:xfrm rot="5400000">
              <a:off x="700409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30"/>
            <p:cNvSpPr>
              <a:spLocks noChangeArrowheads="1"/>
            </p:cNvSpPr>
            <p:nvPr/>
          </p:nvSpPr>
          <p:spPr bwMode="auto">
            <a:xfrm rot="5400000">
              <a:off x="715851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31"/>
            <p:cNvSpPr>
              <a:spLocks noChangeArrowheads="1"/>
            </p:cNvSpPr>
            <p:nvPr/>
          </p:nvSpPr>
          <p:spPr bwMode="auto">
            <a:xfrm rot="5400000">
              <a:off x="737395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32"/>
            <p:cNvSpPr>
              <a:spLocks noChangeArrowheads="1"/>
            </p:cNvSpPr>
            <p:nvPr/>
          </p:nvSpPr>
          <p:spPr bwMode="auto">
            <a:xfrm rot="5400000">
              <a:off x="734345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33"/>
            <p:cNvSpPr>
              <a:spLocks noChangeArrowheads="1"/>
            </p:cNvSpPr>
            <p:nvPr/>
          </p:nvSpPr>
          <p:spPr bwMode="auto">
            <a:xfrm rot="5400000">
              <a:off x="731294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34"/>
            <p:cNvSpPr>
              <a:spLocks noChangeArrowheads="1"/>
            </p:cNvSpPr>
            <p:nvPr/>
          </p:nvSpPr>
          <p:spPr bwMode="auto">
            <a:xfrm rot="5400000">
              <a:off x="7281488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35"/>
            <p:cNvSpPr>
              <a:spLocks noChangeArrowheads="1"/>
            </p:cNvSpPr>
            <p:nvPr/>
          </p:nvSpPr>
          <p:spPr bwMode="auto">
            <a:xfrm rot="5400000">
              <a:off x="740445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36"/>
            <p:cNvSpPr>
              <a:spLocks noChangeArrowheads="1"/>
            </p:cNvSpPr>
            <p:nvPr/>
          </p:nvSpPr>
          <p:spPr bwMode="auto">
            <a:xfrm rot="5400000">
              <a:off x="765230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7"/>
            <p:cNvSpPr>
              <a:spLocks noChangeArrowheads="1"/>
            </p:cNvSpPr>
            <p:nvPr/>
          </p:nvSpPr>
          <p:spPr bwMode="auto">
            <a:xfrm rot="5400000">
              <a:off x="761989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8"/>
            <p:cNvSpPr>
              <a:spLocks noChangeArrowheads="1"/>
            </p:cNvSpPr>
            <p:nvPr/>
          </p:nvSpPr>
          <p:spPr bwMode="auto">
            <a:xfrm rot="5400000">
              <a:off x="758939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9"/>
            <p:cNvSpPr>
              <a:spLocks noChangeArrowheads="1"/>
            </p:cNvSpPr>
            <p:nvPr/>
          </p:nvSpPr>
          <p:spPr bwMode="auto">
            <a:xfrm rot="5400000">
              <a:off x="7558886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40"/>
            <p:cNvSpPr>
              <a:spLocks noChangeArrowheads="1"/>
            </p:cNvSpPr>
            <p:nvPr/>
          </p:nvSpPr>
          <p:spPr bwMode="auto">
            <a:xfrm rot="5400000">
              <a:off x="7701874" y="5284462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41"/>
            <p:cNvSpPr>
              <a:spLocks noChangeArrowheads="1"/>
            </p:cNvSpPr>
            <p:nvPr/>
          </p:nvSpPr>
          <p:spPr bwMode="auto">
            <a:xfrm rot="5400000">
              <a:off x="786774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42"/>
            <p:cNvSpPr>
              <a:spLocks noChangeArrowheads="1"/>
            </p:cNvSpPr>
            <p:nvPr/>
          </p:nvSpPr>
          <p:spPr bwMode="auto">
            <a:xfrm rot="5400000">
              <a:off x="7837237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43"/>
            <p:cNvSpPr>
              <a:spLocks noChangeArrowheads="1"/>
            </p:cNvSpPr>
            <p:nvPr/>
          </p:nvSpPr>
          <p:spPr bwMode="auto">
            <a:xfrm rot="5400000">
              <a:off x="7806733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44"/>
            <p:cNvSpPr>
              <a:spLocks noChangeArrowheads="1"/>
            </p:cNvSpPr>
            <p:nvPr/>
          </p:nvSpPr>
          <p:spPr bwMode="auto">
            <a:xfrm rot="5400000">
              <a:off x="7776228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45"/>
            <p:cNvSpPr>
              <a:spLocks noChangeArrowheads="1"/>
            </p:cNvSpPr>
            <p:nvPr/>
          </p:nvSpPr>
          <p:spPr bwMode="auto">
            <a:xfrm rot="5400000">
              <a:off x="7898245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46"/>
            <p:cNvSpPr>
              <a:spLocks noChangeArrowheads="1"/>
            </p:cNvSpPr>
            <p:nvPr/>
          </p:nvSpPr>
          <p:spPr bwMode="auto">
            <a:xfrm rot="5400000">
              <a:off x="8022169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7"/>
            <p:cNvSpPr>
              <a:spLocks noChangeArrowheads="1"/>
            </p:cNvSpPr>
            <p:nvPr/>
          </p:nvSpPr>
          <p:spPr bwMode="auto">
            <a:xfrm rot="5400000">
              <a:off x="799166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8"/>
            <p:cNvSpPr>
              <a:spLocks noChangeArrowheads="1"/>
            </p:cNvSpPr>
            <p:nvPr/>
          </p:nvSpPr>
          <p:spPr bwMode="auto">
            <a:xfrm rot="5400000">
              <a:off x="7961160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9"/>
            <p:cNvSpPr>
              <a:spLocks noChangeArrowheads="1"/>
            </p:cNvSpPr>
            <p:nvPr/>
          </p:nvSpPr>
          <p:spPr bwMode="auto">
            <a:xfrm rot="5400000">
              <a:off x="7929703" y="5299361"/>
              <a:ext cx="86307" cy="3241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50"/>
            <p:cNvSpPr>
              <a:spLocks noChangeArrowheads="1"/>
            </p:cNvSpPr>
            <p:nvPr/>
          </p:nvSpPr>
          <p:spPr bwMode="auto">
            <a:xfrm rot="5400000">
              <a:off x="8046953" y="5283581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Rectangle 2308"/>
            <p:cNvSpPr>
              <a:spLocks noChangeArrowheads="1"/>
            </p:cNvSpPr>
            <p:nvPr/>
          </p:nvSpPr>
          <p:spPr bwMode="auto">
            <a:xfrm>
              <a:off x="6814649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Rectangle 2309"/>
            <p:cNvSpPr>
              <a:spLocks noChangeArrowheads="1"/>
            </p:cNvSpPr>
            <p:nvPr/>
          </p:nvSpPr>
          <p:spPr bwMode="auto">
            <a:xfrm>
              <a:off x="7186419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Rectangle 2310"/>
            <p:cNvSpPr>
              <a:spLocks noChangeArrowheads="1"/>
            </p:cNvSpPr>
            <p:nvPr/>
          </p:nvSpPr>
          <p:spPr bwMode="auto">
            <a:xfrm>
              <a:off x="7001487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Rectangle 2311"/>
            <p:cNvSpPr>
              <a:spLocks noChangeArrowheads="1"/>
            </p:cNvSpPr>
            <p:nvPr/>
          </p:nvSpPr>
          <p:spPr bwMode="auto">
            <a:xfrm>
              <a:off x="7401855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Rectangle 2312"/>
            <p:cNvSpPr>
              <a:spLocks noChangeArrowheads="1"/>
            </p:cNvSpPr>
            <p:nvPr/>
          </p:nvSpPr>
          <p:spPr bwMode="auto">
            <a:xfrm>
              <a:off x="7619198" y="5735651"/>
              <a:ext cx="3050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Rectangle 2313"/>
            <p:cNvSpPr>
              <a:spLocks noChangeArrowheads="1"/>
            </p:cNvSpPr>
            <p:nvPr/>
          </p:nvSpPr>
          <p:spPr bwMode="auto">
            <a:xfrm>
              <a:off x="7804130" y="5735651"/>
              <a:ext cx="30504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Rectangle 2314"/>
            <p:cNvSpPr>
              <a:spLocks noChangeArrowheads="1"/>
            </p:cNvSpPr>
            <p:nvPr/>
          </p:nvSpPr>
          <p:spPr bwMode="auto">
            <a:xfrm>
              <a:off x="6814649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15"/>
            <p:cNvSpPr>
              <a:spLocks noChangeArrowheads="1"/>
            </p:cNvSpPr>
            <p:nvPr/>
          </p:nvSpPr>
          <p:spPr bwMode="auto">
            <a:xfrm>
              <a:off x="7186419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16"/>
            <p:cNvSpPr>
              <a:spLocks noChangeArrowheads="1"/>
            </p:cNvSpPr>
            <p:nvPr/>
          </p:nvSpPr>
          <p:spPr bwMode="auto">
            <a:xfrm>
              <a:off x="7001487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7"/>
            <p:cNvSpPr>
              <a:spLocks noChangeArrowheads="1"/>
            </p:cNvSpPr>
            <p:nvPr/>
          </p:nvSpPr>
          <p:spPr bwMode="auto">
            <a:xfrm>
              <a:off x="7401855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8"/>
            <p:cNvSpPr>
              <a:spLocks noChangeArrowheads="1"/>
            </p:cNvSpPr>
            <p:nvPr/>
          </p:nvSpPr>
          <p:spPr bwMode="auto">
            <a:xfrm>
              <a:off x="7619198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9"/>
            <p:cNvSpPr>
              <a:spLocks noChangeArrowheads="1"/>
            </p:cNvSpPr>
            <p:nvPr/>
          </p:nvSpPr>
          <p:spPr bwMode="auto">
            <a:xfrm>
              <a:off x="7804130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20"/>
            <p:cNvSpPr>
              <a:spLocks noChangeArrowheads="1"/>
            </p:cNvSpPr>
            <p:nvPr/>
          </p:nvSpPr>
          <p:spPr bwMode="auto">
            <a:xfrm>
              <a:off x="6814649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21"/>
            <p:cNvSpPr>
              <a:spLocks noChangeArrowheads="1"/>
            </p:cNvSpPr>
            <p:nvPr/>
          </p:nvSpPr>
          <p:spPr bwMode="auto">
            <a:xfrm>
              <a:off x="7186419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22"/>
            <p:cNvSpPr>
              <a:spLocks noChangeArrowheads="1"/>
            </p:cNvSpPr>
            <p:nvPr/>
          </p:nvSpPr>
          <p:spPr bwMode="auto">
            <a:xfrm>
              <a:off x="7001487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23"/>
            <p:cNvSpPr>
              <a:spLocks noChangeArrowheads="1"/>
            </p:cNvSpPr>
            <p:nvPr/>
          </p:nvSpPr>
          <p:spPr bwMode="auto">
            <a:xfrm>
              <a:off x="7401855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24"/>
            <p:cNvSpPr>
              <a:spLocks noChangeArrowheads="1"/>
            </p:cNvSpPr>
            <p:nvPr/>
          </p:nvSpPr>
          <p:spPr bwMode="auto">
            <a:xfrm>
              <a:off x="7619198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25"/>
            <p:cNvSpPr>
              <a:spLocks noChangeArrowheads="1"/>
            </p:cNvSpPr>
            <p:nvPr/>
          </p:nvSpPr>
          <p:spPr bwMode="auto">
            <a:xfrm>
              <a:off x="7804130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27"/>
            <p:cNvSpPr>
              <a:spLocks noChangeArrowheads="1"/>
            </p:cNvSpPr>
            <p:nvPr/>
          </p:nvSpPr>
          <p:spPr bwMode="auto">
            <a:xfrm>
              <a:off x="7989062" y="5591219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8"/>
            <p:cNvSpPr>
              <a:spLocks noChangeArrowheads="1"/>
            </p:cNvSpPr>
            <p:nvPr/>
          </p:nvSpPr>
          <p:spPr bwMode="auto">
            <a:xfrm>
              <a:off x="7989062" y="5445907"/>
              <a:ext cx="3050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9"/>
            <p:cNvSpPr>
              <a:spLocks noChangeArrowheads="1"/>
            </p:cNvSpPr>
            <p:nvPr/>
          </p:nvSpPr>
          <p:spPr bwMode="auto">
            <a:xfrm rot="19251360">
              <a:off x="7932819" y="5652867"/>
              <a:ext cx="3050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AutoShape 2344"/>
            <p:cNvSpPr>
              <a:spLocks noChangeArrowheads="1"/>
            </p:cNvSpPr>
            <p:nvPr/>
          </p:nvSpPr>
          <p:spPr bwMode="auto">
            <a:xfrm rot="5400000">
              <a:off x="8085084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AutoShape 2345"/>
            <p:cNvSpPr>
              <a:spLocks noChangeArrowheads="1"/>
            </p:cNvSpPr>
            <p:nvPr/>
          </p:nvSpPr>
          <p:spPr bwMode="auto">
            <a:xfrm rot="5400000">
              <a:off x="7528381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AutoShape 2346"/>
            <p:cNvSpPr>
              <a:spLocks noChangeArrowheads="1"/>
            </p:cNvSpPr>
            <p:nvPr/>
          </p:nvSpPr>
          <p:spPr bwMode="auto">
            <a:xfrm rot="5400000">
              <a:off x="743496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AutoShape 2347"/>
            <p:cNvSpPr>
              <a:spLocks noChangeArrowheads="1"/>
            </p:cNvSpPr>
            <p:nvPr/>
          </p:nvSpPr>
          <p:spPr bwMode="auto">
            <a:xfrm rot="5400000">
              <a:off x="7189022" y="5300314"/>
              <a:ext cx="86307" cy="305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Text Box 2356"/>
            <p:cNvSpPr txBox="1">
              <a:spLocks noChangeArrowheads="1"/>
            </p:cNvSpPr>
            <p:nvPr/>
          </p:nvSpPr>
          <p:spPr bwMode="auto">
            <a:xfrm>
              <a:off x="6629717" y="5591219"/>
              <a:ext cx="18493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45" name="Rectangle 3269"/>
            <p:cNvSpPr>
              <a:spLocks noChangeArrowheads="1"/>
            </p:cNvSpPr>
            <p:nvPr/>
          </p:nvSpPr>
          <p:spPr bwMode="auto">
            <a:xfrm>
              <a:off x="7144476" y="5815792"/>
              <a:ext cx="226875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3270"/>
            <p:cNvSpPr>
              <a:spLocks noChangeArrowheads="1"/>
            </p:cNvSpPr>
            <p:nvPr/>
          </p:nvSpPr>
          <p:spPr bwMode="auto">
            <a:xfrm>
              <a:off x="7512433" y="5815792"/>
              <a:ext cx="18493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47" name="Rectangle 3284"/>
            <p:cNvSpPr>
              <a:spLocks noChangeArrowheads="1"/>
            </p:cNvSpPr>
            <p:nvPr/>
          </p:nvSpPr>
          <p:spPr bwMode="auto">
            <a:xfrm rot="3224420">
              <a:off x="6510927" y="5748082"/>
              <a:ext cx="170852" cy="6672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Text Box 3366"/>
            <p:cNvSpPr txBox="1">
              <a:spLocks noChangeArrowheads="1"/>
            </p:cNvSpPr>
            <p:nvPr/>
          </p:nvSpPr>
          <p:spPr bwMode="auto">
            <a:xfrm>
              <a:off x="6955954" y="4990223"/>
              <a:ext cx="832194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49" name="AutoShape 3414"/>
            <p:cNvSpPr>
              <a:spLocks noChangeArrowheads="1"/>
            </p:cNvSpPr>
            <p:nvPr/>
          </p:nvSpPr>
          <p:spPr bwMode="auto">
            <a:xfrm>
              <a:off x="6908068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Text Box 3415"/>
            <p:cNvSpPr txBox="1">
              <a:spLocks noChangeArrowheads="1"/>
            </p:cNvSpPr>
            <p:nvPr/>
          </p:nvSpPr>
          <p:spPr bwMode="auto">
            <a:xfrm>
              <a:off x="6908068" y="5615878"/>
              <a:ext cx="14489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51" name="AutoShape 3416"/>
            <p:cNvSpPr>
              <a:spLocks noChangeArrowheads="1"/>
            </p:cNvSpPr>
            <p:nvPr/>
          </p:nvSpPr>
          <p:spPr bwMode="auto">
            <a:xfrm>
              <a:off x="7039618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Text Box 3417"/>
            <p:cNvSpPr txBox="1">
              <a:spLocks noChangeArrowheads="1"/>
            </p:cNvSpPr>
            <p:nvPr/>
          </p:nvSpPr>
          <p:spPr bwMode="auto">
            <a:xfrm>
              <a:off x="7037711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53" name="AutoShape 3418"/>
            <p:cNvSpPr>
              <a:spLocks noChangeArrowheads="1"/>
            </p:cNvSpPr>
            <p:nvPr/>
          </p:nvSpPr>
          <p:spPr bwMode="auto">
            <a:xfrm>
              <a:off x="7255054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Text Box 3419"/>
            <p:cNvSpPr txBox="1">
              <a:spLocks noChangeArrowheads="1"/>
            </p:cNvSpPr>
            <p:nvPr/>
          </p:nvSpPr>
          <p:spPr bwMode="auto">
            <a:xfrm>
              <a:off x="7255054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55" name="AutoShape 3420"/>
            <p:cNvSpPr>
              <a:spLocks noChangeArrowheads="1"/>
            </p:cNvSpPr>
            <p:nvPr/>
          </p:nvSpPr>
          <p:spPr bwMode="auto">
            <a:xfrm>
              <a:off x="7470490" y="5655508"/>
              <a:ext cx="4385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Text Box 3421"/>
            <p:cNvSpPr txBox="1">
              <a:spLocks noChangeArrowheads="1"/>
            </p:cNvSpPr>
            <p:nvPr/>
          </p:nvSpPr>
          <p:spPr bwMode="auto">
            <a:xfrm>
              <a:off x="7464770" y="5615878"/>
              <a:ext cx="179212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57" name="Rectangle 2343"/>
            <p:cNvSpPr>
              <a:spLocks noChangeArrowheads="1"/>
            </p:cNvSpPr>
            <p:nvPr/>
          </p:nvSpPr>
          <p:spPr bwMode="auto">
            <a:xfrm>
              <a:off x="7039618" y="4560824"/>
              <a:ext cx="68635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AutoShape 2111"/>
            <p:cNvSpPr>
              <a:spLocks noChangeArrowheads="1"/>
            </p:cNvSpPr>
            <p:nvPr/>
          </p:nvSpPr>
          <p:spPr bwMode="auto">
            <a:xfrm rot="16200000">
              <a:off x="7257884" y="463203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AutoShape 2111"/>
            <p:cNvSpPr>
              <a:spLocks noChangeArrowheads="1"/>
            </p:cNvSpPr>
            <p:nvPr/>
          </p:nvSpPr>
          <p:spPr bwMode="auto">
            <a:xfrm rot="16200000">
              <a:off x="7517170" y="463203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0" name="AutoShape 2111"/>
            <p:cNvSpPr>
              <a:spLocks noChangeArrowheads="1"/>
            </p:cNvSpPr>
            <p:nvPr/>
          </p:nvSpPr>
          <p:spPr bwMode="auto">
            <a:xfrm rot="16200000">
              <a:off x="7782652" y="4632510"/>
              <a:ext cx="68693" cy="4861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8 Bisel"/>
            <p:cNvSpPr>
              <a:spLocks noChangeArrowheads="1"/>
            </p:cNvSpPr>
            <p:nvPr/>
          </p:nvSpPr>
          <p:spPr bwMode="auto">
            <a:xfrm>
              <a:off x="7868951" y="4345057"/>
              <a:ext cx="87700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Rectangle 1982"/>
            <p:cNvSpPr>
              <a:spLocks noChangeArrowheads="1"/>
            </p:cNvSpPr>
            <p:nvPr/>
          </p:nvSpPr>
          <p:spPr bwMode="auto">
            <a:xfrm>
              <a:off x="5657395" y="3294406"/>
              <a:ext cx="105144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63" name="Rectangle 1982"/>
            <p:cNvSpPr>
              <a:spLocks noChangeArrowheads="1"/>
            </p:cNvSpPr>
            <p:nvPr/>
          </p:nvSpPr>
          <p:spPr bwMode="auto">
            <a:xfrm>
              <a:off x="5657395" y="3321707"/>
              <a:ext cx="105144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64" name="Rectangle 1982"/>
            <p:cNvSpPr>
              <a:spLocks noChangeArrowheads="1"/>
            </p:cNvSpPr>
            <p:nvPr/>
          </p:nvSpPr>
          <p:spPr bwMode="auto">
            <a:xfrm>
              <a:off x="5655488" y="3191366"/>
              <a:ext cx="105144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65" name="Rectangle 1982"/>
            <p:cNvSpPr>
              <a:spLocks noChangeArrowheads="1"/>
            </p:cNvSpPr>
            <p:nvPr/>
          </p:nvSpPr>
          <p:spPr bwMode="auto">
            <a:xfrm>
              <a:off x="5655488" y="3220429"/>
              <a:ext cx="10514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66" name="Rectangle 1982"/>
            <p:cNvSpPr>
              <a:spLocks noChangeArrowheads="1"/>
            </p:cNvSpPr>
            <p:nvPr/>
          </p:nvSpPr>
          <p:spPr bwMode="auto">
            <a:xfrm>
              <a:off x="5745094" y="2721083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67" name="Rectangle 1982"/>
            <p:cNvSpPr>
              <a:spLocks noChangeArrowheads="1"/>
            </p:cNvSpPr>
            <p:nvPr/>
          </p:nvSpPr>
          <p:spPr bwMode="auto">
            <a:xfrm>
              <a:off x="5745094" y="2748384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68" name="Rectangle 1982"/>
            <p:cNvSpPr>
              <a:spLocks noChangeArrowheads="1"/>
            </p:cNvSpPr>
            <p:nvPr/>
          </p:nvSpPr>
          <p:spPr bwMode="auto">
            <a:xfrm>
              <a:off x="5743188" y="2620685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69" name="Rectangle 1982"/>
            <p:cNvSpPr>
              <a:spLocks noChangeArrowheads="1"/>
            </p:cNvSpPr>
            <p:nvPr/>
          </p:nvSpPr>
          <p:spPr bwMode="auto">
            <a:xfrm>
              <a:off x="5743188" y="2647987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70" name="Rectangle 1982"/>
            <p:cNvSpPr>
              <a:spLocks noChangeArrowheads="1"/>
            </p:cNvSpPr>
            <p:nvPr/>
          </p:nvSpPr>
          <p:spPr bwMode="auto">
            <a:xfrm>
              <a:off x="5853766" y="2146880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71" name="Rectangle 1982"/>
            <p:cNvSpPr>
              <a:spLocks noChangeArrowheads="1"/>
            </p:cNvSpPr>
            <p:nvPr/>
          </p:nvSpPr>
          <p:spPr bwMode="auto">
            <a:xfrm>
              <a:off x="5853766" y="2174181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72" name="Rectangle 1982"/>
            <p:cNvSpPr>
              <a:spLocks noChangeArrowheads="1"/>
            </p:cNvSpPr>
            <p:nvPr/>
          </p:nvSpPr>
          <p:spPr bwMode="auto">
            <a:xfrm>
              <a:off x="5851859" y="2046482"/>
              <a:ext cx="97804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851859" y="2073783"/>
              <a:ext cx="97804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74" name="AutoShape 2111"/>
            <p:cNvSpPr>
              <a:spLocks noChangeArrowheads="1"/>
            </p:cNvSpPr>
            <p:nvPr/>
          </p:nvSpPr>
          <p:spPr bwMode="auto">
            <a:xfrm rot="16200000">
              <a:off x="5378060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5" name="AutoShape 2111"/>
            <p:cNvSpPr>
              <a:spLocks noChangeArrowheads="1"/>
            </p:cNvSpPr>
            <p:nvPr/>
          </p:nvSpPr>
          <p:spPr bwMode="auto">
            <a:xfrm rot="16200000">
              <a:off x="5227446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6" name="AutoShape 2111"/>
            <p:cNvSpPr>
              <a:spLocks noChangeArrowheads="1"/>
            </p:cNvSpPr>
            <p:nvPr/>
          </p:nvSpPr>
          <p:spPr bwMode="auto">
            <a:xfrm rot="16200000">
              <a:off x="5706934" y="4541323"/>
              <a:ext cx="68693" cy="4956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7" name="AutoShape 2111"/>
            <p:cNvSpPr>
              <a:spLocks noChangeArrowheads="1"/>
            </p:cNvSpPr>
            <p:nvPr/>
          </p:nvSpPr>
          <p:spPr bwMode="auto">
            <a:xfrm rot="16200000">
              <a:off x="5538684" y="4541800"/>
              <a:ext cx="68693" cy="4861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78" name="Group 1899"/>
            <p:cNvGrpSpPr>
              <a:grpSpLocks/>
            </p:cNvGrpSpPr>
            <p:nvPr/>
          </p:nvGrpSpPr>
          <p:grpSpPr bwMode="auto">
            <a:xfrm>
              <a:off x="5431472" y="4148684"/>
              <a:ext cx="81629" cy="68680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79" name="Group 1899"/>
            <p:cNvGrpSpPr>
              <a:grpSpLocks/>
            </p:cNvGrpSpPr>
            <p:nvPr/>
          </p:nvGrpSpPr>
          <p:grpSpPr bwMode="auto">
            <a:xfrm>
              <a:off x="5431472" y="3947870"/>
              <a:ext cx="81629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0" name="Group 1899"/>
            <p:cNvGrpSpPr>
              <a:grpSpLocks/>
            </p:cNvGrpSpPr>
            <p:nvPr/>
          </p:nvGrpSpPr>
          <p:grpSpPr bwMode="auto">
            <a:xfrm>
              <a:off x="6791119" y="3653283"/>
              <a:ext cx="81629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1" name="Group 1899"/>
            <p:cNvGrpSpPr>
              <a:grpSpLocks/>
            </p:cNvGrpSpPr>
            <p:nvPr/>
          </p:nvGrpSpPr>
          <p:grpSpPr bwMode="auto">
            <a:xfrm>
              <a:off x="6791118" y="3405372"/>
              <a:ext cx="81629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2" name="Group 1899"/>
            <p:cNvGrpSpPr>
              <a:grpSpLocks/>
            </p:cNvGrpSpPr>
            <p:nvPr/>
          </p:nvGrpSpPr>
          <p:grpSpPr bwMode="auto">
            <a:xfrm>
              <a:off x="6915139" y="4160121"/>
              <a:ext cx="81629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3" name="Group 1899"/>
            <p:cNvGrpSpPr>
              <a:grpSpLocks/>
            </p:cNvGrpSpPr>
            <p:nvPr/>
          </p:nvGrpSpPr>
          <p:grpSpPr bwMode="auto">
            <a:xfrm>
              <a:off x="6915139" y="3950486"/>
              <a:ext cx="81629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4" name="Group 1899"/>
            <p:cNvGrpSpPr>
              <a:grpSpLocks/>
            </p:cNvGrpSpPr>
            <p:nvPr/>
          </p:nvGrpSpPr>
          <p:grpSpPr bwMode="auto">
            <a:xfrm>
              <a:off x="6624348" y="3634876"/>
              <a:ext cx="81629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5" name="Group 1899"/>
            <p:cNvGrpSpPr>
              <a:grpSpLocks/>
            </p:cNvGrpSpPr>
            <p:nvPr/>
          </p:nvGrpSpPr>
          <p:grpSpPr bwMode="auto">
            <a:xfrm>
              <a:off x="6624347" y="3430077"/>
              <a:ext cx="81629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6" name="Group 1899"/>
            <p:cNvGrpSpPr>
              <a:grpSpLocks/>
            </p:cNvGrpSpPr>
            <p:nvPr/>
          </p:nvGrpSpPr>
          <p:grpSpPr bwMode="auto">
            <a:xfrm>
              <a:off x="5848903" y="3646871"/>
              <a:ext cx="81629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7" name="Group 1899"/>
            <p:cNvGrpSpPr>
              <a:grpSpLocks/>
            </p:cNvGrpSpPr>
            <p:nvPr/>
          </p:nvGrpSpPr>
          <p:grpSpPr bwMode="auto">
            <a:xfrm>
              <a:off x="5848902" y="3442071"/>
              <a:ext cx="81629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8" name="Group 1899"/>
            <p:cNvGrpSpPr>
              <a:grpSpLocks/>
            </p:cNvGrpSpPr>
            <p:nvPr/>
          </p:nvGrpSpPr>
          <p:grpSpPr bwMode="auto">
            <a:xfrm>
              <a:off x="5505224" y="3663998"/>
              <a:ext cx="81629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501060" y="3403575"/>
              <a:ext cx="81629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6960848" y="3081294"/>
              <a:ext cx="81629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960848" y="2790373"/>
              <a:ext cx="81629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619406" y="3079526"/>
              <a:ext cx="81629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625389" y="2854953"/>
              <a:ext cx="81629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5846557" y="3078556"/>
              <a:ext cx="81629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5852541" y="2853983"/>
              <a:ext cx="81629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5458404" y="3044052"/>
              <a:ext cx="81629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464387" y="2836452"/>
              <a:ext cx="81629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410840" y="2503390"/>
              <a:ext cx="81629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6407608" y="2295721"/>
              <a:ext cx="81629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6890044" y="2383099"/>
              <a:ext cx="81629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890909" y="2222618"/>
              <a:ext cx="81629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5859660" y="2493874"/>
              <a:ext cx="81629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5860613" y="2299061"/>
              <a:ext cx="81629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5466617" y="2472068"/>
              <a:ext cx="81629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468133" y="2272749"/>
              <a:ext cx="81629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30285" y="1917144"/>
              <a:ext cx="81629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834017" y="1662512"/>
              <a:ext cx="81629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79874" y="1874080"/>
              <a:ext cx="81629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476226" y="1640421"/>
              <a:ext cx="81629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908895" y="1887960"/>
              <a:ext cx="81629" cy="68680"/>
              <a:chOff x="240" y="5040"/>
              <a:chExt cx="288" cy="576"/>
            </a:xfrm>
            <a:noFill/>
          </p:grpSpPr>
          <p:sp>
            <p:nvSpPr>
              <p:cNvPr id="132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912627" y="1633328"/>
              <a:ext cx="81629" cy="68680"/>
              <a:chOff x="240" y="5040"/>
              <a:chExt cx="288" cy="576"/>
            </a:xfrm>
            <a:noFill/>
          </p:grpSpPr>
          <p:sp>
            <p:nvSpPr>
              <p:cNvPr id="132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706225" y="1913512"/>
              <a:ext cx="81629" cy="68680"/>
              <a:chOff x="240" y="5040"/>
              <a:chExt cx="288" cy="576"/>
            </a:xfrm>
            <a:noFill/>
          </p:grpSpPr>
          <p:sp>
            <p:nvSpPr>
              <p:cNvPr id="131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1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702515" y="1657234"/>
              <a:ext cx="81629" cy="68680"/>
              <a:chOff x="240" y="5040"/>
              <a:chExt cx="288" cy="576"/>
            </a:xfrm>
            <a:noFill/>
          </p:grpSpPr>
          <p:sp>
            <p:nvSpPr>
              <p:cNvPr id="131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1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94478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350">
              <a:lnSpc>
                <a:spcPct val="100000"/>
              </a:lnSpc>
            </a:pPr>
            <a:r>
              <a:rPr lang="es-ES" dirty="0"/>
              <a:t>TORRE TRIPLE CARA 1 </a:t>
            </a:r>
            <a:r>
              <a:rPr lang="es-ES" dirty="0" smtClean="0"/>
              <a:t>CARA ( 2,88 X 6 M.)</a:t>
            </a:r>
            <a:r>
              <a:rPr lang="es-ES" dirty="0"/>
              <a:t/>
            </a:r>
            <a:br>
              <a:rPr lang="es-ES" dirty="0"/>
            </a:b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293814" y="1415190"/>
            <a:ext cx="4206240" cy="395805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71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648200" y="1100833"/>
            <a:ext cx="4128011" cy="4962266"/>
            <a:chOff x="4975799" y="1100833"/>
            <a:chExt cx="3800412" cy="4962266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171803" y="1476239"/>
              <a:ext cx="353696" cy="119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739710" y="1100834"/>
              <a:ext cx="1281693" cy="37540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5004970" y="1476239"/>
              <a:ext cx="515047" cy="5703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5004970" y="2165999"/>
              <a:ext cx="515047" cy="5084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5064223" y="2735484"/>
              <a:ext cx="443944" cy="5057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5004970" y="3335038"/>
              <a:ext cx="519605" cy="4765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5035052" y="3965572"/>
              <a:ext cx="430270" cy="34260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863686" y="4014775"/>
              <a:ext cx="992720" cy="42278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231980" y="3994729"/>
              <a:ext cx="461264" cy="34260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161788" y="3335038"/>
              <a:ext cx="587974" cy="50661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50212" y="2735484"/>
              <a:ext cx="509578" cy="5394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161788" y="2165999"/>
              <a:ext cx="590709" cy="5084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161788" y="1506308"/>
              <a:ext cx="590709" cy="5703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157218" y="4159652"/>
              <a:ext cx="368282" cy="14487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094305" y="3994729"/>
              <a:ext cx="131269" cy="2706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57143" y="4024798"/>
              <a:ext cx="130357" cy="270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186376" y="3440734"/>
              <a:ext cx="130357" cy="26879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25874" y="3440734"/>
              <a:ext cx="131269" cy="26879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82729" y="2825691"/>
              <a:ext cx="132181" cy="26970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57143" y="2885828"/>
              <a:ext cx="131269" cy="26970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216458" y="2300853"/>
              <a:ext cx="132180" cy="26879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56868" y="2300853"/>
              <a:ext cx="131269" cy="26879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186376" y="1640250"/>
              <a:ext cx="130357" cy="26970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27060" y="1625671"/>
              <a:ext cx="263449" cy="26879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178184" y="4356466"/>
              <a:ext cx="332730" cy="583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15285" y="1415190"/>
              <a:ext cx="451236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277547" y="1204708"/>
              <a:ext cx="154970" cy="12118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576548" y="1295826"/>
              <a:ext cx="48314" cy="63782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545554" y="1325895"/>
              <a:ext cx="48314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585219" y="1196037"/>
              <a:ext cx="48293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553769" y="1227473"/>
              <a:ext cx="48293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579750" y="1092163"/>
              <a:ext cx="4829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554680" y="1122688"/>
              <a:ext cx="46470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109370" y="1092163"/>
              <a:ext cx="4829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078831" y="1121776"/>
              <a:ext cx="46470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109370" y="1196037"/>
              <a:ext cx="48293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077920" y="1226561"/>
              <a:ext cx="48293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592968" y="1645702"/>
              <a:ext cx="47381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560606" y="1676227"/>
              <a:ext cx="48292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731985" y="2215644"/>
              <a:ext cx="48292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700079" y="2246624"/>
              <a:ext cx="48292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732440" y="2335463"/>
              <a:ext cx="47381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700079" y="2365987"/>
              <a:ext cx="48293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964896" y="2875790"/>
              <a:ext cx="47381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932990" y="2905859"/>
              <a:ext cx="48292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964896" y="2996065"/>
              <a:ext cx="47381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932990" y="3026134"/>
              <a:ext cx="48292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534626" y="3631155"/>
              <a:ext cx="47381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502264" y="3661680"/>
              <a:ext cx="48293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534170" y="3510424"/>
              <a:ext cx="48293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502264" y="3541404"/>
              <a:ext cx="48293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6069705" y="1295826"/>
              <a:ext cx="49226" cy="6378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6050562" y="1325895"/>
              <a:ext cx="48314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720579" y="2495845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688673" y="2525003"/>
              <a:ext cx="50138" cy="6378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869168" y="2616120"/>
              <a:ext cx="48314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837263" y="2646189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866433" y="2735484"/>
              <a:ext cx="48314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834528" y="2765553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525499" y="3815228"/>
              <a:ext cx="123976" cy="140321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104358" y="2615209"/>
              <a:ext cx="124888" cy="141233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866433" y="3185605"/>
              <a:ext cx="48314" cy="6378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834528" y="3215674"/>
              <a:ext cx="49226" cy="63782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525499" y="3400642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522764" y="3730488"/>
              <a:ext cx="49226" cy="6378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550112" y="4356466"/>
              <a:ext cx="49226" cy="62871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085202" y="4356466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625761" y="3305880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625761" y="3215674"/>
              <a:ext cx="49226" cy="6378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625761" y="2735484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625761" y="2646189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275724" y="4014775"/>
              <a:ext cx="154970" cy="120275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866433" y="3305880"/>
              <a:ext cx="48314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834528" y="3335038"/>
              <a:ext cx="49226" cy="6378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46291" y="3229341"/>
              <a:ext cx="123976" cy="141233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478084" y="2765553"/>
              <a:ext cx="92982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802609" y="2494023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802609" y="2525003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802609" y="2556893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802609" y="2588785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802609" y="2241626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802609" y="2273518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802609" y="2305409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802609" y="2336389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802609" y="2042990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802609" y="2075792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802609" y="2107684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802609" y="2138664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802609" y="3092665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802609" y="3125467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802609" y="3156447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802609" y="3188339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802609" y="2816579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802609" y="2844825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802609" y="2875805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802609" y="2907696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802609" y="3444379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802609" y="3476270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802609" y="3508161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802609" y="3539141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802609" y="3723199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802609" y="3755090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802609" y="3786981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802609" y="3818873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478084" y="2825691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478084" y="2885828"/>
              <a:ext cx="92982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478084" y="2945054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478084" y="3005192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478084" y="3065330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478084" y="3125467"/>
              <a:ext cx="92982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478084" y="3184694"/>
              <a:ext cx="92982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508167" y="3365107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508167" y="3425244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508167" y="3485382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508167" y="3544608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508167" y="3604746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508167" y="3664884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508167" y="3724110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508167" y="3785159"/>
              <a:ext cx="92982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508167" y="2195157"/>
              <a:ext cx="92982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508167" y="2256205"/>
              <a:ext cx="92982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508167" y="2316343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508167" y="2375570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508167" y="2435707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508167" y="2495845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508167" y="2555071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508167" y="2616120"/>
              <a:ext cx="92982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90959" y="2765553"/>
              <a:ext cx="92982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90959" y="2825691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90959" y="2885828"/>
              <a:ext cx="92982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90959" y="2945054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90959" y="3005192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90959" y="3065330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90959" y="3125467"/>
              <a:ext cx="92982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90959" y="3184694"/>
              <a:ext cx="92982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102535" y="3425244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102535" y="3485382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102535" y="3544608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102535" y="3604746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102535" y="3664884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102535" y="3724110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102535" y="3785159"/>
              <a:ext cx="92982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508167" y="1534554"/>
              <a:ext cx="92982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508167" y="1596514"/>
              <a:ext cx="92982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508167" y="1656651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508167" y="1715878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508167" y="1776016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508167" y="1836153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508167" y="1895380"/>
              <a:ext cx="92982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508167" y="1956429"/>
              <a:ext cx="92982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102535" y="1534554"/>
              <a:ext cx="92071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102535" y="1595603"/>
              <a:ext cx="92071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102535" y="1655741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102535" y="1715878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102535" y="1775104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102535" y="1836153"/>
              <a:ext cx="92071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102535" y="1894469"/>
              <a:ext cx="92071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102535" y="1955517"/>
              <a:ext cx="92071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102535" y="2165999"/>
              <a:ext cx="92071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102535" y="2225225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102535" y="2286274"/>
              <a:ext cx="92071" cy="5011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102535" y="2344590"/>
              <a:ext cx="92071" cy="519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102535" y="2405638"/>
              <a:ext cx="92071" cy="5011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102535" y="2465776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102535" y="2525913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102535" y="2585140"/>
              <a:ext cx="92071" cy="5102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777085" y="3874454"/>
              <a:ext cx="248864" cy="300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649475" y="3874454"/>
              <a:ext cx="247952" cy="300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715097" y="3874454"/>
              <a:ext cx="31906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654021" y="3874454"/>
              <a:ext cx="30994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591121" y="3874454"/>
              <a:ext cx="31906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529133" y="3874454"/>
              <a:ext cx="31906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467145" y="3874454"/>
              <a:ext cx="31906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172727" y="3874454"/>
              <a:ext cx="30994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110739" y="3874454"/>
              <a:ext cx="31905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048751" y="3874454"/>
              <a:ext cx="31905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986763" y="3874454"/>
              <a:ext cx="31905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925686" y="3874454"/>
              <a:ext cx="30994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448913" y="3965572"/>
              <a:ext cx="92982" cy="892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448913" y="4235280"/>
              <a:ext cx="92982" cy="892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131705" y="3994729"/>
              <a:ext cx="92982" cy="902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131705" y="4084936"/>
              <a:ext cx="92982" cy="892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214664" y="4686300"/>
              <a:ext cx="7289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181847" y="4712724"/>
              <a:ext cx="7289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207372" y="5021612"/>
              <a:ext cx="7289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181847" y="5035280"/>
              <a:ext cx="7289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207828" y="4850767"/>
              <a:ext cx="7198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181392" y="4872635"/>
              <a:ext cx="73806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386499" y="4699512"/>
              <a:ext cx="73806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350035" y="4713180"/>
              <a:ext cx="7289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386954" y="5021612"/>
              <a:ext cx="7289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350035" y="5035736"/>
              <a:ext cx="7289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387410" y="5178791"/>
              <a:ext cx="7198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350490" y="5192914"/>
              <a:ext cx="71983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386954" y="4858512"/>
              <a:ext cx="7289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349579" y="4873091"/>
              <a:ext cx="73806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207828" y="5178791"/>
              <a:ext cx="7198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182302" y="5192458"/>
              <a:ext cx="7198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871890" y="4531412"/>
              <a:ext cx="99363" cy="49204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662238" y="4535968"/>
              <a:ext cx="98452" cy="49204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AutoShape 1931"/>
            <p:cNvSpPr>
              <a:spLocks noChangeArrowheads="1"/>
            </p:cNvSpPr>
            <p:nvPr/>
          </p:nvSpPr>
          <p:spPr bwMode="auto">
            <a:xfrm rot="16168825">
              <a:off x="5758281" y="4725037"/>
              <a:ext cx="72562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3" name="Line 1932"/>
            <p:cNvSpPr>
              <a:spLocks noChangeShapeType="1"/>
            </p:cNvSpPr>
            <p:nvPr/>
          </p:nvSpPr>
          <p:spPr bwMode="auto">
            <a:xfrm>
              <a:off x="5767782" y="4778849"/>
              <a:ext cx="0" cy="63327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4" name="AutoShape 1934"/>
            <p:cNvSpPr>
              <a:spLocks noChangeArrowheads="1"/>
            </p:cNvSpPr>
            <p:nvPr/>
          </p:nvSpPr>
          <p:spPr bwMode="auto">
            <a:xfrm>
              <a:off x="5491758" y="4428449"/>
              <a:ext cx="120330" cy="71072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5" name="Line 1935"/>
            <p:cNvSpPr>
              <a:spLocks noChangeShapeType="1"/>
            </p:cNvSpPr>
            <p:nvPr/>
          </p:nvSpPr>
          <p:spPr bwMode="auto">
            <a:xfrm>
              <a:off x="5491758" y="4499521"/>
              <a:ext cx="0" cy="23691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6" name="Line 1936"/>
            <p:cNvSpPr>
              <a:spLocks noChangeShapeType="1"/>
            </p:cNvSpPr>
            <p:nvPr/>
          </p:nvSpPr>
          <p:spPr bwMode="auto">
            <a:xfrm>
              <a:off x="5612088" y="4499521"/>
              <a:ext cx="0" cy="23691"/>
            </a:xfrm>
            <a:prstGeom prst="lin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7" name="AutoShape 1938"/>
            <p:cNvSpPr>
              <a:spLocks noChangeArrowheads="1"/>
            </p:cNvSpPr>
            <p:nvPr/>
          </p:nvSpPr>
          <p:spPr bwMode="auto">
            <a:xfrm>
              <a:off x="6939361" y="4454873"/>
              <a:ext cx="123976" cy="62188"/>
            </a:xfrm>
            <a:prstGeom prst="bevel">
              <a:avLst>
                <a:gd name="adj" fmla="val 35833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Line 1939"/>
            <p:cNvSpPr>
              <a:spLocks noChangeShapeType="1"/>
            </p:cNvSpPr>
            <p:nvPr/>
          </p:nvSpPr>
          <p:spPr bwMode="auto">
            <a:xfrm>
              <a:off x="6939361" y="4517061"/>
              <a:ext cx="0" cy="207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9" name="Line 1940"/>
            <p:cNvSpPr>
              <a:spLocks noChangeShapeType="1"/>
            </p:cNvSpPr>
            <p:nvPr/>
          </p:nvSpPr>
          <p:spPr bwMode="auto">
            <a:xfrm>
              <a:off x="7063337" y="4517061"/>
              <a:ext cx="0" cy="207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50" name="Rectangle 1941"/>
            <p:cNvSpPr>
              <a:spLocks noChangeArrowheads="1"/>
            </p:cNvSpPr>
            <p:nvPr/>
          </p:nvSpPr>
          <p:spPr bwMode="auto">
            <a:xfrm>
              <a:off x="6984940" y="3405199"/>
              <a:ext cx="98452" cy="3098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2"/>
            <p:cNvSpPr>
              <a:spLocks noChangeArrowheads="1"/>
            </p:cNvSpPr>
            <p:nvPr/>
          </p:nvSpPr>
          <p:spPr bwMode="auto">
            <a:xfrm>
              <a:off x="6984940" y="3436179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3"/>
            <p:cNvSpPr>
              <a:spLocks noChangeArrowheads="1"/>
            </p:cNvSpPr>
            <p:nvPr/>
          </p:nvSpPr>
          <p:spPr bwMode="auto">
            <a:xfrm>
              <a:off x="6984940" y="3468069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4"/>
            <p:cNvSpPr>
              <a:spLocks noChangeArrowheads="1"/>
            </p:cNvSpPr>
            <p:nvPr/>
          </p:nvSpPr>
          <p:spPr bwMode="auto">
            <a:xfrm>
              <a:off x="6984940" y="3499049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5"/>
            <p:cNvSpPr>
              <a:spLocks noChangeArrowheads="1"/>
            </p:cNvSpPr>
            <p:nvPr/>
          </p:nvSpPr>
          <p:spPr bwMode="auto">
            <a:xfrm>
              <a:off x="6984940" y="3529119"/>
              <a:ext cx="98452" cy="3098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46"/>
            <p:cNvSpPr>
              <a:spLocks noChangeArrowheads="1"/>
            </p:cNvSpPr>
            <p:nvPr/>
          </p:nvSpPr>
          <p:spPr bwMode="auto">
            <a:xfrm>
              <a:off x="6980382" y="3648482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47"/>
            <p:cNvSpPr>
              <a:spLocks noChangeArrowheads="1"/>
            </p:cNvSpPr>
            <p:nvPr/>
          </p:nvSpPr>
          <p:spPr bwMode="auto">
            <a:xfrm>
              <a:off x="6980382" y="3680374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48"/>
            <p:cNvSpPr>
              <a:spLocks noChangeArrowheads="1"/>
            </p:cNvSpPr>
            <p:nvPr/>
          </p:nvSpPr>
          <p:spPr bwMode="auto">
            <a:xfrm>
              <a:off x="6980382" y="3712265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49"/>
            <p:cNvSpPr>
              <a:spLocks noChangeArrowheads="1"/>
            </p:cNvSpPr>
            <p:nvPr/>
          </p:nvSpPr>
          <p:spPr bwMode="auto">
            <a:xfrm>
              <a:off x="6980382" y="3744156"/>
              <a:ext cx="98452" cy="3098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50"/>
            <p:cNvSpPr>
              <a:spLocks noChangeArrowheads="1"/>
            </p:cNvSpPr>
            <p:nvPr/>
          </p:nvSpPr>
          <p:spPr bwMode="auto">
            <a:xfrm>
              <a:off x="6980382" y="3775136"/>
              <a:ext cx="98452" cy="328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58"/>
            <p:cNvSpPr>
              <a:spLocks noChangeArrowheads="1"/>
            </p:cNvSpPr>
            <p:nvPr/>
          </p:nvSpPr>
          <p:spPr bwMode="auto">
            <a:xfrm>
              <a:off x="6980382" y="2492200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Rectangle 1959"/>
            <p:cNvSpPr>
              <a:spLocks noChangeArrowheads="1"/>
            </p:cNvSpPr>
            <p:nvPr/>
          </p:nvSpPr>
          <p:spPr bwMode="auto">
            <a:xfrm>
              <a:off x="6980382" y="2525913"/>
              <a:ext cx="98452" cy="3098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Rectangle 1960"/>
            <p:cNvSpPr>
              <a:spLocks noChangeArrowheads="1"/>
            </p:cNvSpPr>
            <p:nvPr/>
          </p:nvSpPr>
          <p:spPr bwMode="auto">
            <a:xfrm>
              <a:off x="6980382" y="2555983"/>
              <a:ext cx="98452" cy="318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Rectangle 1961"/>
            <p:cNvSpPr>
              <a:spLocks noChangeArrowheads="1"/>
            </p:cNvSpPr>
            <p:nvPr/>
          </p:nvSpPr>
          <p:spPr bwMode="auto">
            <a:xfrm>
              <a:off x="6980382" y="2585140"/>
              <a:ext cx="98452" cy="328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Rectangle 1962"/>
            <p:cNvSpPr>
              <a:spLocks noChangeArrowheads="1"/>
            </p:cNvSpPr>
            <p:nvPr/>
          </p:nvSpPr>
          <p:spPr bwMode="auto">
            <a:xfrm>
              <a:off x="6980382" y="2619765"/>
              <a:ext cx="98452" cy="3098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72"/>
            <p:cNvSpPr>
              <a:spLocks noChangeArrowheads="1"/>
            </p:cNvSpPr>
            <p:nvPr/>
          </p:nvSpPr>
          <p:spPr bwMode="auto">
            <a:xfrm>
              <a:off x="6277547" y="3065330"/>
              <a:ext cx="59253" cy="10387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73"/>
            <p:cNvSpPr>
              <a:spLocks noChangeArrowheads="1"/>
            </p:cNvSpPr>
            <p:nvPr/>
          </p:nvSpPr>
          <p:spPr bwMode="auto">
            <a:xfrm>
              <a:off x="6277547" y="2885828"/>
              <a:ext cx="58342" cy="10478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AutoShape 1974"/>
            <p:cNvSpPr>
              <a:spLocks noChangeArrowheads="1"/>
            </p:cNvSpPr>
            <p:nvPr/>
          </p:nvSpPr>
          <p:spPr bwMode="auto">
            <a:xfrm>
              <a:off x="6424313" y="2885828"/>
              <a:ext cx="58342" cy="10478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8" name="AutoShape 1975"/>
            <p:cNvSpPr>
              <a:spLocks noChangeArrowheads="1"/>
            </p:cNvSpPr>
            <p:nvPr/>
          </p:nvSpPr>
          <p:spPr bwMode="auto">
            <a:xfrm>
              <a:off x="6424313" y="3065330"/>
              <a:ext cx="58342" cy="10387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9" name="AutoShape 1984"/>
            <p:cNvSpPr>
              <a:spLocks noChangeArrowheads="1"/>
            </p:cNvSpPr>
            <p:nvPr/>
          </p:nvSpPr>
          <p:spPr bwMode="auto">
            <a:xfrm rot="10800000">
              <a:off x="6493593" y="3430712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0" name="AutoShape 1985"/>
            <p:cNvSpPr>
              <a:spLocks noChangeArrowheads="1"/>
            </p:cNvSpPr>
            <p:nvPr/>
          </p:nvSpPr>
          <p:spPr bwMode="auto">
            <a:xfrm rot="10800000">
              <a:off x="6493593" y="3760557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7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083379" y="3694953"/>
              <a:ext cx="29171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72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82293" y="3694953"/>
              <a:ext cx="29171" cy="583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73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82293" y="3485382"/>
              <a:ext cx="29171" cy="574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4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90497" y="3125467"/>
              <a:ext cx="27348" cy="583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5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083379" y="3485382"/>
              <a:ext cx="27348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6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085202" y="3125467"/>
              <a:ext cx="27348" cy="583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7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90497" y="2885828"/>
              <a:ext cx="27348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8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085202" y="2885828"/>
              <a:ext cx="27348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9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74450" y="2525003"/>
              <a:ext cx="27348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80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098876" y="2525003"/>
              <a:ext cx="27348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81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444368" y="2315432"/>
              <a:ext cx="54695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82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098876" y="2315432"/>
              <a:ext cx="54695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83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32430" y="1925449"/>
              <a:ext cx="54695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4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068793" y="1925449"/>
              <a:ext cx="54695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32430" y="1655741"/>
              <a:ext cx="54695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6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068793" y="1655741"/>
              <a:ext cx="54695" cy="592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7" name="AutoShape 2002"/>
            <p:cNvSpPr>
              <a:spLocks noChangeArrowheads="1"/>
            </p:cNvSpPr>
            <p:nvPr/>
          </p:nvSpPr>
          <p:spPr bwMode="auto">
            <a:xfrm rot="10800000">
              <a:off x="6524588" y="1776016"/>
              <a:ext cx="49226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AutoShape 2003"/>
            <p:cNvSpPr>
              <a:spLocks noChangeArrowheads="1"/>
            </p:cNvSpPr>
            <p:nvPr/>
          </p:nvSpPr>
          <p:spPr bwMode="auto">
            <a:xfrm rot="10800000">
              <a:off x="6492682" y="1806084"/>
              <a:ext cx="50137" cy="6287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07"/>
            <p:cNvSpPr>
              <a:spLocks noChangeArrowheads="1"/>
            </p:cNvSpPr>
            <p:nvPr/>
          </p:nvSpPr>
          <p:spPr bwMode="auto">
            <a:xfrm>
              <a:off x="5241983" y="4295417"/>
              <a:ext cx="206930" cy="902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0" name="Rectangle 2008"/>
            <p:cNvSpPr>
              <a:spLocks noChangeArrowheads="1"/>
            </p:cNvSpPr>
            <p:nvPr/>
          </p:nvSpPr>
          <p:spPr bwMode="auto">
            <a:xfrm>
              <a:off x="7250212" y="4324575"/>
              <a:ext cx="206931" cy="9111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1" name="Rectangle 2009"/>
            <p:cNvSpPr>
              <a:spLocks noChangeArrowheads="1"/>
            </p:cNvSpPr>
            <p:nvPr/>
          </p:nvSpPr>
          <p:spPr bwMode="auto">
            <a:xfrm>
              <a:off x="5035052" y="4295417"/>
              <a:ext cx="176848" cy="11936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Rectangle 2010"/>
            <p:cNvSpPr>
              <a:spLocks noChangeArrowheads="1"/>
            </p:cNvSpPr>
            <p:nvPr/>
          </p:nvSpPr>
          <p:spPr bwMode="auto">
            <a:xfrm>
              <a:off x="7516396" y="4324575"/>
              <a:ext cx="176848" cy="1211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11"/>
            <p:cNvSpPr>
              <a:spLocks noChangeArrowheads="1"/>
            </p:cNvSpPr>
            <p:nvPr/>
          </p:nvSpPr>
          <p:spPr bwMode="auto">
            <a:xfrm>
              <a:off x="4975799" y="2255294"/>
              <a:ext cx="59253" cy="3298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4" name="Rectangle 2012"/>
            <p:cNvSpPr>
              <a:spLocks noChangeArrowheads="1"/>
            </p:cNvSpPr>
            <p:nvPr/>
          </p:nvSpPr>
          <p:spPr bwMode="auto">
            <a:xfrm>
              <a:off x="7723327" y="2255294"/>
              <a:ext cx="59253" cy="32984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5" name="Line 2020"/>
            <p:cNvSpPr>
              <a:spLocks noChangeShapeType="1"/>
            </p:cNvSpPr>
            <p:nvPr/>
          </p:nvSpPr>
          <p:spPr bwMode="auto">
            <a:xfrm>
              <a:off x="6009540" y="4766496"/>
              <a:ext cx="103009" cy="9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6" name="AutoShape 2021"/>
            <p:cNvSpPr>
              <a:spLocks noChangeArrowheads="1"/>
            </p:cNvSpPr>
            <p:nvPr/>
          </p:nvSpPr>
          <p:spPr bwMode="auto">
            <a:xfrm>
              <a:off x="6009540" y="4984267"/>
              <a:ext cx="103009" cy="270620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7" name="AutoShape 2022"/>
            <p:cNvSpPr>
              <a:spLocks noChangeArrowheads="1"/>
            </p:cNvSpPr>
            <p:nvPr/>
          </p:nvSpPr>
          <p:spPr bwMode="auto">
            <a:xfrm>
              <a:off x="6009540" y="4676289"/>
              <a:ext cx="103009" cy="270620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8" name="Rectangle 2031"/>
            <p:cNvSpPr>
              <a:spLocks noChangeArrowheads="1"/>
            </p:cNvSpPr>
            <p:nvPr/>
          </p:nvSpPr>
          <p:spPr bwMode="auto">
            <a:xfrm>
              <a:off x="5004970" y="1386032"/>
              <a:ext cx="177759" cy="1202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9" name="Rectangle 2032"/>
            <p:cNvSpPr>
              <a:spLocks noChangeArrowheads="1"/>
            </p:cNvSpPr>
            <p:nvPr/>
          </p:nvSpPr>
          <p:spPr bwMode="auto">
            <a:xfrm>
              <a:off x="5301236" y="1386032"/>
              <a:ext cx="176848" cy="1202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000" name="Rectangle 2033"/>
            <p:cNvSpPr>
              <a:spLocks noChangeArrowheads="1"/>
            </p:cNvSpPr>
            <p:nvPr/>
          </p:nvSpPr>
          <p:spPr bwMode="auto">
            <a:xfrm>
              <a:off x="7545567" y="1415190"/>
              <a:ext cx="176848" cy="1202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001" name="Rectangle 2034"/>
            <p:cNvSpPr>
              <a:spLocks noChangeArrowheads="1"/>
            </p:cNvSpPr>
            <p:nvPr/>
          </p:nvSpPr>
          <p:spPr bwMode="auto">
            <a:xfrm>
              <a:off x="7190959" y="1415190"/>
              <a:ext cx="176848" cy="1202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00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12100" y="3760557"/>
              <a:ext cx="22790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0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12100" y="3670351"/>
              <a:ext cx="22790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12100" y="3550075"/>
              <a:ext cx="22790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12100" y="3430712"/>
              <a:ext cx="22790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52123" y="3274900"/>
              <a:ext cx="2370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52123" y="3184694"/>
              <a:ext cx="2370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714186" y="3305880"/>
              <a:ext cx="2370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714186" y="3215674"/>
              <a:ext cx="2370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1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96516" y="3034350"/>
              <a:ext cx="2370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1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67345" y="2945054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1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52123" y="2765553"/>
              <a:ext cx="4649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1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25686" y="2646189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685015" y="2735484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685015" y="2646189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78009" y="2525003"/>
              <a:ext cx="4649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09915" y="2344590"/>
              <a:ext cx="4649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09915" y="2225225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81106" y="1806084"/>
              <a:ext cx="47403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2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492682" y="1655741"/>
              <a:ext cx="47403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2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987662" y="1328628"/>
              <a:ext cx="47403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2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44006" y="1328628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2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993132" y="1204708"/>
              <a:ext cx="47403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44006" y="1204708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5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993132" y="1100834"/>
              <a:ext cx="4649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6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44006" y="1100834"/>
              <a:ext cx="47403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7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905619" y="4469452"/>
              <a:ext cx="51049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8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91408" y="4469452"/>
              <a:ext cx="50137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9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335889" y="3034350"/>
              <a:ext cx="2370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30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483566" y="3034350"/>
              <a:ext cx="23701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31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335889" y="2854848"/>
              <a:ext cx="2370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32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483566" y="2854848"/>
              <a:ext cx="23701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33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271154" y="4324575"/>
              <a:ext cx="78397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4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094305" y="4324575"/>
              <a:ext cx="78397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5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09465" y="4354644"/>
              <a:ext cx="78397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6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5649" y="4354644"/>
              <a:ext cx="77485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7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491758" y="4511366"/>
              <a:ext cx="89336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8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80382" y="4537790"/>
              <a:ext cx="90248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9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861863" y="5145545"/>
              <a:ext cx="102098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40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861863" y="4841212"/>
              <a:ext cx="102098" cy="555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41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18756" y="4836656"/>
              <a:ext cx="101186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42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18756" y="5115476"/>
              <a:ext cx="101186" cy="555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43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33703" y="3936414"/>
              <a:ext cx="105744" cy="5011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4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70267" y="3274900"/>
              <a:ext cx="118506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5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15834" y="1506308"/>
              <a:ext cx="85689" cy="5467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6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04895" y="4037555"/>
              <a:ext cx="109391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7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06718" y="1235688"/>
              <a:ext cx="109391" cy="601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8" name="Line 2103"/>
            <p:cNvSpPr>
              <a:spLocks noChangeShapeType="1"/>
            </p:cNvSpPr>
            <p:nvPr/>
          </p:nvSpPr>
          <p:spPr bwMode="auto">
            <a:xfrm>
              <a:off x="6306718" y="2854848"/>
              <a:ext cx="0" cy="150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9" name="Line 2104"/>
            <p:cNvSpPr>
              <a:spLocks noChangeShapeType="1"/>
            </p:cNvSpPr>
            <p:nvPr/>
          </p:nvSpPr>
          <p:spPr bwMode="auto">
            <a:xfrm>
              <a:off x="6454395" y="2854848"/>
              <a:ext cx="0" cy="150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0" name="Line 2105"/>
            <p:cNvSpPr>
              <a:spLocks noChangeShapeType="1"/>
            </p:cNvSpPr>
            <p:nvPr/>
          </p:nvSpPr>
          <p:spPr bwMode="auto">
            <a:xfrm>
              <a:off x="6306718" y="3034350"/>
              <a:ext cx="0" cy="150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1" name="Line 2106"/>
            <p:cNvSpPr>
              <a:spLocks noChangeShapeType="1"/>
            </p:cNvSpPr>
            <p:nvPr/>
          </p:nvSpPr>
          <p:spPr bwMode="auto">
            <a:xfrm>
              <a:off x="6454395" y="3034350"/>
              <a:ext cx="0" cy="150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2" name="AutoShape 2111"/>
            <p:cNvSpPr>
              <a:spLocks noChangeArrowheads="1"/>
            </p:cNvSpPr>
            <p:nvPr/>
          </p:nvSpPr>
          <p:spPr bwMode="auto">
            <a:xfrm>
              <a:off x="7131705" y="4174231"/>
              <a:ext cx="92982" cy="911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AutoShape 2112"/>
            <p:cNvSpPr>
              <a:spLocks noChangeArrowheads="1"/>
            </p:cNvSpPr>
            <p:nvPr/>
          </p:nvSpPr>
          <p:spPr bwMode="auto">
            <a:xfrm>
              <a:off x="7131705" y="4265349"/>
              <a:ext cx="92982" cy="8929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AutoShape 2113"/>
            <p:cNvSpPr>
              <a:spLocks noChangeArrowheads="1"/>
            </p:cNvSpPr>
            <p:nvPr/>
          </p:nvSpPr>
          <p:spPr bwMode="auto">
            <a:xfrm>
              <a:off x="5448913" y="4054867"/>
              <a:ext cx="92982" cy="902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AutoShape 2114"/>
            <p:cNvSpPr>
              <a:spLocks noChangeArrowheads="1"/>
            </p:cNvSpPr>
            <p:nvPr/>
          </p:nvSpPr>
          <p:spPr bwMode="auto">
            <a:xfrm>
              <a:off x="5448913" y="4145074"/>
              <a:ext cx="92982" cy="902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28334" y="2674435"/>
              <a:ext cx="118506" cy="610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7" name="Rectangle 2117"/>
            <p:cNvSpPr>
              <a:spLocks noChangeArrowheads="1"/>
            </p:cNvSpPr>
            <p:nvPr/>
          </p:nvSpPr>
          <p:spPr bwMode="auto">
            <a:xfrm>
              <a:off x="8333179" y="3017948"/>
              <a:ext cx="443032" cy="56492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8" name="Rectangle 2118"/>
            <p:cNvSpPr>
              <a:spLocks noChangeArrowheads="1"/>
            </p:cNvSpPr>
            <p:nvPr/>
          </p:nvSpPr>
          <p:spPr bwMode="auto">
            <a:xfrm>
              <a:off x="8333179" y="3766935"/>
              <a:ext cx="443032" cy="5658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9" name="Rectangle 2119"/>
            <p:cNvSpPr>
              <a:spLocks noChangeArrowheads="1"/>
            </p:cNvSpPr>
            <p:nvPr/>
          </p:nvSpPr>
          <p:spPr bwMode="auto">
            <a:xfrm>
              <a:off x="8333179" y="3587434"/>
              <a:ext cx="176848" cy="17950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0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69281" y="3167381"/>
              <a:ext cx="177759" cy="2396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61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69281" y="3917280"/>
              <a:ext cx="177759" cy="24055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62" name="Line 2123"/>
            <p:cNvSpPr>
              <a:spLocks noChangeShapeType="1"/>
            </p:cNvSpPr>
            <p:nvPr/>
          </p:nvSpPr>
          <p:spPr bwMode="auto">
            <a:xfrm>
              <a:off x="7919318" y="3227519"/>
              <a:ext cx="0" cy="6888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4"/>
            <p:cNvSpPr>
              <a:spLocks noChangeShapeType="1"/>
            </p:cNvSpPr>
            <p:nvPr/>
          </p:nvSpPr>
          <p:spPr bwMode="auto">
            <a:xfrm>
              <a:off x="8008654" y="3227519"/>
              <a:ext cx="0" cy="6888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25"/>
            <p:cNvSpPr>
              <a:spLocks noChangeShapeType="1"/>
            </p:cNvSpPr>
            <p:nvPr/>
          </p:nvSpPr>
          <p:spPr bwMode="auto">
            <a:xfrm flipH="1" flipV="1">
              <a:off x="7742470" y="3167381"/>
              <a:ext cx="176848" cy="60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26"/>
            <p:cNvSpPr>
              <a:spLocks noChangeShapeType="1"/>
            </p:cNvSpPr>
            <p:nvPr/>
          </p:nvSpPr>
          <p:spPr bwMode="auto">
            <a:xfrm>
              <a:off x="7771641" y="3077175"/>
              <a:ext cx="561538" cy="90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27"/>
            <p:cNvSpPr>
              <a:spLocks noChangeShapeType="1"/>
            </p:cNvSpPr>
            <p:nvPr/>
          </p:nvSpPr>
          <p:spPr bwMode="auto">
            <a:xfrm>
              <a:off x="8008654" y="3227519"/>
              <a:ext cx="265273" cy="59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Line 2129"/>
            <p:cNvSpPr>
              <a:spLocks noChangeShapeType="1"/>
            </p:cNvSpPr>
            <p:nvPr/>
          </p:nvSpPr>
          <p:spPr bwMode="auto">
            <a:xfrm flipH="1" flipV="1">
              <a:off x="7712388" y="3856231"/>
              <a:ext cx="206930" cy="610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8" name="Line 2130"/>
            <p:cNvSpPr>
              <a:spLocks noChangeShapeType="1"/>
            </p:cNvSpPr>
            <p:nvPr/>
          </p:nvSpPr>
          <p:spPr bwMode="auto">
            <a:xfrm>
              <a:off x="8008654" y="3917280"/>
              <a:ext cx="265273" cy="29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9" name="Line 2131"/>
            <p:cNvSpPr>
              <a:spLocks noChangeShapeType="1"/>
            </p:cNvSpPr>
            <p:nvPr/>
          </p:nvSpPr>
          <p:spPr bwMode="auto">
            <a:xfrm>
              <a:off x="7623963" y="3827073"/>
              <a:ext cx="0" cy="902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0" name="Line 2132"/>
            <p:cNvSpPr>
              <a:spLocks noChangeShapeType="1"/>
            </p:cNvSpPr>
            <p:nvPr/>
          </p:nvSpPr>
          <p:spPr bwMode="auto">
            <a:xfrm>
              <a:off x="7623963" y="3917280"/>
              <a:ext cx="649963" cy="17950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1" name="Rectangle 2209"/>
            <p:cNvSpPr>
              <a:spLocks noChangeArrowheads="1"/>
            </p:cNvSpPr>
            <p:nvPr/>
          </p:nvSpPr>
          <p:spPr bwMode="auto">
            <a:xfrm>
              <a:off x="8333179" y="4186076"/>
              <a:ext cx="29171" cy="15125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212"/>
            <p:cNvSpPr>
              <a:spLocks noChangeArrowheads="1"/>
            </p:cNvSpPr>
            <p:nvPr/>
          </p:nvSpPr>
          <p:spPr bwMode="auto">
            <a:xfrm>
              <a:off x="7771641" y="3677640"/>
              <a:ext cx="29171" cy="8929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0"/>
            <p:cNvSpPr>
              <a:spLocks noChangeArrowheads="1"/>
            </p:cNvSpPr>
            <p:nvPr/>
          </p:nvSpPr>
          <p:spPr bwMode="auto">
            <a:xfrm rot="591949">
              <a:off x="7801723" y="3107244"/>
              <a:ext cx="443032" cy="30069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33"/>
            <p:cNvSpPr>
              <a:spLocks noChangeArrowheads="1"/>
            </p:cNvSpPr>
            <p:nvPr/>
          </p:nvSpPr>
          <p:spPr bwMode="auto">
            <a:xfrm rot="885259">
              <a:off x="7771641" y="4007486"/>
              <a:ext cx="413861" cy="2915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5" name="Rectangle 2336"/>
            <p:cNvSpPr>
              <a:spLocks noChangeArrowheads="1"/>
            </p:cNvSpPr>
            <p:nvPr/>
          </p:nvSpPr>
          <p:spPr bwMode="auto">
            <a:xfrm rot="591949">
              <a:off x="8156331" y="3196539"/>
              <a:ext cx="58342" cy="3006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37"/>
            <p:cNvSpPr>
              <a:spLocks noChangeArrowheads="1"/>
            </p:cNvSpPr>
            <p:nvPr/>
          </p:nvSpPr>
          <p:spPr bwMode="auto">
            <a:xfrm rot="591949">
              <a:off x="8037824" y="3167381"/>
              <a:ext cx="58342" cy="2915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Rectangle 2338"/>
            <p:cNvSpPr>
              <a:spLocks noChangeArrowheads="1"/>
            </p:cNvSpPr>
            <p:nvPr/>
          </p:nvSpPr>
          <p:spPr bwMode="auto">
            <a:xfrm rot="591949">
              <a:off x="7890147" y="3167381"/>
              <a:ext cx="59254" cy="2915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8" name="Rectangle 2341"/>
            <p:cNvSpPr>
              <a:spLocks noChangeArrowheads="1"/>
            </p:cNvSpPr>
            <p:nvPr/>
          </p:nvSpPr>
          <p:spPr bwMode="auto">
            <a:xfrm rot="591949">
              <a:off x="8156331" y="3977417"/>
              <a:ext cx="58342" cy="3006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9" name="Rectangle 2342"/>
            <p:cNvSpPr>
              <a:spLocks noChangeArrowheads="1"/>
            </p:cNvSpPr>
            <p:nvPr/>
          </p:nvSpPr>
          <p:spPr bwMode="auto">
            <a:xfrm rot="591949">
              <a:off x="8037824" y="3946437"/>
              <a:ext cx="58342" cy="3006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343"/>
            <p:cNvSpPr>
              <a:spLocks noChangeArrowheads="1"/>
            </p:cNvSpPr>
            <p:nvPr/>
          </p:nvSpPr>
          <p:spPr bwMode="auto">
            <a:xfrm rot="591949">
              <a:off x="7890147" y="3946437"/>
              <a:ext cx="59254" cy="3006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Text Box 2365"/>
            <p:cNvSpPr txBox="1">
              <a:spLocks noChangeArrowheads="1"/>
            </p:cNvSpPr>
            <p:nvPr/>
          </p:nvSpPr>
          <p:spPr bwMode="auto">
            <a:xfrm>
              <a:off x="8362350" y="4216145"/>
              <a:ext cx="206931" cy="1011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82" name="Text Box 2367"/>
            <p:cNvSpPr txBox="1">
              <a:spLocks noChangeArrowheads="1"/>
            </p:cNvSpPr>
            <p:nvPr/>
          </p:nvSpPr>
          <p:spPr bwMode="auto">
            <a:xfrm>
              <a:off x="7978571" y="3046195"/>
              <a:ext cx="206930" cy="1011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83" name="Text Box 2390"/>
            <p:cNvSpPr txBox="1">
              <a:spLocks noChangeArrowheads="1"/>
            </p:cNvSpPr>
            <p:nvPr/>
          </p:nvSpPr>
          <p:spPr bwMode="auto">
            <a:xfrm>
              <a:off x="7978571" y="3856231"/>
              <a:ext cx="237013" cy="1011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4" name="Text Box 2419"/>
            <p:cNvSpPr txBox="1">
              <a:spLocks noChangeArrowheads="1"/>
            </p:cNvSpPr>
            <p:nvPr/>
          </p:nvSpPr>
          <p:spPr bwMode="auto">
            <a:xfrm>
              <a:off x="7919318" y="3672173"/>
              <a:ext cx="89336" cy="285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5" name="Rectangle 2509"/>
            <p:cNvSpPr>
              <a:spLocks noChangeArrowheads="1"/>
            </p:cNvSpPr>
            <p:nvPr/>
          </p:nvSpPr>
          <p:spPr bwMode="auto">
            <a:xfrm>
              <a:off x="7771641" y="3197450"/>
              <a:ext cx="30083" cy="6013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1"/>
            <p:cNvSpPr>
              <a:spLocks noChangeArrowheads="1"/>
            </p:cNvSpPr>
            <p:nvPr/>
          </p:nvSpPr>
          <p:spPr bwMode="auto">
            <a:xfrm>
              <a:off x="5802609" y="3689486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2"/>
            <p:cNvSpPr>
              <a:spLocks noChangeArrowheads="1"/>
            </p:cNvSpPr>
            <p:nvPr/>
          </p:nvSpPr>
          <p:spPr bwMode="auto">
            <a:xfrm>
              <a:off x="5802609" y="3570121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8" name="AutoShape 2513"/>
            <p:cNvSpPr>
              <a:spLocks noChangeArrowheads="1"/>
            </p:cNvSpPr>
            <p:nvPr/>
          </p:nvSpPr>
          <p:spPr bwMode="auto">
            <a:xfrm>
              <a:off x="5802609" y="3058952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9" name="AutoShape 2514"/>
            <p:cNvSpPr>
              <a:spLocks noChangeArrowheads="1"/>
            </p:cNvSpPr>
            <p:nvPr/>
          </p:nvSpPr>
          <p:spPr bwMode="auto">
            <a:xfrm>
              <a:off x="5802609" y="2938676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0" name="AutoShape 2515"/>
            <p:cNvSpPr>
              <a:spLocks noChangeArrowheads="1"/>
            </p:cNvSpPr>
            <p:nvPr/>
          </p:nvSpPr>
          <p:spPr bwMode="auto">
            <a:xfrm>
              <a:off x="5802609" y="2459398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1" name="AutoShape 2516"/>
            <p:cNvSpPr>
              <a:spLocks noChangeArrowheads="1"/>
            </p:cNvSpPr>
            <p:nvPr/>
          </p:nvSpPr>
          <p:spPr bwMode="auto">
            <a:xfrm>
              <a:off x="5802609" y="2370103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Rectangle 2554"/>
            <p:cNvSpPr>
              <a:spLocks noChangeArrowheads="1"/>
            </p:cNvSpPr>
            <p:nvPr/>
          </p:nvSpPr>
          <p:spPr bwMode="auto">
            <a:xfrm>
              <a:off x="7766171" y="4159275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Rectangle 2571"/>
            <p:cNvSpPr>
              <a:spLocks noChangeArrowheads="1"/>
            </p:cNvSpPr>
            <p:nvPr/>
          </p:nvSpPr>
          <p:spPr bwMode="auto">
            <a:xfrm>
              <a:off x="7766171" y="4056689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Rectangle 2572"/>
            <p:cNvSpPr>
              <a:spLocks noChangeArrowheads="1"/>
            </p:cNvSpPr>
            <p:nvPr/>
          </p:nvSpPr>
          <p:spPr bwMode="auto">
            <a:xfrm>
              <a:off x="7766171" y="4091387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Rectangle 2573"/>
            <p:cNvSpPr>
              <a:spLocks noChangeArrowheads="1"/>
            </p:cNvSpPr>
            <p:nvPr/>
          </p:nvSpPr>
          <p:spPr bwMode="auto">
            <a:xfrm>
              <a:off x="7766171" y="4125331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Rectangle 2574"/>
            <p:cNvSpPr>
              <a:spLocks noChangeArrowheads="1"/>
            </p:cNvSpPr>
            <p:nvPr/>
          </p:nvSpPr>
          <p:spPr bwMode="auto">
            <a:xfrm>
              <a:off x="7766171" y="4193973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Rectangle 2575"/>
            <p:cNvSpPr>
              <a:spLocks noChangeArrowheads="1"/>
            </p:cNvSpPr>
            <p:nvPr/>
          </p:nvSpPr>
          <p:spPr bwMode="auto">
            <a:xfrm>
              <a:off x="7766171" y="4227917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Rectangle 2578"/>
            <p:cNvSpPr>
              <a:spLocks noChangeArrowheads="1"/>
            </p:cNvSpPr>
            <p:nvPr/>
          </p:nvSpPr>
          <p:spPr bwMode="auto">
            <a:xfrm>
              <a:off x="8180032" y="4241735"/>
              <a:ext cx="82955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Rectangle 2579"/>
            <p:cNvSpPr>
              <a:spLocks noChangeArrowheads="1"/>
            </p:cNvSpPr>
            <p:nvPr/>
          </p:nvSpPr>
          <p:spPr bwMode="auto">
            <a:xfrm>
              <a:off x="8180032" y="4138695"/>
              <a:ext cx="82955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Rectangle 2580"/>
            <p:cNvSpPr>
              <a:spLocks noChangeArrowheads="1"/>
            </p:cNvSpPr>
            <p:nvPr/>
          </p:nvSpPr>
          <p:spPr bwMode="auto">
            <a:xfrm>
              <a:off x="8180032" y="4173547"/>
              <a:ext cx="82955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Rectangle 2581"/>
            <p:cNvSpPr>
              <a:spLocks noChangeArrowheads="1"/>
            </p:cNvSpPr>
            <p:nvPr/>
          </p:nvSpPr>
          <p:spPr bwMode="auto">
            <a:xfrm>
              <a:off x="8180032" y="4207641"/>
              <a:ext cx="82955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Rectangle 2582"/>
            <p:cNvSpPr>
              <a:spLocks noChangeArrowheads="1"/>
            </p:cNvSpPr>
            <p:nvPr/>
          </p:nvSpPr>
          <p:spPr bwMode="auto">
            <a:xfrm>
              <a:off x="8180032" y="4276586"/>
              <a:ext cx="82955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3" name="Rectangle 2583"/>
            <p:cNvSpPr>
              <a:spLocks noChangeArrowheads="1"/>
            </p:cNvSpPr>
            <p:nvPr/>
          </p:nvSpPr>
          <p:spPr bwMode="auto">
            <a:xfrm>
              <a:off x="8180032" y="4310680"/>
              <a:ext cx="82955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4" name="Rectangle 2585"/>
            <p:cNvSpPr>
              <a:spLocks noChangeArrowheads="1"/>
            </p:cNvSpPr>
            <p:nvPr/>
          </p:nvSpPr>
          <p:spPr bwMode="auto">
            <a:xfrm>
              <a:off x="7849126" y="3332381"/>
              <a:ext cx="82043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5" name="Rectangle 2586"/>
            <p:cNvSpPr>
              <a:spLocks noChangeArrowheads="1"/>
            </p:cNvSpPr>
            <p:nvPr/>
          </p:nvSpPr>
          <p:spPr bwMode="auto">
            <a:xfrm>
              <a:off x="7849126" y="3229341"/>
              <a:ext cx="82043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6" name="Rectangle 2587"/>
            <p:cNvSpPr>
              <a:spLocks noChangeArrowheads="1"/>
            </p:cNvSpPr>
            <p:nvPr/>
          </p:nvSpPr>
          <p:spPr bwMode="auto">
            <a:xfrm>
              <a:off x="7849126" y="3264193"/>
              <a:ext cx="82043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7" name="Rectangle 2588"/>
            <p:cNvSpPr>
              <a:spLocks noChangeArrowheads="1"/>
            </p:cNvSpPr>
            <p:nvPr/>
          </p:nvSpPr>
          <p:spPr bwMode="auto">
            <a:xfrm>
              <a:off x="7849126" y="3298287"/>
              <a:ext cx="82043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8" name="Rectangle 2589"/>
            <p:cNvSpPr>
              <a:spLocks noChangeArrowheads="1"/>
            </p:cNvSpPr>
            <p:nvPr/>
          </p:nvSpPr>
          <p:spPr bwMode="auto">
            <a:xfrm>
              <a:off x="7849126" y="3367232"/>
              <a:ext cx="82043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9" name="Rectangle 2590"/>
            <p:cNvSpPr>
              <a:spLocks noChangeArrowheads="1"/>
            </p:cNvSpPr>
            <p:nvPr/>
          </p:nvSpPr>
          <p:spPr bwMode="auto">
            <a:xfrm>
              <a:off x="7849126" y="3401326"/>
              <a:ext cx="82043" cy="3485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0" name="Rectangle 2592"/>
            <p:cNvSpPr>
              <a:spLocks noChangeArrowheads="1"/>
            </p:cNvSpPr>
            <p:nvPr/>
          </p:nvSpPr>
          <p:spPr bwMode="auto">
            <a:xfrm>
              <a:off x="8180032" y="3373841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1" name="Rectangle 2593"/>
            <p:cNvSpPr>
              <a:spLocks noChangeArrowheads="1"/>
            </p:cNvSpPr>
            <p:nvPr/>
          </p:nvSpPr>
          <p:spPr bwMode="auto">
            <a:xfrm>
              <a:off x="8180032" y="3271255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2" name="Rectangle 2594"/>
            <p:cNvSpPr>
              <a:spLocks noChangeArrowheads="1"/>
            </p:cNvSpPr>
            <p:nvPr/>
          </p:nvSpPr>
          <p:spPr bwMode="auto">
            <a:xfrm>
              <a:off x="8180032" y="3305953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3" name="Rectangle 2595"/>
            <p:cNvSpPr>
              <a:spLocks noChangeArrowheads="1"/>
            </p:cNvSpPr>
            <p:nvPr/>
          </p:nvSpPr>
          <p:spPr bwMode="auto">
            <a:xfrm>
              <a:off x="8180032" y="3339897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4" name="Rectangle 2596"/>
            <p:cNvSpPr>
              <a:spLocks noChangeArrowheads="1"/>
            </p:cNvSpPr>
            <p:nvPr/>
          </p:nvSpPr>
          <p:spPr bwMode="auto">
            <a:xfrm>
              <a:off x="8180032" y="3408539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5" name="Rectangle 2597"/>
            <p:cNvSpPr>
              <a:spLocks noChangeArrowheads="1"/>
            </p:cNvSpPr>
            <p:nvPr/>
          </p:nvSpPr>
          <p:spPr bwMode="auto">
            <a:xfrm>
              <a:off x="8180032" y="3442483"/>
              <a:ext cx="82955" cy="3469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6" name="AutoShape 2604"/>
            <p:cNvSpPr>
              <a:spLocks noChangeArrowheads="1"/>
            </p:cNvSpPr>
            <p:nvPr/>
          </p:nvSpPr>
          <p:spPr bwMode="auto">
            <a:xfrm>
              <a:off x="5782554" y="1815196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7" name="AutoShape 2605"/>
            <p:cNvSpPr>
              <a:spLocks noChangeArrowheads="1"/>
            </p:cNvSpPr>
            <p:nvPr/>
          </p:nvSpPr>
          <p:spPr bwMode="auto">
            <a:xfrm>
              <a:off x="5782554" y="1847088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8" name="AutoShape 2606"/>
            <p:cNvSpPr>
              <a:spLocks noChangeArrowheads="1"/>
            </p:cNvSpPr>
            <p:nvPr/>
          </p:nvSpPr>
          <p:spPr bwMode="auto">
            <a:xfrm>
              <a:off x="5782554" y="1878978"/>
              <a:ext cx="164086" cy="3098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19" name="AutoShape 2607"/>
            <p:cNvSpPr>
              <a:spLocks noChangeArrowheads="1"/>
            </p:cNvSpPr>
            <p:nvPr/>
          </p:nvSpPr>
          <p:spPr bwMode="auto">
            <a:xfrm>
              <a:off x="5782554" y="1909958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0" name="AutoShape 2608"/>
            <p:cNvSpPr>
              <a:spLocks noChangeArrowheads="1"/>
            </p:cNvSpPr>
            <p:nvPr/>
          </p:nvSpPr>
          <p:spPr bwMode="auto">
            <a:xfrm>
              <a:off x="5782554" y="1943672"/>
              <a:ext cx="164086" cy="328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1" name="AutoShape 2609"/>
            <p:cNvSpPr>
              <a:spLocks noChangeArrowheads="1"/>
            </p:cNvSpPr>
            <p:nvPr/>
          </p:nvSpPr>
          <p:spPr bwMode="auto">
            <a:xfrm>
              <a:off x="5782554" y="1783305"/>
              <a:ext cx="164086" cy="3189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2" name="Line 2673"/>
            <p:cNvSpPr>
              <a:spLocks noChangeShapeType="1"/>
            </p:cNvSpPr>
            <p:nvPr/>
          </p:nvSpPr>
          <p:spPr bwMode="auto">
            <a:xfrm>
              <a:off x="6566521" y="4766496"/>
              <a:ext cx="103010" cy="9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3" name="AutoShape 2674"/>
            <p:cNvSpPr>
              <a:spLocks noChangeArrowheads="1"/>
            </p:cNvSpPr>
            <p:nvPr/>
          </p:nvSpPr>
          <p:spPr bwMode="auto">
            <a:xfrm>
              <a:off x="6566521" y="4984267"/>
              <a:ext cx="103010" cy="270620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4" name="AutoShape 2675"/>
            <p:cNvSpPr>
              <a:spLocks noChangeArrowheads="1"/>
            </p:cNvSpPr>
            <p:nvPr/>
          </p:nvSpPr>
          <p:spPr bwMode="auto">
            <a:xfrm>
              <a:off x="6566521" y="4676289"/>
              <a:ext cx="103010" cy="270620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5" name="4 Elipse"/>
            <p:cNvSpPr>
              <a:spLocks noChangeArrowheads="1"/>
            </p:cNvSpPr>
            <p:nvPr/>
          </p:nvSpPr>
          <p:spPr bwMode="auto">
            <a:xfrm>
              <a:off x="6312188" y="1607448"/>
              <a:ext cx="58342" cy="5740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26" name="749 Elipse"/>
            <p:cNvSpPr>
              <a:spLocks noChangeArrowheads="1"/>
            </p:cNvSpPr>
            <p:nvPr/>
          </p:nvSpPr>
          <p:spPr bwMode="auto">
            <a:xfrm>
              <a:off x="6054208" y="3856231"/>
              <a:ext cx="58342" cy="5740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27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3849853"/>
              <a:ext cx="66546" cy="665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8" name="751 Elipse"/>
            <p:cNvSpPr>
              <a:spLocks noChangeArrowheads="1"/>
            </p:cNvSpPr>
            <p:nvPr/>
          </p:nvSpPr>
          <p:spPr bwMode="auto">
            <a:xfrm>
              <a:off x="6003159" y="4453051"/>
              <a:ext cx="57430" cy="5740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29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8372" y="4451229"/>
              <a:ext cx="66546" cy="665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0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4712" y="4123205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1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9580" y="4123205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32" name="755 Elipse"/>
            <p:cNvSpPr>
              <a:spLocks noChangeArrowheads="1"/>
            </p:cNvSpPr>
            <p:nvPr/>
          </p:nvSpPr>
          <p:spPr bwMode="auto">
            <a:xfrm>
              <a:off x="5830869" y="3391531"/>
              <a:ext cx="58342" cy="5740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33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4707" y="3614769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4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535497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5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611124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6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7839" y="2900407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7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8751" y="3012481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8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6503" y="2991525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39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2664" y="2754619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0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8564" y="2800178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1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2402905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2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3576" y="2660767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3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1034" y="2178756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4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278" y="2248005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5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3836" y="2346412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6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1982852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7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829" y="1700388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8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0217" y="1720434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49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4565" y="1328628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50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1332273"/>
              <a:ext cx="66546" cy="628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51" name="Line 2526"/>
            <p:cNvSpPr>
              <a:spLocks noChangeShapeType="1"/>
            </p:cNvSpPr>
            <p:nvPr/>
          </p:nvSpPr>
          <p:spPr bwMode="auto">
            <a:xfrm>
              <a:off x="6392407" y="5437121"/>
              <a:ext cx="0" cy="4492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2" name="Line 2527"/>
            <p:cNvSpPr>
              <a:spLocks noChangeShapeType="1"/>
            </p:cNvSpPr>
            <p:nvPr/>
          </p:nvSpPr>
          <p:spPr bwMode="auto">
            <a:xfrm>
              <a:off x="5234690" y="5891798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3" name="Line 2529"/>
            <p:cNvSpPr>
              <a:spLocks noChangeShapeType="1"/>
            </p:cNvSpPr>
            <p:nvPr/>
          </p:nvSpPr>
          <p:spPr bwMode="auto">
            <a:xfrm>
              <a:off x="4986738" y="5437121"/>
              <a:ext cx="0" cy="1804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4" name="Line 2530"/>
            <p:cNvSpPr>
              <a:spLocks noChangeShapeType="1"/>
            </p:cNvSpPr>
            <p:nvPr/>
          </p:nvSpPr>
          <p:spPr bwMode="auto">
            <a:xfrm flipH="1">
              <a:off x="4986738" y="5437121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5" name="Line 2531"/>
            <p:cNvSpPr>
              <a:spLocks noChangeShapeType="1"/>
            </p:cNvSpPr>
            <p:nvPr/>
          </p:nvSpPr>
          <p:spPr bwMode="auto">
            <a:xfrm flipH="1" flipV="1">
              <a:off x="4986738" y="5602044"/>
              <a:ext cx="247952" cy="28975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6" name="Rectangle 3271"/>
            <p:cNvSpPr>
              <a:spLocks noChangeArrowheads="1"/>
            </p:cNvSpPr>
            <p:nvPr/>
          </p:nvSpPr>
          <p:spPr bwMode="auto">
            <a:xfrm>
              <a:off x="6102522" y="5933712"/>
              <a:ext cx="176848" cy="6378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57" name="Rectangle 3272"/>
            <p:cNvSpPr>
              <a:spLocks noChangeArrowheads="1"/>
            </p:cNvSpPr>
            <p:nvPr/>
          </p:nvSpPr>
          <p:spPr bwMode="auto">
            <a:xfrm>
              <a:off x="5813549" y="5933712"/>
              <a:ext cx="176848" cy="6378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Rectangle 3273"/>
            <p:cNvSpPr>
              <a:spLocks noChangeArrowheads="1"/>
            </p:cNvSpPr>
            <p:nvPr/>
          </p:nvSpPr>
          <p:spPr bwMode="auto">
            <a:xfrm>
              <a:off x="5523663" y="5933712"/>
              <a:ext cx="176848" cy="6378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59" name="Text Box 3276"/>
            <p:cNvSpPr txBox="1">
              <a:spLocks noChangeArrowheads="1"/>
            </p:cNvSpPr>
            <p:nvPr/>
          </p:nvSpPr>
          <p:spPr bwMode="auto">
            <a:xfrm>
              <a:off x="5813549" y="5903643"/>
              <a:ext cx="194169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60" name="Text Box 3277"/>
            <p:cNvSpPr txBox="1">
              <a:spLocks noChangeArrowheads="1"/>
            </p:cNvSpPr>
            <p:nvPr/>
          </p:nvSpPr>
          <p:spPr bwMode="auto">
            <a:xfrm>
              <a:off x="6093406" y="5906377"/>
              <a:ext cx="194168" cy="12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61" name="Rectangle 3279"/>
            <p:cNvSpPr>
              <a:spLocks noChangeArrowheads="1"/>
            </p:cNvSpPr>
            <p:nvPr/>
          </p:nvSpPr>
          <p:spPr bwMode="auto">
            <a:xfrm rot="18686630">
              <a:off x="6335929" y="5866271"/>
              <a:ext cx="176768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2" name="Text Box 3280"/>
            <p:cNvSpPr txBox="1">
              <a:spLocks noChangeArrowheads="1"/>
            </p:cNvSpPr>
            <p:nvPr/>
          </p:nvSpPr>
          <p:spPr bwMode="auto">
            <a:xfrm rot="18746806">
              <a:off x="6329551" y="5843478"/>
              <a:ext cx="194081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sp>
          <p:nvSpPr>
            <p:cNvPr id="1163" name="Rectangle 3339"/>
            <p:cNvSpPr>
              <a:spLocks noChangeArrowheads="1"/>
            </p:cNvSpPr>
            <p:nvPr/>
          </p:nvSpPr>
          <p:spPr bwMode="auto">
            <a:xfrm>
              <a:off x="5282093" y="5512931"/>
              <a:ext cx="30994" cy="1016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4" name="Line 3340"/>
            <p:cNvSpPr>
              <a:spLocks noChangeShapeType="1"/>
            </p:cNvSpPr>
            <p:nvPr/>
          </p:nvSpPr>
          <p:spPr bwMode="auto">
            <a:xfrm flipV="1">
              <a:off x="5282093" y="5479035"/>
              <a:ext cx="0" cy="338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Line 3341"/>
            <p:cNvSpPr>
              <a:spLocks noChangeShapeType="1"/>
            </p:cNvSpPr>
            <p:nvPr/>
          </p:nvSpPr>
          <p:spPr bwMode="auto">
            <a:xfrm flipV="1">
              <a:off x="5282093" y="5614618"/>
              <a:ext cx="0" cy="338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6" name="Rectangle 3343"/>
            <p:cNvSpPr>
              <a:spLocks noChangeArrowheads="1"/>
            </p:cNvSpPr>
            <p:nvPr/>
          </p:nvSpPr>
          <p:spPr bwMode="auto">
            <a:xfrm>
              <a:off x="5279358" y="5719768"/>
              <a:ext cx="30994" cy="1016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Line 3344"/>
            <p:cNvSpPr>
              <a:spLocks noChangeShapeType="1"/>
            </p:cNvSpPr>
            <p:nvPr/>
          </p:nvSpPr>
          <p:spPr bwMode="auto">
            <a:xfrm flipV="1">
              <a:off x="5279358" y="5685872"/>
              <a:ext cx="0" cy="338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8" name="Line 3345"/>
            <p:cNvSpPr>
              <a:spLocks noChangeShapeType="1"/>
            </p:cNvSpPr>
            <p:nvPr/>
          </p:nvSpPr>
          <p:spPr bwMode="auto">
            <a:xfrm flipV="1">
              <a:off x="5279358" y="5821455"/>
              <a:ext cx="0" cy="338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9" name="Text Box 3346"/>
            <p:cNvSpPr txBox="1">
              <a:spLocks noChangeArrowheads="1"/>
            </p:cNvSpPr>
            <p:nvPr/>
          </p:nvSpPr>
          <p:spPr bwMode="auto">
            <a:xfrm>
              <a:off x="5113449" y="5479035"/>
              <a:ext cx="187787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70" name="Text Box 3347"/>
            <p:cNvSpPr txBox="1">
              <a:spLocks noChangeArrowheads="1"/>
            </p:cNvSpPr>
            <p:nvPr/>
          </p:nvSpPr>
          <p:spPr bwMode="auto">
            <a:xfrm>
              <a:off x="5110714" y="5685872"/>
              <a:ext cx="187787" cy="123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71" name="Text Box 3363"/>
            <p:cNvSpPr txBox="1">
              <a:spLocks noChangeArrowheads="1"/>
            </p:cNvSpPr>
            <p:nvPr/>
          </p:nvSpPr>
          <p:spPr bwMode="auto">
            <a:xfrm>
              <a:off x="5317644" y="5241625"/>
              <a:ext cx="876948" cy="1576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72" name="AutoShape 3398"/>
            <p:cNvSpPr>
              <a:spLocks noChangeArrowheads="1"/>
            </p:cNvSpPr>
            <p:nvPr/>
          </p:nvSpPr>
          <p:spPr bwMode="auto">
            <a:xfrm>
              <a:off x="5483553" y="5726875"/>
              <a:ext cx="41933" cy="82917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Text Box 3399"/>
            <p:cNvSpPr txBox="1">
              <a:spLocks noChangeArrowheads="1"/>
            </p:cNvSpPr>
            <p:nvPr/>
          </p:nvSpPr>
          <p:spPr bwMode="auto">
            <a:xfrm>
              <a:off x="5482642" y="5685872"/>
              <a:ext cx="138561" cy="123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74" name="AutoShape 3400"/>
            <p:cNvSpPr>
              <a:spLocks noChangeArrowheads="1"/>
            </p:cNvSpPr>
            <p:nvPr/>
          </p:nvSpPr>
          <p:spPr bwMode="auto">
            <a:xfrm>
              <a:off x="5483553" y="5520038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Text Box 3401"/>
            <p:cNvSpPr txBox="1">
              <a:spLocks noChangeArrowheads="1"/>
            </p:cNvSpPr>
            <p:nvPr/>
          </p:nvSpPr>
          <p:spPr bwMode="auto">
            <a:xfrm>
              <a:off x="5482642" y="5479035"/>
              <a:ext cx="138561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76" name="AutoShape 3402"/>
            <p:cNvSpPr>
              <a:spLocks noChangeArrowheads="1"/>
            </p:cNvSpPr>
            <p:nvPr/>
          </p:nvSpPr>
          <p:spPr bwMode="auto">
            <a:xfrm>
              <a:off x="5689572" y="5726875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Text Box 3403"/>
            <p:cNvSpPr txBox="1">
              <a:spLocks noChangeArrowheads="1"/>
            </p:cNvSpPr>
            <p:nvPr/>
          </p:nvSpPr>
          <p:spPr bwMode="auto">
            <a:xfrm>
              <a:off x="5689572" y="5685872"/>
              <a:ext cx="138561" cy="123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78" name="AutoShape 3404"/>
            <p:cNvSpPr>
              <a:spLocks noChangeArrowheads="1"/>
            </p:cNvSpPr>
            <p:nvPr/>
          </p:nvSpPr>
          <p:spPr bwMode="auto">
            <a:xfrm>
              <a:off x="5690484" y="5520038"/>
              <a:ext cx="41933" cy="82917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Text Box 3405"/>
            <p:cNvSpPr txBox="1">
              <a:spLocks noChangeArrowheads="1"/>
            </p:cNvSpPr>
            <p:nvPr/>
          </p:nvSpPr>
          <p:spPr bwMode="auto">
            <a:xfrm>
              <a:off x="5689572" y="5479035"/>
              <a:ext cx="138561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80" name="AutoShape 3406"/>
            <p:cNvSpPr>
              <a:spLocks noChangeArrowheads="1"/>
            </p:cNvSpPr>
            <p:nvPr/>
          </p:nvSpPr>
          <p:spPr bwMode="auto">
            <a:xfrm>
              <a:off x="5897415" y="5726875"/>
              <a:ext cx="41933" cy="82917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Text Box 3407"/>
            <p:cNvSpPr txBox="1">
              <a:spLocks noChangeArrowheads="1"/>
            </p:cNvSpPr>
            <p:nvPr/>
          </p:nvSpPr>
          <p:spPr bwMode="auto">
            <a:xfrm>
              <a:off x="5896503" y="5685872"/>
              <a:ext cx="138561" cy="123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82" name="AutoShape 3408"/>
            <p:cNvSpPr>
              <a:spLocks noChangeArrowheads="1"/>
            </p:cNvSpPr>
            <p:nvPr/>
          </p:nvSpPr>
          <p:spPr bwMode="auto">
            <a:xfrm>
              <a:off x="5897415" y="5520038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Text Box 3409"/>
            <p:cNvSpPr txBox="1">
              <a:spLocks noChangeArrowheads="1"/>
            </p:cNvSpPr>
            <p:nvPr/>
          </p:nvSpPr>
          <p:spPr bwMode="auto">
            <a:xfrm>
              <a:off x="5896503" y="5479035"/>
              <a:ext cx="138561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84" name="AutoShape 3410"/>
            <p:cNvSpPr>
              <a:spLocks noChangeArrowheads="1"/>
            </p:cNvSpPr>
            <p:nvPr/>
          </p:nvSpPr>
          <p:spPr bwMode="auto">
            <a:xfrm>
              <a:off x="6145367" y="5726875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Text Box 3411"/>
            <p:cNvSpPr txBox="1">
              <a:spLocks noChangeArrowheads="1"/>
            </p:cNvSpPr>
            <p:nvPr/>
          </p:nvSpPr>
          <p:spPr bwMode="auto">
            <a:xfrm>
              <a:off x="6144455" y="5685872"/>
              <a:ext cx="138561" cy="123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86" name="AutoShape 3412"/>
            <p:cNvSpPr>
              <a:spLocks noChangeArrowheads="1"/>
            </p:cNvSpPr>
            <p:nvPr/>
          </p:nvSpPr>
          <p:spPr bwMode="auto">
            <a:xfrm>
              <a:off x="6145367" y="5520038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Text Box 3413"/>
            <p:cNvSpPr txBox="1">
              <a:spLocks noChangeArrowheads="1"/>
            </p:cNvSpPr>
            <p:nvPr/>
          </p:nvSpPr>
          <p:spPr bwMode="auto">
            <a:xfrm>
              <a:off x="6144455" y="5479035"/>
              <a:ext cx="138561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88" name="Line 2134"/>
            <p:cNvSpPr>
              <a:spLocks noChangeShapeType="1"/>
            </p:cNvSpPr>
            <p:nvPr/>
          </p:nvSpPr>
          <p:spPr bwMode="auto">
            <a:xfrm>
              <a:off x="8213761" y="5469924"/>
              <a:ext cx="0" cy="1804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9" name="Line 2135"/>
            <p:cNvSpPr>
              <a:spLocks noChangeShapeType="1"/>
            </p:cNvSpPr>
            <p:nvPr/>
          </p:nvSpPr>
          <p:spPr bwMode="auto">
            <a:xfrm>
              <a:off x="6766159" y="5469924"/>
              <a:ext cx="0" cy="44921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0" name="Line 2136"/>
            <p:cNvSpPr>
              <a:spLocks noChangeShapeType="1"/>
            </p:cNvSpPr>
            <p:nvPr/>
          </p:nvSpPr>
          <p:spPr bwMode="auto">
            <a:xfrm>
              <a:off x="6766159" y="5919133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1" name="Line 2137"/>
            <p:cNvSpPr>
              <a:spLocks noChangeShapeType="1"/>
            </p:cNvSpPr>
            <p:nvPr/>
          </p:nvSpPr>
          <p:spPr bwMode="auto">
            <a:xfrm flipV="1">
              <a:off x="7918407" y="5650337"/>
              <a:ext cx="295355" cy="26879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2" name="Line 2138"/>
            <p:cNvSpPr>
              <a:spLocks noChangeShapeType="1"/>
            </p:cNvSpPr>
            <p:nvPr/>
          </p:nvSpPr>
          <p:spPr bwMode="auto">
            <a:xfrm>
              <a:off x="6766159" y="5469924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3" name="Rectangle 2140"/>
            <p:cNvSpPr>
              <a:spLocks noChangeArrowheads="1"/>
            </p:cNvSpPr>
            <p:nvPr/>
          </p:nvSpPr>
          <p:spPr bwMode="auto">
            <a:xfrm>
              <a:off x="6766159" y="5319579"/>
              <a:ext cx="147677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Rectangle 2141"/>
            <p:cNvSpPr>
              <a:spLocks noChangeArrowheads="1"/>
            </p:cNvSpPr>
            <p:nvPr/>
          </p:nvSpPr>
          <p:spPr bwMode="auto">
            <a:xfrm>
              <a:off x="6974001" y="5319579"/>
              <a:ext cx="353696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Rectangle 2142"/>
            <p:cNvSpPr>
              <a:spLocks noChangeArrowheads="1"/>
            </p:cNvSpPr>
            <p:nvPr/>
          </p:nvSpPr>
          <p:spPr bwMode="auto">
            <a:xfrm>
              <a:off x="7386039" y="5319579"/>
              <a:ext cx="1786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Rectangle 2143"/>
            <p:cNvSpPr>
              <a:spLocks noChangeArrowheads="1"/>
            </p:cNvSpPr>
            <p:nvPr/>
          </p:nvSpPr>
          <p:spPr bwMode="auto">
            <a:xfrm>
              <a:off x="7623052" y="5319579"/>
              <a:ext cx="176848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Rectangle 2144"/>
            <p:cNvSpPr>
              <a:spLocks noChangeArrowheads="1"/>
            </p:cNvSpPr>
            <p:nvPr/>
          </p:nvSpPr>
          <p:spPr bwMode="auto">
            <a:xfrm>
              <a:off x="7860065" y="5319579"/>
              <a:ext cx="324525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Rectangle 2145"/>
            <p:cNvSpPr>
              <a:spLocks noChangeArrowheads="1"/>
            </p:cNvSpPr>
            <p:nvPr/>
          </p:nvSpPr>
          <p:spPr bwMode="auto">
            <a:xfrm>
              <a:off x="6913836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Rectangle 2150"/>
            <p:cNvSpPr>
              <a:spLocks noChangeArrowheads="1"/>
            </p:cNvSpPr>
            <p:nvPr/>
          </p:nvSpPr>
          <p:spPr bwMode="auto">
            <a:xfrm>
              <a:off x="6913836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Rectangle 2151"/>
            <p:cNvSpPr>
              <a:spLocks noChangeArrowheads="1"/>
            </p:cNvSpPr>
            <p:nvPr/>
          </p:nvSpPr>
          <p:spPr bwMode="auto">
            <a:xfrm>
              <a:off x="6913836" y="5889976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Rectangle 2152"/>
            <p:cNvSpPr>
              <a:spLocks noChangeArrowheads="1"/>
            </p:cNvSpPr>
            <p:nvPr/>
          </p:nvSpPr>
          <p:spPr bwMode="auto">
            <a:xfrm>
              <a:off x="8036913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Rectangle 2153"/>
            <p:cNvSpPr>
              <a:spLocks noChangeArrowheads="1"/>
            </p:cNvSpPr>
            <p:nvPr/>
          </p:nvSpPr>
          <p:spPr bwMode="auto">
            <a:xfrm>
              <a:off x="8036913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Rectangle 2154"/>
            <p:cNvSpPr>
              <a:spLocks noChangeArrowheads="1"/>
            </p:cNvSpPr>
            <p:nvPr/>
          </p:nvSpPr>
          <p:spPr bwMode="auto">
            <a:xfrm rot="19251360">
              <a:off x="8001361" y="5796125"/>
              <a:ext cx="29171" cy="300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Rectangle 2155"/>
            <p:cNvSpPr>
              <a:spLocks noChangeArrowheads="1"/>
            </p:cNvSpPr>
            <p:nvPr/>
          </p:nvSpPr>
          <p:spPr bwMode="auto">
            <a:xfrm>
              <a:off x="7269356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Rectangle 2157"/>
            <p:cNvSpPr>
              <a:spLocks noChangeArrowheads="1"/>
            </p:cNvSpPr>
            <p:nvPr/>
          </p:nvSpPr>
          <p:spPr bwMode="auto">
            <a:xfrm>
              <a:off x="7269356" y="5889976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Rectangle 2160"/>
            <p:cNvSpPr>
              <a:spLocks noChangeArrowheads="1"/>
            </p:cNvSpPr>
            <p:nvPr/>
          </p:nvSpPr>
          <p:spPr bwMode="auto">
            <a:xfrm>
              <a:off x="7269356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Rectangle 2163"/>
            <p:cNvSpPr>
              <a:spLocks noChangeArrowheads="1"/>
            </p:cNvSpPr>
            <p:nvPr/>
          </p:nvSpPr>
          <p:spPr bwMode="auto">
            <a:xfrm>
              <a:off x="7092507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Rectangle 2164"/>
            <p:cNvSpPr>
              <a:spLocks noChangeArrowheads="1"/>
            </p:cNvSpPr>
            <p:nvPr/>
          </p:nvSpPr>
          <p:spPr bwMode="auto">
            <a:xfrm>
              <a:off x="7092507" y="5889976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Rectangle 2165"/>
            <p:cNvSpPr>
              <a:spLocks noChangeArrowheads="1"/>
            </p:cNvSpPr>
            <p:nvPr/>
          </p:nvSpPr>
          <p:spPr bwMode="auto">
            <a:xfrm>
              <a:off x="7092507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Rectangle 2166"/>
            <p:cNvSpPr>
              <a:spLocks noChangeArrowheads="1"/>
            </p:cNvSpPr>
            <p:nvPr/>
          </p:nvSpPr>
          <p:spPr bwMode="auto">
            <a:xfrm>
              <a:off x="7475375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Rectangle 2167"/>
            <p:cNvSpPr>
              <a:spLocks noChangeArrowheads="1"/>
            </p:cNvSpPr>
            <p:nvPr/>
          </p:nvSpPr>
          <p:spPr bwMode="auto">
            <a:xfrm>
              <a:off x="7475375" y="5889976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Rectangle 2168"/>
            <p:cNvSpPr>
              <a:spLocks noChangeArrowheads="1"/>
            </p:cNvSpPr>
            <p:nvPr/>
          </p:nvSpPr>
          <p:spPr bwMode="auto">
            <a:xfrm>
              <a:off x="7475375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Rectangle 2169"/>
            <p:cNvSpPr>
              <a:spLocks noChangeArrowheads="1"/>
            </p:cNvSpPr>
            <p:nvPr/>
          </p:nvSpPr>
          <p:spPr bwMode="auto">
            <a:xfrm>
              <a:off x="7683217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Rectangle 2170"/>
            <p:cNvSpPr>
              <a:spLocks noChangeArrowheads="1"/>
            </p:cNvSpPr>
            <p:nvPr/>
          </p:nvSpPr>
          <p:spPr bwMode="auto">
            <a:xfrm>
              <a:off x="7683217" y="5889976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Rectangle 2171"/>
            <p:cNvSpPr>
              <a:spLocks noChangeArrowheads="1"/>
            </p:cNvSpPr>
            <p:nvPr/>
          </p:nvSpPr>
          <p:spPr bwMode="auto">
            <a:xfrm>
              <a:off x="7683217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Rectangle 2172"/>
            <p:cNvSpPr>
              <a:spLocks noChangeArrowheads="1"/>
            </p:cNvSpPr>
            <p:nvPr/>
          </p:nvSpPr>
          <p:spPr bwMode="auto">
            <a:xfrm>
              <a:off x="7860065" y="5530061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Rectangle 2173"/>
            <p:cNvSpPr>
              <a:spLocks noChangeArrowheads="1"/>
            </p:cNvSpPr>
            <p:nvPr/>
          </p:nvSpPr>
          <p:spPr bwMode="auto">
            <a:xfrm>
              <a:off x="7860065" y="5889976"/>
              <a:ext cx="29171" cy="2915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Rectangle 2174"/>
            <p:cNvSpPr>
              <a:spLocks noChangeArrowheads="1"/>
            </p:cNvSpPr>
            <p:nvPr/>
          </p:nvSpPr>
          <p:spPr bwMode="auto">
            <a:xfrm>
              <a:off x="7860065" y="5679494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15"/>
            <p:cNvSpPr>
              <a:spLocks noChangeArrowheads="1"/>
            </p:cNvSpPr>
            <p:nvPr/>
          </p:nvSpPr>
          <p:spPr bwMode="auto">
            <a:xfrm rot="5400000">
              <a:off x="6855515" y="5409779"/>
              <a:ext cx="89295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16"/>
            <p:cNvSpPr>
              <a:spLocks noChangeArrowheads="1"/>
            </p:cNvSpPr>
            <p:nvPr/>
          </p:nvSpPr>
          <p:spPr bwMode="auto">
            <a:xfrm rot="5400000">
              <a:off x="6825432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17"/>
            <p:cNvSpPr>
              <a:spLocks noChangeArrowheads="1"/>
            </p:cNvSpPr>
            <p:nvPr/>
          </p:nvSpPr>
          <p:spPr bwMode="auto">
            <a:xfrm rot="5400000">
              <a:off x="6796261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18"/>
            <p:cNvSpPr>
              <a:spLocks noChangeArrowheads="1"/>
            </p:cNvSpPr>
            <p:nvPr/>
          </p:nvSpPr>
          <p:spPr bwMode="auto">
            <a:xfrm rot="5400000">
              <a:off x="6767090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19"/>
            <p:cNvSpPr>
              <a:spLocks noChangeArrowheads="1"/>
            </p:cNvSpPr>
            <p:nvPr/>
          </p:nvSpPr>
          <p:spPr bwMode="auto">
            <a:xfrm rot="5400000">
              <a:off x="6737008" y="5409779"/>
              <a:ext cx="89295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20"/>
            <p:cNvSpPr>
              <a:spLocks noChangeArrowheads="1"/>
            </p:cNvSpPr>
            <p:nvPr/>
          </p:nvSpPr>
          <p:spPr bwMode="auto">
            <a:xfrm rot="5400000">
              <a:off x="7062445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21"/>
            <p:cNvSpPr>
              <a:spLocks noChangeArrowheads="1"/>
            </p:cNvSpPr>
            <p:nvPr/>
          </p:nvSpPr>
          <p:spPr bwMode="auto">
            <a:xfrm rot="5400000">
              <a:off x="7031451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22"/>
            <p:cNvSpPr>
              <a:spLocks noChangeArrowheads="1"/>
            </p:cNvSpPr>
            <p:nvPr/>
          </p:nvSpPr>
          <p:spPr bwMode="auto">
            <a:xfrm rot="5400000">
              <a:off x="7002280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AutoShape 2223"/>
            <p:cNvSpPr>
              <a:spLocks noChangeArrowheads="1"/>
            </p:cNvSpPr>
            <p:nvPr/>
          </p:nvSpPr>
          <p:spPr bwMode="auto">
            <a:xfrm rot="5400000">
              <a:off x="6973109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AutoShape 2224"/>
            <p:cNvSpPr>
              <a:spLocks noChangeArrowheads="1"/>
            </p:cNvSpPr>
            <p:nvPr/>
          </p:nvSpPr>
          <p:spPr bwMode="auto">
            <a:xfrm rot="5400000">
              <a:off x="6943938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AutoShape 2225"/>
            <p:cNvSpPr>
              <a:spLocks noChangeArrowheads="1"/>
            </p:cNvSpPr>
            <p:nvPr/>
          </p:nvSpPr>
          <p:spPr bwMode="auto">
            <a:xfrm rot="5400000">
              <a:off x="7210122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AutoShape 2226"/>
            <p:cNvSpPr>
              <a:spLocks noChangeArrowheads="1"/>
            </p:cNvSpPr>
            <p:nvPr/>
          </p:nvSpPr>
          <p:spPr bwMode="auto">
            <a:xfrm rot="5400000">
              <a:off x="7179128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AutoShape 2227"/>
            <p:cNvSpPr>
              <a:spLocks noChangeArrowheads="1"/>
            </p:cNvSpPr>
            <p:nvPr/>
          </p:nvSpPr>
          <p:spPr bwMode="auto">
            <a:xfrm rot="5400000">
              <a:off x="7149957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AutoShape 2228"/>
            <p:cNvSpPr>
              <a:spLocks noChangeArrowheads="1"/>
            </p:cNvSpPr>
            <p:nvPr/>
          </p:nvSpPr>
          <p:spPr bwMode="auto">
            <a:xfrm rot="5400000">
              <a:off x="7120787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AutoShape 2229"/>
            <p:cNvSpPr>
              <a:spLocks noChangeArrowheads="1"/>
            </p:cNvSpPr>
            <p:nvPr/>
          </p:nvSpPr>
          <p:spPr bwMode="auto">
            <a:xfrm rot="5400000">
              <a:off x="7091616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AutoShape 2230"/>
            <p:cNvSpPr>
              <a:spLocks noChangeArrowheads="1"/>
            </p:cNvSpPr>
            <p:nvPr/>
          </p:nvSpPr>
          <p:spPr bwMode="auto">
            <a:xfrm rot="5400000">
              <a:off x="7239293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AutoShape 2231"/>
            <p:cNvSpPr>
              <a:spLocks noChangeArrowheads="1"/>
            </p:cNvSpPr>
            <p:nvPr/>
          </p:nvSpPr>
          <p:spPr bwMode="auto">
            <a:xfrm rot="5400000">
              <a:off x="7445312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AutoShape 2232"/>
            <p:cNvSpPr>
              <a:spLocks noChangeArrowheads="1"/>
            </p:cNvSpPr>
            <p:nvPr/>
          </p:nvSpPr>
          <p:spPr bwMode="auto">
            <a:xfrm rot="5400000">
              <a:off x="7416141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AutoShape 2233"/>
            <p:cNvSpPr>
              <a:spLocks noChangeArrowheads="1"/>
            </p:cNvSpPr>
            <p:nvPr/>
          </p:nvSpPr>
          <p:spPr bwMode="auto">
            <a:xfrm rot="5400000">
              <a:off x="7386970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AutoShape 2234"/>
            <p:cNvSpPr>
              <a:spLocks noChangeArrowheads="1"/>
            </p:cNvSpPr>
            <p:nvPr/>
          </p:nvSpPr>
          <p:spPr bwMode="auto">
            <a:xfrm rot="5400000">
              <a:off x="7356888" y="5409779"/>
              <a:ext cx="89295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AutoShape 2235"/>
            <p:cNvSpPr>
              <a:spLocks noChangeArrowheads="1"/>
            </p:cNvSpPr>
            <p:nvPr/>
          </p:nvSpPr>
          <p:spPr bwMode="auto">
            <a:xfrm rot="5400000">
              <a:off x="7474483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AutoShape 2236"/>
            <p:cNvSpPr>
              <a:spLocks noChangeArrowheads="1"/>
            </p:cNvSpPr>
            <p:nvPr/>
          </p:nvSpPr>
          <p:spPr bwMode="auto">
            <a:xfrm rot="5400000">
              <a:off x="7711496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AutoShape 2237"/>
            <p:cNvSpPr>
              <a:spLocks noChangeArrowheads="1"/>
            </p:cNvSpPr>
            <p:nvPr/>
          </p:nvSpPr>
          <p:spPr bwMode="auto">
            <a:xfrm rot="5400000">
              <a:off x="7680502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AutoShape 2238"/>
            <p:cNvSpPr>
              <a:spLocks noChangeArrowheads="1"/>
            </p:cNvSpPr>
            <p:nvPr/>
          </p:nvSpPr>
          <p:spPr bwMode="auto">
            <a:xfrm rot="5400000">
              <a:off x="7651331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AutoShape 2239"/>
            <p:cNvSpPr>
              <a:spLocks noChangeArrowheads="1"/>
            </p:cNvSpPr>
            <p:nvPr/>
          </p:nvSpPr>
          <p:spPr bwMode="auto">
            <a:xfrm rot="5400000">
              <a:off x="7622160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AutoShape 2240"/>
            <p:cNvSpPr>
              <a:spLocks noChangeArrowheads="1"/>
            </p:cNvSpPr>
            <p:nvPr/>
          </p:nvSpPr>
          <p:spPr bwMode="auto">
            <a:xfrm rot="5400000">
              <a:off x="7758898" y="5394290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AutoShape 2241"/>
            <p:cNvSpPr>
              <a:spLocks noChangeArrowheads="1"/>
            </p:cNvSpPr>
            <p:nvPr/>
          </p:nvSpPr>
          <p:spPr bwMode="auto">
            <a:xfrm rot="5400000">
              <a:off x="7917515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AutoShape 2242"/>
            <p:cNvSpPr>
              <a:spLocks noChangeArrowheads="1"/>
            </p:cNvSpPr>
            <p:nvPr/>
          </p:nvSpPr>
          <p:spPr bwMode="auto">
            <a:xfrm rot="5400000">
              <a:off x="7888344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243"/>
            <p:cNvSpPr>
              <a:spLocks noChangeArrowheads="1"/>
            </p:cNvSpPr>
            <p:nvPr/>
          </p:nvSpPr>
          <p:spPr bwMode="auto">
            <a:xfrm rot="5400000">
              <a:off x="7859173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244"/>
            <p:cNvSpPr>
              <a:spLocks noChangeArrowheads="1"/>
            </p:cNvSpPr>
            <p:nvPr/>
          </p:nvSpPr>
          <p:spPr bwMode="auto">
            <a:xfrm rot="5400000">
              <a:off x="7830002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245"/>
            <p:cNvSpPr>
              <a:spLocks noChangeArrowheads="1"/>
            </p:cNvSpPr>
            <p:nvPr/>
          </p:nvSpPr>
          <p:spPr bwMode="auto">
            <a:xfrm rot="5400000">
              <a:off x="7946686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246"/>
            <p:cNvSpPr>
              <a:spLocks noChangeArrowheads="1"/>
            </p:cNvSpPr>
            <p:nvPr/>
          </p:nvSpPr>
          <p:spPr bwMode="auto">
            <a:xfrm rot="5400000">
              <a:off x="8065192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247"/>
            <p:cNvSpPr>
              <a:spLocks noChangeArrowheads="1"/>
            </p:cNvSpPr>
            <p:nvPr/>
          </p:nvSpPr>
          <p:spPr bwMode="auto">
            <a:xfrm rot="5400000">
              <a:off x="8036021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AutoShape 2248"/>
            <p:cNvSpPr>
              <a:spLocks noChangeArrowheads="1"/>
            </p:cNvSpPr>
            <p:nvPr/>
          </p:nvSpPr>
          <p:spPr bwMode="auto">
            <a:xfrm rot="5400000">
              <a:off x="8006851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3" name="AutoShape 2249"/>
            <p:cNvSpPr>
              <a:spLocks noChangeArrowheads="1"/>
            </p:cNvSpPr>
            <p:nvPr/>
          </p:nvSpPr>
          <p:spPr bwMode="auto">
            <a:xfrm rot="5400000">
              <a:off x="7976768" y="5409779"/>
              <a:ext cx="89295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AutoShape 2250"/>
            <p:cNvSpPr>
              <a:spLocks noChangeArrowheads="1"/>
            </p:cNvSpPr>
            <p:nvPr/>
          </p:nvSpPr>
          <p:spPr bwMode="auto">
            <a:xfrm rot="5400000">
              <a:off x="8088894" y="5393378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2308"/>
            <p:cNvSpPr>
              <a:spLocks noChangeArrowheads="1"/>
            </p:cNvSpPr>
            <p:nvPr/>
          </p:nvSpPr>
          <p:spPr bwMode="auto">
            <a:xfrm>
              <a:off x="6913836" y="5859907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6" name="Rectangle 2309"/>
            <p:cNvSpPr>
              <a:spLocks noChangeArrowheads="1"/>
            </p:cNvSpPr>
            <p:nvPr/>
          </p:nvSpPr>
          <p:spPr bwMode="auto">
            <a:xfrm>
              <a:off x="7269356" y="5859907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7" name="Rectangle 2310"/>
            <p:cNvSpPr>
              <a:spLocks noChangeArrowheads="1"/>
            </p:cNvSpPr>
            <p:nvPr/>
          </p:nvSpPr>
          <p:spPr bwMode="auto">
            <a:xfrm>
              <a:off x="7092507" y="5859907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Rectangle 2311"/>
            <p:cNvSpPr>
              <a:spLocks noChangeArrowheads="1"/>
            </p:cNvSpPr>
            <p:nvPr/>
          </p:nvSpPr>
          <p:spPr bwMode="auto">
            <a:xfrm>
              <a:off x="7475375" y="5859907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Rectangle 2312"/>
            <p:cNvSpPr>
              <a:spLocks noChangeArrowheads="1"/>
            </p:cNvSpPr>
            <p:nvPr/>
          </p:nvSpPr>
          <p:spPr bwMode="auto">
            <a:xfrm>
              <a:off x="7683217" y="5859907"/>
              <a:ext cx="29171" cy="30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0" name="Rectangle 2313"/>
            <p:cNvSpPr>
              <a:spLocks noChangeArrowheads="1"/>
            </p:cNvSpPr>
            <p:nvPr/>
          </p:nvSpPr>
          <p:spPr bwMode="auto">
            <a:xfrm>
              <a:off x="7860065" y="5859907"/>
              <a:ext cx="29171" cy="3006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Rectangle 2314"/>
            <p:cNvSpPr>
              <a:spLocks noChangeArrowheads="1"/>
            </p:cNvSpPr>
            <p:nvPr/>
          </p:nvSpPr>
          <p:spPr bwMode="auto">
            <a:xfrm>
              <a:off x="6913836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Rectangle 2315"/>
            <p:cNvSpPr>
              <a:spLocks noChangeArrowheads="1"/>
            </p:cNvSpPr>
            <p:nvPr/>
          </p:nvSpPr>
          <p:spPr bwMode="auto">
            <a:xfrm>
              <a:off x="7269356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Rectangle 2316"/>
            <p:cNvSpPr>
              <a:spLocks noChangeArrowheads="1"/>
            </p:cNvSpPr>
            <p:nvPr/>
          </p:nvSpPr>
          <p:spPr bwMode="auto">
            <a:xfrm>
              <a:off x="7092507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Rectangle 2317"/>
            <p:cNvSpPr>
              <a:spLocks noChangeArrowheads="1"/>
            </p:cNvSpPr>
            <p:nvPr/>
          </p:nvSpPr>
          <p:spPr bwMode="auto">
            <a:xfrm>
              <a:off x="7475375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Rectangle 2318"/>
            <p:cNvSpPr>
              <a:spLocks noChangeArrowheads="1"/>
            </p:cNvSpPr>
            <p:nvPr/>
          </p:nvSpPr>
          <p:spPr bwMode="auto">
            <a:xfrm>
              <a:off x="7683217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Rectangle 2319"/>
            <p:cNvSpPr>
              <a:spLocks noChangeArrowheads="1"/>
            </p:cNvSpPr>
            <p:nvPr/>
          </p:nvSpPr>
          <p:spPr bwMode="auto">
            <a:xfrm>
              <a:off x="7860065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Rectangle 2320"/>
            <p:cNvSpPr>
              <a:spLocks noChangeArrowheads="1"/>
            </p:cNvSpPr>
            <p:nvPr/>
          </p:nvSpPr>
          <p:spPr bwMode="auto">
            <a:xfrm>
              <a:off x="6913836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Rectangle 2321"/>
            <p:cNvSpPr>
              <a:spLocks noChangeArrowheads="1"/>
            </p:cNvSpPr>
            <p:nvPr/>
          </p:nvSpPr>
          <p:spPr bwMode="auto">
            <a:xfrm>
              <a:off x="7269356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Rectangle 2322"/>
            <p:cNvSpPr>
              <a:spLocks noChangeArrowheads="1"/>
            </p:cNvSpPr>
            <p:nvPr/>
          </p:nvSpPr>
          <p:spPr bwMode="auto">
            <a:xfrm>
              <a:off x="7092507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Rectangle 2323"/>
            <p:cNvSpPr>
              <a:spLocks noChangeArrowheads="1"/>
            </p:cNvSpPr>
            <p:nvPr/>
          </p:nvSpPr>
          <p:spPr bwMode="auto">
            <a:xfrm>
              <a:off x="7475375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Rectangle 2324"/>
            <p:cNvSpPr>
              <a:spLocks noChangeArrowheads="1"/>
            </p:cNvSpPr>
            <p:nvPr/>
          </p:nvSpPr>
          <p:spPr bwMode="auto">
            <a:xfrm>
              <a:off x="7683217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Rectangle 2325"/>
            <p:cNvSpPr>
              <a:spLocks noChangeArrowheads="1"/>
            </p:cNvSpPr>
            <p:nvPr/>
          </p:nvSpPr>
          <p:spPr bwMode="auto">
            <a:xfrm>
              <a:off x="7860065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2327"/>
            <p:cNvSpPr>
              <a:spLocks noChangeArrowheads="1"/>
            </p:cNvSpPr>
            <p:nvPr/>
          </p:nvSpPr>
          <p:spPr bwMode="auto">
            <a:xfrm>
              <a:off x="8036913" y="5710474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2328"/>
            <p:cNvSpPr>
              <a:spLocks noChangeArrowheads="1"/>
            </p:cNvSpPr>
            <p:nvPr/>
          </p:nvSpPr>
          <p:spPr bwMode="auto">
            <a:xfrm>
              <a:off x="8036913" y="5560130"/>
              <a:ext cx="29171" cy="291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5" name="Rectangle 2329"/>
            <p:cNvSpPr>
              <a:spLocks noChangeArrowheads="1"/>
            </p:cNvSpPr>
            <p:nvPr/>
          </p:nvSpPr>
          <p:spPr bwMode="auto">
            <a:xfrm rot="19251360">
              <a:off x="7983129" y="5774256"/>
              <a:ext cx="29171" cy="300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6" name="AutoShape 2344"/>
            <p:cNvSpPr>
              <a:spLocks noChangeArrowheads="1"/>
            </p:cNvSpPr>
            <p:nvPr/>
          </p:nvSpPr>
          <p:spPr bwMode="auto">
            <a:xfrm rot="5400000">
              <a:off x="8125357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7" name="AutoShape 2345"/>
            <p:cNvSpPr>
              <a:spLocks noChangeArrowheads="1"/>
            </p:cNvSpPr>
            <p:nvPr/>
          </p:nvSpPr>
          <p:spPr bwMode="auto">
            <a:xfrm rot="5400000">
              <a:off x="7592989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8" name="AutoShape 2346"/>
            <p:cNvSpPr>
              <a:spLocks noChangeArrowheads="1"/>
            </p:cNvSpPr>
            <p:nvPr/>
          </p:nvSpPr>
          <p:spPr bwMode="auto">
            <a:xfrm rot="5400000">
              <a:off x="7503654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9" name="AutoShape 2347"/>
            <p:cNvSpPr>
              <a:spLocks noChangeArrowheads="1"/>
            </p:cNvSpPr>
            <p:nvPr/>
          </p:nvSpPr>
          <p:spPr bwMode="auto">
            <a:xfrm rot="5400000">
              <a:off x="7268464" y="5410691"/>
              <a:ext cx="89295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0" name="Text Box 2356"/>
            <p:cNvSpPr txBox="1">
              <a:spLocks noChangeArrowheads="1"/>
            </p:cNvSpPr>
            <p:nvPr/>
          </p:nvSpPr>
          <p:spPr bwMode="auto">
            <a:xfrm>
              <a:off x="6736988" y="5710474"/>
              <a:ext cx="176848" cy="1011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81" name="Rectangle 3268"/>
            <p:cNvSpPr>
              <a:spLocks noChangeArrowheads="1"/>
            </p:cNvSpPr>
            <p:nvPr/>
          </p:nvSpPr>
          <p:spPr bwMode="auto">
            <a:xfrm rot="2770149">
              <a:off x="6921169" y="5942809"/>
              <a:ext cx="176768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82" name="Rectangle 3269"/>
            <p:cNvSpPr>
              <a:spLocks noChangeArrowheads="1"/>
            </p:cNvSpPr>
            <p:nvPr/>
          </p:nvSpPr>
          <p:spPr bwMode="auto">
            <a:xfrm>
              <a:off x="7229246" y="5942824"/>
              <a:ext cx="216958" cy="6378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3" name="Rectangle 3270"/>
            <p:cNvSpPr>
              <a:spLocks noChangeArrowheads="1"/>
            </p:cNvSpPr>
            <p:nvPr/>
          </p:nvSpPr>
          <p:spPr bwMode="auto">
            <a:xfrm>
              <a:off x="7581119" y="5942824"/>
              <a:ext cx="176848" cy="6378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84" name="Text Box 3282"/>
            <p:cNvSpPr txBox="1">
              <a:spLocks noChangeArrowheads="1"/>
            </p:cNvSpPr>
            <p:nvPr/>
          </p:nvSpPr>
          <p:spPr bwMode="auto">
            <a:xfrm>
              <a:off x="7234715" y="5912755"/>
              <a:ext cx="195080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85" name="Text Box 3283"/>
            <p:cNvSpPr txBox="1">
              <a:spLocks noChangeArrowheads="1"/>
            </p:cNvSpPr>
            <p:nvPr/>
          </p:nvSpPr>
          <p:spPr bwMode="auto">
            <a:xfrm>
              <a:off x="7570180" y="5912755"/>
              <a:ext cx="194168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86" name="Rectangle 3284"/>
            <p:cNvSpPr>
              <a:spLocks noChangeArrowheads="1"/>
            </p:cNvSpPr>
            <p:nvPr/>
          </p:nvSpPr>
          <p:spPr bwMode="auto">
            <a:xfrm rot="3224420">
              <a:off x="6616698" y="5875382"/>
              <a:ext cx="176768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Text Box 3285"/>
            <p:cNvSpPr txBox="1">
              <a:spLocks noChangeArrowheads="1"/>
            </p:cNvSpPr>
            <p:nvPr/>
          </p:nvSpPr>
          <p:spPr bwMode="auto">
            <a:xfrm rot="3349338">
              <a:off x="6616246" y="5844844"/>
              <a:ext cx="194081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88" name="Text Box 3366"/>
            <p:cNvSpPr txBox="1">
              <a:spLocks noChangeArrowheads="1"/>
            </p:cNvSpPr>
            <p:nvPr/>
          </p:nvSpPr>
          <p:spPr bwMode="auto">
            <a:xfrm>
              <a:off x="7048964" y="5088667"/>
              <a:ext cx="795817" cy="1576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89" name="AutoShape 3414"/>
            <p:cNvSpPr>
              <a:spLocks noChangeArrowheads="1"/>
            </p:cNvSpPr>
            <p:nvPr/>
          </p:nvSpPr>
          <p:spPr bwMode="auto">
            <a:xfrm>
              <a:off x="7003172" y="5776990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0" name="Text Box 3415"/>
            <p:cNvSpPr txBox="1">
              <a:spLocks noChangeArrowheads="1"/>
            </p:cNvSpPr>
            <p:nvPr/>
          </p:nvSpPr>
          <p:spPr bwMode="auto">
            <a:xfrm>
              <a:off x="7003172" y="5735987"/>
              <a:ext cx="138561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91" name="AutoShape 3416"/>
            <p:cNvSpPr>
              <a:spLocks noChangeArrowheads="1"/>
            </p:cNvSpPr>
            <p:nvPr/>
          </p:nvSpPr>
          <p:spPr bwMode="auto">
            <a:xfrm>
              <a:off x="7128971" y="5776990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2" name="Text Box 3417"/>
            <p:cNvSpPr txBox="1">
              <a:spLocks noChangeArrowheads="1"/>
            </p:cNvSpPr>
            <p:nvPr/>
          </p:nvSpPr>
          <p:spPr bwMode="auto">
            <a:xfrm>
              <a:off x="7127148" y="5735987"/>
              <a:ext cx="171379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93" name="AutoShape 3418"/>
            <p:cNvSpPr>
              <a:spLocks noChangeArrowheads="1"/>
            </p:cNvSpPr>
            <p:nvPr/>
          </p:nvSpPr>
          <p:spPr bwMode="auto">
            <a:xfrm>
              <a:off x="7334990" y="5776990"/>
              <a:ext cx="41933" cy="82917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4" name="Text Box 3419"/>
            <p:cNvSpPr txBox="1">
              <a:spLocks noChangeArrowheads="1"/>
            </p:cNvSpPr>
            <p:nvPr/>
          </p:nvSpPr>
          <p:spPr bwMode="auto">
            <a:xfrm>
              <a:off x="7334990" y="5735987"/>
              <a:ext cx="171379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95" name="AutoShape 3420"/>
            <p:cNvSpPr>
              <a:spLocks noChangeArrowheads="1"/>
            </p:cNvSpPr>
            <p:nvPr/>
          </p:nvSpPr>
          <p:spPr bwMode="auto">
            <a:xfrm>
              <a:off x="7541009" y="5776990"/>
              <a:ext cx="41933" cy="8291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6" name="Text Box 3421"/>
            <p:cNvSpPr txBox="1">
              <a:spLocks noChangeArrowheads="1"/>
            </p:cNvSpPr>
            <p:nvPr/>
          </p:nvSpPr>
          <p:spPr bwMode="auto">
            <a:xfrm>
              <a:off x="7535539" y="5735987"/>
              <a:ext cx="171379" cy="1230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97" name="Rectangle 2343"/>
            <p:cNvSpPr>
              <a:spLocks noChangeArrowheads="1"/>
            </p:cNvSpPr>
            <p:nvPr/>
          </p:nvSpPr>
          <p:spPr bwMode="auto">
            <a:xfrm>
              <a:off x="7128971" y="4644398"/>
              <a:ext cx="65634" cy="16765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8" name="AutoShape 2111"/>
            <p:cNvSpPr>
              <a:spLocks noChangeArrowheads="1"/>
            </p:cNvSpPr>
            <p:nvPr/>
          </p:nvSpPr>
          <p:spPr bwMode="auto">
            <a:xfrm rot="16200000">
              <a:off x="7335005" y="4720015"/>
              <a:ext cx="71072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99" name="AutoShape 2111"/>
            <p:cNvSpPr>
              <a:spLocks noChangeArrowheads="1"/>
            </p:cNvSpPr>
            <p:nvPr/>
          </p:nvSpPr>
          <p:spPr bwMode="auto">
            <a:xfrm rot="16200000">
              <a:off x="7582958" y="4720015"/>
              <a:ext cx="71072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0" name="AutoShape 2111"/>
            <p:cNvSpPr>
              <a:spLocks noChangeArrowheads="1"/>
            </p:cNvSpPr>
            <p:nvPr/>
          </p:nvSpPr>
          <p:spPr bwMode="auto">
            <a:xfrm rot="16200000">
              <a:off x="7836835" y="4720471"/>
              <a:ext cx="71072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1" name="8 Bisel"/>
            <p:cNvSpPr>
              <a:spLocks noChangeArrowheads="1"/>
            </p:cNvSpPr>
            <p:nvPr/>
          </p:nvSpPr>
          <p:spPr bwMode="auto">
            <a:xfrm>
              <a:off x="7922053" y="4421160"/>
              <a:ext cx="83866" cy="108430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02" name="Rectangle 1982"/>
            <p:cNvSpPr>
              <a:spLocks noChangeArrowheads="1"/>
            </p:cNvSpPr>
            <p:nvPr/>
          </p:nvSpPr>
          <p:spPr bwMode="auto">
            <a:xfrm>
              <a:off x="5807168" y="3334127"/>
              <a:ext cx="1005482" cy="2551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303" name="Rectangle 1982"/>
            <p:cNvSpPr>
              <a:spLocks noChangeArrowheads="1"/>
            </p:cNvSpPr>
            <p:nvPr/>
          </p:nvSpPr>
          <p:spPr bwMode="auto">
            <a:xfrm>
              <a:off x="5807168" y="3362373"/>
              <a:ext cx="1005482" cy="2551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304" name="Rectangle 1982"/>
            <p:cNvSpPr>
              <a:spLocks noChangeArrowheads="1"/>
            </p:cNvSpPr>
            <p:nvPr/>
          </p:nvSpPr>
          <p:spPr bwMode="auto">
            <a:xfrm>
              <a:off x="5805344" y="3227519"/>
              <a:ext cx="1005482" cy="282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305" name="Rectangle 1982"/>
            <p:cNvSpPr>
              <a:spLocks noChangeArrowheads="1"/>
            </p:cNvSpPr>
            <p:nvPr/>
          </p:nvSpPr>
          <p:spPr bwMode="auto">
            <a:xfrm>
              <a:off x="5805344" y="3257588"/>
              <a:ext cx="1005482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306" name="Rectangle 1982"/>
            <p:cNvSpPr>
              <a:spLocks noChangeArrowheads="1"/>
            </p:cNvSpPr>
            <p:nvPr/>
          </p:nvSpPr>
          <p:spPr bwMode="auto">
            <a:xfrm>
              <a:off x="5891034" y="2740951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307" name="Rectangle 1982"/>
            <p:cNvSpPr>
              <a:spLocks noChangeArrowheads="1"/>
            </p:cNvSpPr>
            <p:nvPr/>
          </p:nvSpPr>
          <p:spPr bwMode="auto">
            <a:xfrm>
              <a:off x="5891034" y="2769198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308" name="Rectangle 1982"/>
            <p:cNvSpPr>
              <a:spLocks noChangeArrowheads="1"/>
            </p:cNvSpPr>
            <p:nvPr/>
          </p:nvSpPr>
          <p:spPr bwMode="auto">
            <a:xfrm>
              <a:off x="5889211" y="2637077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309" name="Rectangle 1982"/>
            <p:cNvSpPr>
              <a:spLocks noChangeArrowheads="1"/>
            </p:cNvSpPr>
            <p:nvPr/>
          </p:nvSpPr>
          <p:spPr bwMode="auto">
            <a:xfrm>
              <a:off x="5889211" y="2665324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310" name="Rectangle 1982"/>
            <p:cNvSpPr>
              <a:spLocks noChangeArrowheads="1"/>
            </p:cNvSpPr>
            <p:nvPr/>
          </p:nvSpPr>
          <p:spPr bwMode="auto">
            <a:xfrm>
              <a:off x="5994955" y="2146864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311" name="Rectangle 1982"/>
            <p:cNvSpPr>
              <a:spLocks noChangeArrowheads="1"/>
            </p:cNvSpPr>
            <p:nvPr/>
          </p:nvSpPr>
          <p:spPr bwMode="auto">
            <a:xfrm>
              <a:off x="5994955" y="2175111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312" name="Rectangle 1982"/>
            <p:cNvSpPr>
              <a:spLocks noChangeArrowheads="1"/>
            </p:cNvSpPr>
            <p:nvPr/>
          </p:nvSpPr>
          <p:spPr bwMode="auto">
            <a:xfrm>
              <a:off x="5993132" y="2042990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313" name="Rectangle 1982"/>
            <p:cNvSpPr>
              <a:spLocks noChangeArrowheads="1"/>
            </p:cNvSpPr>
            <p:nvPr/>
          </p:nvSpPr>
          <p:spPr bwMode="auto">
            <a:xfrm>
              <a:off x="5993132" y="2071237"/>
              <a:ext cx="935290" cy="264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314" name="AutoShape 2111"/>
            <p:cNvSpPr>
              <a:spLocks noChangeArrowheads="1"/>
            </p:cNvSpPr>
            <p:nvPr/>
          </p:nvSpPr>
          <p:spPr bwMode="auto">
            <a:xfrm rot="16200000">
              <a:off x="5537353" y="4626164"/>
              <a:ext cx="71072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5" name="AutoShape 2111"/>
            <p:cNvSpPr>
              <a:spLocks noChangeArrowheads="1"/>
            </p:cNvSpPr>
            <p:nvPr/>
          </p:nvSpPr>
          <p:spPr bwMode="auto">
            <a:xfrm rot="16200000">
              <a:off x="5393322" y="4626164"/>
              <a:ext cx="71072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6" name="AutoShape 2111"/>
            <p:cNvSpPr>
              <a:spLocks noChangeArrowheads="1"/>
            </p:cNvSpPr>
            <p:nvPr/>
          </p:nvSpPr>
          <p:spPr bwMode="auto">
            <a:xfrm rot="16200000">
              <a:off x="5851851" y="4626164"/>
              <a:ext cx="71072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7" name="AutoShape 2111"/>
            <p:cNvSpPr>
              <a:spLocks noChangeArrowheads="1"/>
            </p:cNvSpPr>
            <p:nvPr/>
          </p:nvSpPr>
          <p:spPr bwMode="auto">
            <a:xfrm rot="16200000">
              <a:off x="5690956" y="4626620"/>
              <a:ext cx="71072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318" name="AutoShape 1900"/>
            <p:cNvSpPr>
              <a:spLocks noChangeArrowheads="1"/>
            </p:cNvSpPr>
            <p:nvPr/>
          </p:nvSpPr>
          <p:spPr bwMode="auto">
            <a:xfrm>
              <a:off x="5591121" y="4217987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19" name="Line 1901"/>
            <p:cNvSpPr>
              <a:spLocks noChangeShapeType="1"/>
            </p:cNvSpPr>
            <p:nvPr/>
          </p:nvSpPr>
          <p:spPr bwMode="auto">
            <a:xfrm>
              <a:off x="5591121" y="421798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0" name="Line 1902"/>
            <p:cNvSpPr>
              <a:spLocks noChangeShapeType="1"/>
            </p:cNvSpPr>
            <p:nvPr/>
          </p:nvSpPr>
          <p:spPr bwMode="auto">
            <a:xfrm>
              <a:off x="5669182" y="421798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1" name="AutoShape 1900"/>
            <p:cNvSpPr>
              <a:spLocks noChangeArrowheads="1"/>
            </p:cNvSpPr>
            <p:nvPr/>
          </p:nvSpPr>
          <p:spPr bwMode="auto">
            <a:xfrm>
              <a:off x="5591120" y="4010219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2" name="Line 1901"/>
            <p:cNvSpPr>
              <a:spLocks noChangeShapeType="1"/>
            </p:cNvSpPr>
            <p:nvPr/>
          </p:nvSpPr>
          <p:spPr bwMode="auto">
            <a:xfrm>
              <a:off x="5591120" y="4010219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3" name="Line 1902"/>
            <p:cNvSpPr>
              <a:spLocks noChangeShapeType="1"/>
            </p:cNvSpPr>
            <p:nvPr/>
          </p:nvSpPr>
          <p:spPr bwMode="auto">
            <a:xfrm>
              <a:off x="5669181" y="4010219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4" name="AutoShape 1900"/>
            <p:cNvSpPr>
              <a:spLocks noChangeArrowheads="1"/>
            </p:cNvSpPr>
            <p:nvPr/>
          </p:nvSpPr>
          <p:spPr bwMode="auto">
            <a:xfrm>
              <a:off x="6891334" y="3705431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5" name="Line 1901"/>
            <p:cNvSpPr>
              <a:spLocks noChangeShapeType="1"/>
            </p:cNvSpPr>
            <p:nvPr/>
          </p:nvSpPr>
          <p:spPr bwMode="auto">
            <a:xfrm>
              <a:off x="6891334" y="3705431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6" name="Line 1902"/>
            <p:cNvSpPr>
              <a:spLocks noChangeShapeType="1"/>
            </p:cNvSpPr>
            <p:nvPr/>
          </p:nvSpPr>
          <p:spPr bwMode="auto">
            <a:xfrm>
              <a:off x="6969395" y="3705431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7" name="AutoShape 1900"/>
            <p:cNvSpPr>
              <a:spLocks noChangeArrowheads="1"/>
            </p:cNvSpPr>
            <p:nvPr/>
          </p:nvSpPr>
          <p:spPr bwMode="auto">
            <a:xfrm>
              <a:off x="6891334" y="3448935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28" name="Line 1901"/>
            <p:cNvSpPr>
              <a:spLocks noChangeShapeType="1"/>
            </p:cNvSpPr>
            <p:nvPr/>
          </p:nvSpPr>
          <p:spPr bwMode="auto">
            <a:xfrm>
              <a:off x="6891334" y="344893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9" name="Line 1902"/>
            <p:cNvSpPr>
              <a:spLocks noChangeShapeType="1"/>
            </p:cNvSpPr>
            <p:nvPr/>
          </p:nvSpPr>
          <p:spPr bwMode="auto">
            <a:xfrm>
              <a:off x="6969395" y="344893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0" name="AutoShape 1900"/>
            <p:cNvSpPr>
              <a:spLocks noChangeArrowheads="1"/>
            </p:cNvSpPr>
            <p:nvPr/>
          </p:nvSpPr>
          <p:spPr bwMode="auto">
            <a:xfrm>
              <a:off x="7009934" y="4229820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1" name="Line 1901"/>
            <p:cNvSpPr>
              <a:spLocks noChangeShapeType="1"/>
            </p:cNvSpPr>
            <p:nvPr/>
          </p:nvSpPr>
          <p:spPr bwMode="auto">
            <a:xfrm>
              <a:off x="7009934" y="422982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2" name="Line 1902"/>
            <p:cNvSpPr>
              <a:spLocks noChangeShapeType="1"/>
            </p:cNvSpPr>
            <p:nvPr/>
          </p:nvSpPr>
          <p:spPr bwMode="auto">
            <a:xfrm>
              <a:off x="7087995" y="422982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3" name="AutoShape 1900"/>
            <p:cNvSpPr>
              <a:spLocks noChangeArrowheads="1"/>
            </p:cNvSpPr>
            <p:nvPr/>
          </p:nvSpPr>
          <p:spPr bwMode="auto">
            <a:xfrm>
              <a:off x="7009933" y="4012926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4" name="Line 1901"/>
            <p:cNvSpPr>
              <a:spLocks noChangeShapeType="1"/>
            </p:cNvSpPr>
            <p:nvPr/>
          </p:nvSpPr>
          <p:spPr bwMode="auto">
            <a:xfrm>
              <a:off x="7009933" y="401292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5" name="Line 1902"/>
            <p:cNvSpPr>
              <a:spLocks noChangeShapeType="1"/>
            </p:cNvSpPr>
            <p:nvPr/>
          </p:nvSpPr>
          <p:spPr bwMode="auto">
            <a:xfrm>
              <a:off x="7087994" y="401292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6" name="AutoShape 1900"/>
            <p:cNvSpPr>
              <a:spLocks noChangeArrowheads="1"/>
            </p:cNvSpPr>
            <p:nvPr/>
          </p:nvSpPr>
          <p:spPr bwMode="auto">
            <a:xfrm>
              <a:off x="6731854" y="3686387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37" name="Line 1901"/>
            <p:cNvSpPr>
              <a:spLocks noChangeShapeType="1"/>
            </p:cNvSpPr>
            <p:nvPr/>
          </p:nvSpPr>
          <p:spPr bwMode="auto">
            <a:xfrm>
              <a:off x="6731854" y="368638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8" name="Line 1902"/>
            <p:cNvSpPr>
              <a:spLocks noChangeShapeType="1"/>
            </p:cNvSpPr>
            <p:nvPr/>
          </p:nvSpPr>
          <p:spPr bwMode="auto">
            <a:xfrm>
              <a:off x="6809915" y="368638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9" name="AutoShape 1900"/>
            <p:cNvSpPr>
              <a:spLocks noChangeArrowheads="1"/>
            </p:cNvSpPr>
            <p:nvPr/>
          </p:nvSpPr>
          <p:spPr bwMode="auto">
            <a:xfrm>
              <a:off x="6731853" y="3474496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0" name="Line 1901"/>
            <p:cNvSpPr>
              <a:spLocks noChangeShapeType="1"/>
            </p:cNvSpPr>
            <p:nvPr/>
          </p:nvSpPr>
          <p:spPr bwMode="auto">
            <a:xfrm>
              <a:off x="6731853" y="347449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1" name="Line 1902"/>
            <p:cNvSpPr>
              <a:spLocks noChangeShapeType="1"/>
            </p:cNvSpPr>
            <p:nvPr/>
          </p:nvSpPr>
          <p:spPr bwMode="auto">
            <a:xfrm>
              <a:off x="6809914" y="347449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2" name="AutoShape 1900"/>
            <p:cNvSpPr>
              <a:spLocks noChangeArrowheads="1"/>
            </p:cNvSpPr>
            <p:nvPr/>
          </p:nvSpPr>
          <p:spPr bwMode="auto">
            <a:xfrm>
              <a:off x="5990305" y="3698797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3" name="Line 1901"/>
            <p:cNvSpPr>
              <a:spLocks noChangeShapeType="1"/>
            </p:cNvSpPr>
            <p:nvPr/>
          </p:nvSpPr>
          <p:spPr bwMode="auto">
            <a:xfrm>
              <a:off x="5990305" y="369879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4" name="Line 1902"/>
            <p:cNvSpPr>
              <a:spLocks noChangeShapeType="1"/>
            </p:cNvSpPr>
            <p:nvPr/>
          </p:nvSpPr>
          <p:spPr bwMode="auto">
            <a:xfrm>
              <a:off x="6068366" y="369879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5" name="AutoShape 1900"/>
            <p:cNvSpPr>
              <a:spLocks noChangeArrowheads="1"/>
            </p:cNvSpPr>
            <p:nvPr/>
          </p:nvSpPr>
          <p:spPr bwMode="auto">
            <a:xfrm>
              <a:off x="5990304" y="3486905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6" name="Line 1901"/>
            <p:cNvSpPr>
              <a:spLocks noChangeShapeType="1"/>
            </p:cNvSpPr>
            <p:nvPr/>
          </p:nvSpPr>
          <p:spPr bwMode="auto">
            <a:xfrm>
              <a:off x="5990304" y="348690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7" name="Line 1902"/>
            <p:cNvSpPr>
              <a:spLocks noChangeShapeType="1"/>
            </p:cNvSpPr>
            <p:nvPr/>
          </p:nvSpPr>
          <p:spPr bwMode="auto">
            <a:xfrm>
              <a:off x="6068365" y="348690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8" name="AutoShape 1900"/>
            <p:cNvSpPr>
              <a:spLocks noChangeArrowheads="1"/>
            </p:cNvSpPr>
            <p:nvPr/>
          </p:nvSpPr>
          <p:spPr bwMode="auto">
            <a:xfrm>
              <a:off x="5661649" y="3716517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49" name="Line 1901"/>
            <p:cNvSpPr>
              <a:spLocks noChangeShapeType="1"/>
            </p:cNvSpPr>
            <p:nvPr/>
          </p:nvSpPr>
          <p:spPr bwMode="auto">
            <a:xfrm>
              <a:off x="5661649" y="371651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0" name="Line 1902"/>
            <p:cNvSpPr>
              <a:spLocks noChangeShapeType="1"/>
            </p:cNvSpPr>
            <p:nvPr/>
          </p:nvSpPr>
          <p:spPr bwMode="auto">
            <a:xfrm>
              <a:off x="5739710" y="371651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1" name="AutoShape 1900"/>
            <p:cNvSpPr>
              <a:spLocks noChangeArrowheads="1"/>
            </p:cNvSpPr>
            <p:nvPr/>
          </p:nvSpPr>
          <p:spPr bwMode="auto">
            <a:xfrm>
              <a:off x="5657667" y="3447076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2" name="Line 1901"/>
            <p:cNvSpPr>
              <a:spLocks noChangeShapeType="1"/>
            </p:cNvSpPr>
            <p:nvPr/>
          </p:nvSpPr>
          <p:spPr bwMode="auto">
            <a:xfrm>
              <a:off x="5657667" y="344707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3" name="Line 1902"/>
            <p:cNvSpPr>
              <a:spLocks noChangeShapeType="1"/>
            </p:cNvSpPr>
            <p:nvPr/>
          </p:nvSpPr>
          <p:spPr bwMode="auto">
            <a:xfrm>
              <a:off x="5735728" y="344707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4" name="AutoShape 1900"/>
            <p:cNvSpPr>
              <a:spLocks noChangeArrowheads="1"/>
            </p:cNvSpPr>
            <p:nvPr/>
          </p:nvSpPr>
          <p:spPr bwMode="auto">
            <a:xfrm>
              <a:off x="7053644" y="3113635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5" name="Line 1901"/>
            <p:cNvSpPr>
              <a:spLocks noChangeShapeType="1"/>
            </p:cNvSpPr>
            <p:nvPr/>
          </p:nvSpPr>
          <p:spPr bwMode="auto">
            <a:xfrm>
              <a:off x="7053644" y="311363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6" name="Line 1902"/>
            <p:cNvSpPr>
              <a:spLocks noChangeShapeType="1"/>
            </p:cNvSpPr>
            <p:nvPr/>
          </p:nvSpPr>
          <p:spPr bwMode="auto">
            <a:xfrm>
              <a:off x="7131705" y="311363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7" name="AutoShape 1900"/>
            <p:cNvSpPr>
              <a:spLocks noChangeArrowheads="1"/>
            </p:cNvSpPr>
            <p:nvPr/>
          </p:nvSpPr>
          <p:spPr bwMode="auto">
            <a:xfrm>
              <a:off x="7053644" y="2812640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58" name="Line 1901"/>
            <p:cNvSpPr>
              <a:spLocks noChangeShapeType="1"/>
            </p:cNvSpPr>
            <p:nvPr/>
          </p:nvSpPr>
          <p:spPr bwMode="auto">
            <a:xfrm>
              <a:off x="7053644" y="281264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9" name="Line 1902"/>
            <p:cNvSpPr>
              <a:spLocks noChangeShapeType="1"/>
            </p:cNvSpPr>
            <p:nvPr/>
          </p:nvSpPr>
          <p:spPr bwMode="auto">
            <a:xfrm>
              <a:off x="7131705" y="281264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0" name="AutoShape 1900"/>
            <p:cNvSpPr>
              <a:spLocks noChangeArrowheads="1"/>
            </p:cNvSpPr>
            <p:nvPr/>
          </p:nvSpPr>
          <p:spPr bwMode="auto">
            <a:xfrm>
              <a:off x="6727128" y="3111806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1" name="Line 1901"/>
            <p:cNvSpPr>
              <a:spLocks noChangeShapeType="1"/>
            </p:cNvSpPr>
            <p:nvPr/>
          </p:nvSpPr>
          <p:spPr bwMode="auto">
            <a:xfrm>
              <a:off x="6727128" y="311180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2" name="Line 1902"/>
            <p:cNvSpPr>
              <a:spLocks noChangeShapeType="1"/>
            </p:cNvSpPr>
            <p:nvPr/>
          </p:nvSpPr>
          <p:spPr bwMode="auto">
            <a:xfrm>
              <a:off x="6805189" y="311180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3" name="AutoShape 1900"/>
            <p:cNvSpPr>
              <a:spLocks noChangeArrowheads="1"/>
            </p:cNvSpPr>
            <p:nvPr/>
          </p:nvSpPr>
          <p:spPr bwMode="auto">
            <a:xfrm>
              <a:off x="6732849" y="2879457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4" name="Line 1901"/>
            <p:cNvSpPr>
              <a:spLocks noChangeShapeType="1"/>
            </p:cNvSpPr>
            <p:nvPr/>
          </p:nvSpPr>
          <p:spPr bwMode="auto">
            <a:xfrm>
              <a:off x="6732849" y="287945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5" name="Line 1902"/>
            <p:cNvSpPr>
              <a:spLocks noChangeShapeType="1"/>
            </p:cNvSpPr>
            <p:nvPr/>
          </p:nvSpPr>
          <p:spPr bwMode="auto">
            <a:xfrm>
              <a:off x="6810910" y="2879457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6" name="AutoShape 1900"/>
            <p:cNvSpPr>
              <a:spLocks noChangeArrowheads="1"/>
            </p:cNvSpPr>
            <p:nvPr/>
          </p:nvSpPr>
          <p:spPr bwMode="auto">
            <a:xfrm>
              <a:off x="5988062" y="3110802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67" name="Line 1901"/>
            <p:cNvSpPr>
              <a:spLocks noChangeShapeType="1"/>
            </p:cNvSpPr>
            <p:nvPr/>
          </p:nvSpPr>
          <p:spPr bwMode="auto">
            <a:xfrm>
              <a:off x="5988062" y="3110802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8" name="Line 1902"/>
            <p:cNvSpPr>
              <a:spLocks noChangeShapeType="1"/>
            </p:cNvSpPr>
            <p:nvPr/>
          </p:nvSpPr>
          <p:spPr bwMode="auto">
            <a:xfrm>
              <a:off x="6066123" y="3110802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9" name="AutoShape 1900"/>
            <p:cNvSpPr>
              <a:spLocks noChangeArrowheads="1"/>
            </p:cNvSpPr>
            <p:nvPr/>
          </p:nvSpPr>
          <p:spPr bwMode="auto">
            <a:xfrm>
              <a:off x="5993783" y="2878453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0" name="Line 1901"/>
            <p:cNvSpPr>
              <a:spLocks noChangeShapeType="1"/>
            </p:cNvSpPr>
            <p:nvPr/>
          </p:nvSpPr>
          <p:spPr bwMode="auto">
            <a:xfrm>
              <a:off x="5993783" y="287845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1" name="Line 1902"/>
            <p:cNvSpPr>
              <a:spLocks noChangeShapeType="1"/>
            </p:cNvSpPr>
            <p:nvPr/>
          </p:nvSpPr>
          <p:spPr bwMode="auto">
            <a:xfrm>
              <a:off x="6071844" y="287845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2" name="AutoShape 1900"/>
            <p:cNvSpPr>
              <a:spLocks noChangeArrowheads="1"/>
            </p:cNvSpPr>
            <p:nvPr/>
          </p:nvSpPr>
          <p:spPr bwMode="auto">
            <a:xfrm>
              <a:off x="5616875" y="3075104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3" name="Line 1901"/>
            <p:cNvSpPr>
              <a:spLocks noChangeShapeType="1"/>
            </p:cNvSpPr>
            <p:nvPr/>
          </p:nvSpPr>
          <p:spPr bwMode="auto">
            <a:xfrm>
              <a:off x="5616875" y="3075104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4" name="Line 1902"/>
            <p:cNvSpPr>
              <a:spLocks noChangeShapeType="1"/>
            </p:cNvSpPr>
            <p:nvPr/>
          </p:nvSpPr>
          <p:spPr bwMode="auto">
            <a:xfrm>
              <a:off x="5694936" y="3075104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5" name="AutoShape 1900"/>
            <p:cNvSpPr>
              <a:spLocks noChangeArrowheads="1"/>
            </p:cNvSpPr>
            <p:nvPr/>
          </p:nvSpPr>
          <p:spPr bwMode="auto">
            <a:xfrm>
              <a:off x="5622597" y="2860315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6" name="Line 1901"/>
            <p:cNvSpPr>
              <a:spLocks noChangeShapeType="1"/>
            </p:cNvSpPr>
            <p:nvPr/>
          </p:nvSpPr>
          <p:spPr bwMode="auto">
            <a:xfrm>
              <a:off x="5622597" y="286031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7" name="Line 1902"/>
            <p:cNvSpPr>
              <a:spLocks noChangeShapeType="1"/>
            </p:cNvSpPr>
            <p:nvPr/>
          </p:nvSpPr>
          <p:spPr bwMode="auto">
            <a:xfrm>
              <a:off x="5700658" y="286031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8" name="AutoShape 1900"/>
            <p:cNvSpPr>
              <a:spLocks noChangeArrowheads="1"/>
            </p:cNvSpPr>
            <p:nvPr/>
          </p:nvSpPr>
          <p:spPr bwMode="auto">
            <a:xfrm>
              <a:off x="6527679" y="2515720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79" name="Line 1901"/>
            <p:cNvSpPr>
              <a:spLocks noChangeShapeType="1"/>
            </p:cNvSpPr>
            <p:nvPr/>
          </p:nvSpPr>
          <p:spPr bwMode="auto">
            <a:xfrm>
              <a:off x="6527679" y="251572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0" name="Line 1902"/>
            <p:cNvSpPr>
              <a:spLocks noChangeShapeType="1"/>
            </p:cNvSpPr>
            <p:nvPr/>
          </p:nvSpPr>
          <p:spPr bwMode="auto">
            <a:xfrm>
              <a:off x="6605740" y="251572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1" name="AutoShape 1900"/>
            <p:cNvSpPr>
              <a:spLocks noChangeArrowheads="1"/>
            </p:cNvSpPr>
            <p:nvPr/>
          </p:nvSpPr>
          <p:spPr bwMode="auto">
            <a:xfrm>
              <a:off x="6524588" y="2300860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2" name="Line 1901"/>
            <p:cNvSpPr>
              <a:spLocks noChangeShapeType="1"/>
            </p:cNvSpPr>
            <p:nvPr/>
          </p:nvSpPr>
          <p:spPr bwMode="auto">
            <a:xfrm>
              <a:off x="6524588" y="230086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3" name="Line 1902"/>
            <p:cNvSpPr>
              <a:spLocks noChangeShapeType="1"/>
            </p:cNvSpPr>
            <p:nvPr/>
          </p:nvSpPr>
          <p:spPr bwMode="auto">
            <a:xfrm>
              <a:off x="6602649" y="2300860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4" name="AutoShape 1900"/>
            <p:cNvSpPr>
              <a:spLocks noChangeArrowheads="1"/>
            </p:cNvSpPr>
            <p:nvPr/>
          </p:nvSpPr>
          <p:spPr bwMode="auto">
            <a:xfrm>
              <a:off x="6985936" y="2391263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5" name="Line 1901"/>
            <p:cNvSpPr>
              <a:spLocks noChangeShapeType="1"/>
            </p:cNvSpPr>
            <p:nvPr/>
          </p:nvSpPr>
          <p:spPr bwMode="auto">
            <a:xfrm>
              <a:off x="6985936" y="239126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6" name="Line 1902"/>
            <p:cNvSpPr>
              <a:spLocks noChangeShapeType="1"/>
            </p:cNvSpPr>
            <p:nvPr/>
          </p:nvSpPr>
          <p:spPr bwMode="auto">
            <a:xfrm>
              <a:off x="7063997" y="239126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7" name="AutoShape 1900"/>
            <p:cNvSpPr>
              <a:spLocks noChangeArrowheads="1"/>
            </p:cNvSpPr>
            <p:nvPr/>
          </p:nvSpPr>
          <p:spPr bwMode="auto">
            <a:xfrm>
              <a:off x="6986763" y="2225225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88" name="Line 1901"/>
            <p:cNvSpPr>
              <a:spLocks noChangeShapeType="1"/>
            </p:cNvSpPr>
            <p:nvPr/>
          </p:nvSpPr>
          <p:spPr bwMode="auto">
            <a:xfrm>
              <a:off x="6986763" y="222522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89" name="Line 1902"/>
            <p:cNvSpPr>
              <a:spLocks noChangeShapeType="1"/>
            </p:cNvSpPr>
            <p:nvPr/>
          </p:nvSpPr>
          <p:spPr bwMode="auto">
            <a:xfrm>
              <a:off x="7064824" y="222522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0" name="AutoShape 1900"/>
            <p:cNvSpPr>
              <a:spLocks noChangeArrowheads="1"/>
            </p:cNvSpPr>
            <p:nvPr/>
          </p:nvSpPr>
          <p:spPr bwMode="auto">
            <a:xfrm>
              <a:off x="6000592" y="2505874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1" name="Line 1901"/>
            <p:cNvSpPr>
              <a:spLocks noChangeShapeType="1"/>
            </p:cNvSpPr>
            <p:nvPr/>
          </p:nvSpPr>
          <p:spPr bwMode="auto">
            <a:xfrm>
              <a:off x="6000592" y="2505874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2" name="Line 1902"/>
            <p:cNvSpPr>
              <a:spLocks noChangeShapeType="1"/>
            </p:cNvSpPr>
            <p:nvPr/>
          </p:nvSpPr>
          <p:spPr bwMode="auto">
            <a:xfrm>
              <a:off x="6078653" y="2505874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3" name="AutoShape 1900"/>
            <p:cNvSpPr>
              <a:spLocks noChangeArrowheads="1"/>
            </p:cNvSpPr>
            <p:nvPr/>
          </p:nvSpPr>
          <p:spPr bwMode="auto">
            <a:xfrm>
              <a:off x="6001503" y="2304315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4" name="Line 1901"/>
            <p:cNvSpPr>
              <a:spLocks noChangeShapeType="1"/>
            </p:cNvSpPr>
            <p:nvPr/>
          </p:nvSpPr>
          <p:spPr bwMode="auto">
            <a:xfrm>
              <a:off x="6001503" y="230431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5" name="Line 1902"/>
            <p:cNvSpPr>
              <a:spLocks noChangeShapeType="1"/>
            </p:cNvSpPr>
            <p:nvPr/>
          </p:nvSpPr>
          <p:spPr bwMode="auto">
            <a:xfrm>
              <a:off x="6079564" y="2304315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6" name="AutoShape 1900"/>
            <p:cNvSpPr>
              <a:spLocks noChangeArrowheads="1"/>
            </p:cNvSpPr>
            <p:nvPr/>
          </p:nvSpPr>
          <p:spPr bwMode="auto">
            <a:xfrm>
              <a:off x="5624729" y="2483313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397" name="Line 1901"/>
            <p:cNvSpPr>
              <a:spLocks noChangeShapeType="1"/>
            </p:cNvSpPr>
            <p:nvPr/>
          </p:nvSpPr>
          <p:spPr bwMode="auto">
            <a:xfrm>
              <a:off x="5624729" y="248331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8" name="Line 1902"/>
            <p:cNvSpPr>
              <a:spLocks noChangeShapeType="1"/>
            </p:cNvSpPr>
            <p:nvPr/>
          </p:nvSpPr>
          <p:spPr bwMode="auto">
            <a:xfrm>
              <a:off x="5702790" y="248331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99" name="AutoShape 1900"/>
            <p:cNvSpPr>
              <a:spLocks noChangeArrowheads="1"/>
            </p:cNvSpPr>
            <p:nvPr/>
          </p:nvSpPr>
          <p:spPr bwMode="auto">
            <a:xfrm>
              <a:off x="5626179" y="2277092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0" name="Line 1901"/>
            <p:cNvSpPr>
              <a:spLocks noChangeShapeType="1"/>
            </p:cNvSpPr>
            <p:nvPr/>
          </p:nvSpPr>
          <p:spPr bwMode="auto">
            <a:xfrm>
              <a:off x="5626179" y="2277092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1" name="Line 1902"/>
            <p:cNvSpPr>
              <a:spLocks noChangeShapeType="1"/>
            </p:cNvSpPr>
            <p:nvPr/>
          </p:nvSpPr>
          <p:spPr bwMode="auto">
            <a:xfrm>
              <a:off x="5704240" y="2277092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2" name="AutoShape 1900"/>
            <p:cNvSpPr>
              <a:spLocks noChangeArrowheads="1"/>
            </p:cNvSpPr>
            <p:nvPr/>
          </p:nvSpPr>
          <p:spPr bwMode="auto">
            <a:xfrm>
              <a:off x="5972500" y="1909173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3" name="Line 1901"/>
            <p:cNvSpPr>
              <a:spLocks noChangeShapeType="1"/>
            </p:cNvSpPr>
            <p:nvPr/>
          </p:nvSpPr>
          <p:spPr bwMode="auto">
            <a:xfrm>
              <a:off x="5972500" y="190917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4" name="Line 1902"/>
            <p:cNvSpPr>
              <a:spLocks noChangeShapeType="1"/>
            </p:cNvSpPr>
            <p:nvPr/>
          </p:nvSpPr>
          <p:spPr bwMode="auto">
            <a:xfrm>
              <a:off x="6050561" y="190917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5" name="AutoShape 1900"/>
            <p:cNvSpPr>
              <a:spLocks noChangeArrowheads="1"/>
            </p:cNvSpPr>
            <p:nvPr/>
          </p:nvSpPr>
          <p:spPr bwMode="auto">
            <a:xfrm>
              <a:off x="5976070" y="1645724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6" name="Line 1901"/>
            <p:cNvSpPr>
              <a:spLocks noChangeShapeType="1"/>
            </p:cNvSpPr>
            <p:nvPr/>
          </p:nvSpPr>
          <p:spPr bwMode="auto">
            <a:xfrm>
              <a:off x="5976070" y="1645724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7" name="Line 1902"/>
            <p:cNvSpPr>
              <a:spLocks noChangeShapeType="1"/>
            </p:cNvSpPr>
            <p:nvPr/>
          </p:nvSpPr>
          <p:spPr bwMode="auto">
            <a:xfrm>
              <a:off x="6054131" y="1645724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8" name="AutoShape 1900"/>
            <p:cNvSpPr>
              <a:spLocks noChangeArrowheads="1"/>
            </p:cNvSpPr>
            <p:nvPr/>
          </p:nvSpPr>
          <p:spPr bwMode="auto">
            <a:xfrm>
              <a:off x="5637407" y="1864618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09" name="Line 1901"/>
            <p:cNvSpPr>
              <a:spLocks noChangeShapeType="1"/>
            </p:cNvSpPr>
            <p:nvPr/>
          </p:nvSpPr>
          <p:spPr bwMode="auto">
            <a:xfrm>
              <a:off x="5637407" y="1864618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0" name="Line 1902"/>
            <p:cNvSpPr>
              <a:spLocks noChangeShapeType="1"/>
            </p:cNvSpPr>
            <p:nvPr/>
          </p:nvSpPr>
          <p:spPr bwMode="auto">
            <a:xfrm>
              <a:off x="5715468" y="1864618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1" name="AutoShape 1900"/>
            <p:cNvSpPr>
              <a:spLocks noChangeArrowheads="1"/>
            </p:cNvSpPr>
            <p:nvPr/>
          </p:nvSpPr>
          <p:spPr bwMode="auto">
            <a:xfrm>
              <a:off x="5633919" y="1622868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2" name="Line 1901"/>
            <p:cNvSpPr>
              <a:spLocks noChangeShapeType="1"/>
            </p:cNvSpPr>
            <p:nvPr/>
          </p:nvSpPr>
          <p:spPr bwMode="auto">
            <a:xfrm>
              <a:off x="5633919" y="1622868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3" name="Line 1902"/>
            <p:cNvSpPr>
              <a:spLocks noChangeShapeType="1"/>
            </p:cNvSpPr>
            <p:nvPr/>
          </p:nvSpPr>
          <p:spPr bwMode="auto">
            <a:xfrm>
              <a:off x="5711980" y="1622868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4" name="AutoShape 1900"/>
            <p:cNvSpPr>
              <a:spLocks noChangeArrowheads="1"/>
            </p:cNvSpPr>
            <p:nvPr/>
          </p:nvSpPr>
          <p:spPr bwMode="auto">
            <a:xfrm>
              <a:off x="7003962" y="1878978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5" name="Line 1901"/>
            <p:cNvSpPr>
              <a:spLocks noChangeShapeType="1"/>
            </p:cNvSpPr>
            <p:nvPr/>
          </p:nvSpPr>
          <p:spPr bwMode="auto">
            <a:xfrm>
              <a:off x="7003962" y="1878978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6" name="Line 1902"/>
            <p:cNvSpPr>
              <a:spLocks noChangeShapeType="1"/>
            </p:cNvSpPr>
            <p:nvPr/>
          </p:nvSpPr>
          <p:spPr bwMode="auto">
            <a:xfrm>
              <a:off x="7082023" y="1878978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7" name="AutoShape 1900"/>
            <p:cNvSpPr>
              <a:spLocks noChangeArrowheads="1"/>
            </p:cNvSpPr>
            <p:nvPr/>
          </p:nvSpPr>
          <p:spPr bwMode="auto">
            <a:xfrm>
              <a:off x="7007532" y="1615529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18" name="Line 1901"/>
            <p:cNvSpPr>
              <a:spLocks noChangeShapeType="1"/>
            </p:cNvSpPr>
            <p:nvPr/>
          </p:nvSpPr>
          <p:spPr bwMode="auto">
            <a:xfrm>
              <a:off x="7007532" y="1615529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9" name="Line 1902"/>
            <p:cNvSpPr>
              <a:spLocks noChangeShapeType="1"/>
            </p:cNvSpPr>
            <p:nvPr/>
          </p:nvSpPr>
          <p:spPr bwMode="auto">
            <a:xfrm>
              <a:off x="7085593" y="1615529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0" name="AutoShape 1900"/>
            <p:cNvSpPr>
              <a:spLocks noChangeArrowheads="1"/>
            </p:cNvSpPr>
            <p:nvPr/>
          </p:nvSpPr>
          <p:spPr bwMode="auto">
            <a:xfrm>
              <a:off x="6810152" y="1905416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1" name="Line 1901"/>
            <p:cNvSpPr>
              <a:spLocks noChangeShapeType="1"/>
            </p:cNvSpPr>
            <p:nvPr/>
          </p:nvSpPr>
          <p:spPr bwMode="auto">
            <a:xfrm>
              <a:off x="6810152" y="190541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2" name="Line 1902"/>
            <p:cNvSpPr>
              <a:spLocks noChangeShapeType="1"/>
            </p:cNvSpPr>
            <p:nvPr/>
          </p:nvSpPr>
          <p:spPr bwMode="auto">
            <a:xfrm>
              <a:off x="6888213" y="1905416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3" name="AutoShape 1900"/>
            <p:cNvSpPr>
              <a:spLocks noChangeArrowheads="1"/>
            </p:cNvSpPr>
            <p:nvPr/>
          </p:nvSpPr>
          <p:spPr bwMode="auto">
            <a:xfrm>
              <a:off x="6806604" y="1640263"/>
              <a:ext cx="78061" cy="71059"/>
            </a:xfrm>
            <a:prstGeom prst="flowChartCollat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  <a:defRPr/>
              </a:pPr>
              <a:endParaRPr lang="es-ES" altLang="es-ES" sz="400" u="none" smtClean="0">
                <a:solidFill>
                  <a:prstClr val="black"/>
                </a:solidFill>
              </a:endParaRPr>
            </a:p>
          </p:txBody>
        </p:sp>
        <p:sp>
          <p:nvSpPr>
            <p:cNvPr id="1424" name="Line 1901"/>
            <p:cNvSpPr>
              <a:spLocks noChangeShapeType="1"/>
            </p:cNvSpPr>
            <p:nvPr/>
          </p:nvSpPr>
          <p:spPr bwMode="auto">
            <a:xfrm>
              <a:off x="6806604" y="164026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5" name="Line 1902"/>
            <p:cNvSpPr>
              <a:spLocks noChangeShapeType="1"/>
            </p:cNvSpPr>
            <p:nvPr/>
          </p:nvSpPr>
          <p:spPr bwMode="auto">
            <a:xfrm>
              <a:off x="6884665" y="1640263"/>
              <a:ext cx="0" cy="7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73026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1594">
              <a:lnSpc>
                <a:spcPct val="100000"/>
              </a:lnSpc>
            </a:pPr>
            <a:r>
              <a:rPr spc="-25" dirty="0" smtClean="0"/>
              <a:t>TOTEM </a:t>
            </a:r>
            <a:r>
              <a:rPr spc="-35" dirty="0"/>
              <a:t>(CUATRO </a:t>
            </a:r>
            <a:r>
              <a:rPr spc="-5" dirty="0"/>
              <a:t>CARAS </a:t>
            </a:r>
            <a:r>
              <a:rPr dirty="0"/>
              <a:t>1,03 X</a:t>
            </a:r>
            <a:r>
              <a:rPr spc="35" dirty="0"/>
              <a:t> </a:t>
            </a:r>
            <a:r>
              <a:rPr dirty="0" smtClean="0"/>
              <a:t>2,78M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224" name="object 2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72</a:t>
            </a:fld>
            <a:endParaRPr spc="-5" dirty="0">
              <a:solidFill>
                <a:prstClr val="black"/>
              </a:solidFill>
            </a:endParaRPr>
          </a:p>
        </p:txBody>
      </p:sp>
      <p:pic>
        <p:nvPicPr>
          <p:cNvPr id="709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544" y="1538268"/>
            <a:ext cx="3138056" cy="3559815"/>
          </a:xfrm>
          <a:prstGeom prst="rect">
            <a:avLst/>
          </a:prstGeom>
          <a:noFill/>
          <a:ln w="635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grpSp>
        <p:nvGrpSpPr>
          <p:cNvPr id="2355" name="853 Grupo"/>
          <p:cNvGrpSpPr>
            <a:grpSpLocks/>
          </p:cNvGrpSpPr>
          <p:nvPr/>
        </p:nvGrpSpPr>
        <p:grpSpPr bwMode="auto">
          <a:xfrm>
            <a:off x="4185013" y="1229282"/>
            <a:ext cx="4572780" cy="4502625"/>
            <a:chOff x="153988" y="0"/>
            <a:chExt cx="6618287" cy="8645525"/>
          </a:xfrm>
        </p:grpSpPr>
        <p:sp>
          <p:nvSpPr>
            <p:cNvPr id="2356" name="Rectangle 1465"/>
            <p:cNvSpPr>
              <a:spLocks noChangeArrowheads="1"/>
            </p:cNvSpPr>
            <p:nvPr/>
          </p:nvSpPr>
          <p:spPr bwMode="auto">
            <a:xfrm>
              <a:off x="2236788" y="654050"/>
              <a:ext cx="615950" cy="2079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7" name="Rectangle 1466"/>
            <p:cNvSpPr>
              <a:spLocks noChangeArrowheads="1"/>
            </p:cNvSpPr>
            <p:nvPr/>
          </p:nvSpPr>
          <p:spPr bwMode="auto">
            <a:xfrm>
              <a:off x="1484313" y="0"/>
              <a:ext cx="2232025" cy="6540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8" name="Rectangle 1468"/>
            <p:cNvSpPr>
              <a:spLocks noChangeArrowheads="1"/>
            </p:cNvSpPr>
            <p:nvPr/>
          </p:nvSpPr>
          <p:spPr bwMode="auto">
            <a:xfrm>
              <a:off x="204788" y="654050"/>
              <a:ext cx="896937" cy="993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59" name="Rectangle 1469"/>
            <p:cNvSpPr>
              <a:spLocks noChangeArrowheads="1"/>
            </p:cNvSpPr>
            <p:nvPr/>
          </p:nvSpPr>
          <p:spPr bwMode="auto">
            <a:xfrm>
              <a:off x="204788" y="1855788"/>
              <a:ext cx="896937" cy="8858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0" name="Rectangle 1470"/>
            <p:cNvSpPr>
              <a:spLocks noChangeArrowheads="1"/>
            </p:cNvSpPr>
            <p:nvPr/>
          </p:nvSpPr>
          <p:spPr bwMode="auto">
            <a:xfrm>
              <a:off x="307975" y="2847975"/>
              <a:ext cx="773113" cy="881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1" name="Rectangle 1471"/>
            <p:cNvSpPr>
              <a:spLocks noChangeArrowheads="1"/>
            </p:cNvSpPr>
            <p:nvPr/>
          </p:nvSpPr>
          <p:spPr bwMode="auto">
            <a:xfrm>
              <a:off x="204788" y="3892550"/>
              <a:ext cx="904875" cy="8302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2" name="Rectangle 1472"/>
            <p:cNvSpPr>
              <a:spLocks noChangeArrowheads="1"/>
            </p:cNvSpPr>
            <p:nvPr/>
          </p:nvSpPr>
          <p:spPr bwMode="auto">
            <a:xfrm>
              <a:off x="257175" y="4991100"/>
              <a:ext cx="749300" cy="5969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3" name="Rectangle 1473"/>
            <p:cNvSpPr>
              <a:spLocks noChangeArrowheads="1"/>
            </p:cNvSpPr>
            <p:nvPr/>
          </p:nvSpPr>
          <p:spPr bwMode="auto">
            <a:xfrm>
              <a:off x="1700213" y="5076825"/>
              <a:ext cx="1728787" cy="7366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4" name="Rectangle 1474"/>
            <p:cNvSpPr>
              <a:spLocks noChangeArrowheads="1"/>
            </p:cNvSpPr>
            <p:nvPr/>
          </p:nvSpPr>
          <p:spPr bwMode="auto">
            <a:xfrm>
              <a:off x="4065588" y="4932363"/>
              <a:ext cx="803275" cy="5969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5" name="Rectangle 1475"/>
            <p:cNvSpPr>
              <a:spLocks noChangeArrowheads="1"/>
            </p:cNvSpPr>
            <p:nvPr/>
          </p:nvSpPr>
          <p:spPr bwMode="auto">
            <a:xfrm>
              <a:off x="3960813" y="3892550"/>
              <a:ext cx="1023937" cy="8826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6" name="Rectangle 1476"/>
            <p:cNvSpPr>
              <a:spLocks noChangeArrowheads="1"/>
            </p:cNvSpPr>
            <p:nvPr/>
          </p:nvSpPr>
          <p:spPr bwMode="auto">
            <a:xfrm>
              <a:off x="4114800" y="2847975"/>
              <a:ext cx="887413" cy="939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7" name="Rectangle 1477"/>
            <p:cNvSpPr>
              <a:spLocks noChangeArrowheads="1"/>
            </p:cNvSpPr>
            <p:nvPr/>
          </p:nvSpPr>
          <p:spPr bwMode="auto">
            <a:xfrm>
              <a:off x="3960813" y="1855788"/>
              <a:ext cx="1028700" cy="8858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8" name="Rectangle 1478"/>
            <p:cNvSpPr>
              <a:spLocks noChangeArrowheads="1"/>
            </p:cNvSpPr>
            <p:nvPr/>
          </p:nvSpPr>
          <p:spPr bwMode="auto">
            <a:xfrm>
              <a:off x="3960813" y="706438"/>
              <a:ext cx="1028700" cy="993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69" name="Oval 1479"/>
            <p:cNvSpPr>
              <a:spLocks noChangeArrowheads="1"/>
            </p:cNvSpPr>
            <p:nvPr/>
          </p:nvSpPr>
          <p:spPr bwMode="auto">
            <a:xfrm flipV="1">
              <a:off x="2211388" y="5329238"/>
              <a:ext cx="641350" cy="2524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370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360363" y="5041900"/>
              <a:ext cx="228600" cy="4714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371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4314825" y="4973638"/>
              <a:ext cx="227013" cy="4714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372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20700" y="4076700"/>
              <a:ext cx="227013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373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4246563" y="4076700"/>
              <a:ext cx="228600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374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4350" y="3005138"/>
              <a:ext cx="230188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375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4475163" y="3109913"/>
              <a:ext cx="228600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376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73088" y="2090738"/>
              <a:ext cx="230187" cy="4683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377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4300538" y="2090738"/>
              <a:ext cx="228600" cy="4683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378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20700" y="939800"/>
              <a:ext cx="227013" cy="4699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2379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4422775" y="914400"/>
              <a:ext cx="458788" cy="468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380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2247900" y="5672138"/>
              <a:ext cx="579438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2381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2138363" y="547688"/>
              <a:ext cx="785812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2382" name="Oval 1492"/>
            <p:cNvSpPr>
              <a:spLocks noChangeArrowheads="1"/>
            </p:cNvSpPr>
            <p:nvPr/>
          </p:nvSpPr>
          <p:spPr bwMode="auto">
            <a:xfrm>
              <a:off x="2420938" y="180975"/>
              <a:ext cx="269875" cy="21113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3" name="AutoShape 1493"/>
            <p:cNvSpPr>
              <a:spLocks noChangeArrowheads="1"/>
            </p:cNvSpPr>
            <p:nvPr/>
          </p:nvSpPr>
          <p:spPr bwMode="auto">
            <a:xfrm rot="10800000">
              <a:off x="2941638" y="339725"/>
              <a:ext cx="84137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4" name="AutoShape 1494"/>
            <p:cNvSpPr>
              <a:spLocks noChangeArrowheads="1"/>
            </p:cNvSpPr>
            <p:nvPr/>
          </p:nvSpPr>
          <p:spPr bwMode="auto">
            <a:xfrm rot="10800000">
              <a:off x="2887663" y="392113"/>
              <a:ext cx="84137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5" name="AutoShape 1495"/>
            <p:cNvSpPr>
              <a:spLocks noChangeArrowheads="1"/>
            </p:cNvSpPr>
            <p:nvPr/>
          </p:nvSpPr>
          <p:spPr bwMode="auto">
            <a:xfrm rot="-5400000">
              <a:off x="2956719" y="165894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6" name="AutoShape 1496"/>
            <p:cNvSpPr>
              <a:spLocks noChangeArrowheads="1"/>
            </p:cNvSpPr>
            <p:nvPr/>
          </p:nvSpPr>
          <p:spPr bwMode="auto">
            <a:xfrm rot="-5400000">
              <a:off x="2901950" y="220663"/>
              <a:ext cx="84138" cy="1127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7" name="AutoShape 1501"/>
            <p:cNvSpPr>
              <a:spLocks noChangeArrowheads="1"/>
            </p:cNvSpPr>
            <p:nvPr/>
          </p:nvSpPr>
          <p:spPr bwMode="auto">
            <a:xfrm rot="-5400000">
              <a:off x="2947194" y="-15081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8" name="AutoShape 1502"/>
            <p:cNvSpPr>
              <a:spLocks noChangeArrowheads="1"/>
            </p:cNvSpPr>
            <p:nvPr/>
          </p:nvSpPr>
          <p:spPr bwMode="auto">
            <a:xfrm rot="-5400000">
              <a:off x="2903537" y="38101"/>
              <a:ext cx="80963" cy="11271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89" name="AutoShape 1503"/>
            <p:cNvSpPr>
              <a:spLocks noChangeArrowheads="1"/>
            </p:cNvSpPr>
            <p:nvPr/>
          </p:nvSpPr>
          <p:spPr bwMode="auto">
            <a:xfrm rot="-5400000">
              <a:off x="2128044" y="-15081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0" name="AutoShape 1504"/>
            <p:cNvSpPr>
              <a:spLocks noChangeArrowheads="1"/>
            </p:cNvSpPr>
            <p:nvPr/>
          </p:nvSpPr>
          <p:spPr bwMode="auto">
            <a:xfrm rot="-5400000">
              <a:off x="2074862" y="36513"/>
              <a:ext cx="80963" cy="11588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1" name="AutoShape 1505"/>
            <p:cNvSpPr>
              <a:spLocks noChangeArrowheads="1"/>
            </p:cNvSpPr>
            <p:nvPr/>
          </p:nvSpPr>
          <p:spPr bwMode="auto">
            <a:xfrm rot="-5400000">
              <a:off x="2128044" y="165894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2" name="AutoShape 1506"/>
            <p:cNvSpPr>
              <a:spLocks noChangeArrowheads="1"/>
            </p:cNvSpPr>
            <p:nvPr/>
          </p:nvSpPr>
          <p:spPr bwMode="auto">
            <a:xfrm rot="-5400000">
              <a:off x="2073275" y="219075"/>
              <a:ext cx="84138" cy="1158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3" name="AutoShape 1507"/>
            <p:cNvSpPr>
              <a:spLocks noChangeArrowheads="1"/>
            </p:cNvSpPr>
            <p:nvPr/>
          </p:nvSpPr>
          <p:spPr bwMode="auto">
            <a:xfrm rot="-5400000">
              <a:off x="2970213" y="949325"/>
              <a:ext cx="82550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4" name="AutoShape 1508"/>
            <p:cNvSpPr>
              <a:spLocks noChangeArrowheads="1"/>
            </p:cNvSpPr>
            <p:nvPr/>
          </p:nvSpPr>
          <p:spPr bwMode="auto">
            <a:xfrm rot="-5400000">
              <a:off x="2913856" y="1002507"/>
              <a:ext cx="84137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5" name="AutoShape 1509"/>
            <p:cNvSpPr>
              <a:spLocks noChangeArrowheads="1"/>
            </p:cNvSpPr>
            <p:nvPr/>
          </p:nvSpPr>
          <p:spPr bwMode="auto">
            <a:xfrm rot="-5400000">
              <a:off x="3212306" y="1942307"/>
              <a:ext cx="84137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6" name="AutoShape 1510"/>
            <p:cNvSpPr>
              <a:spLocks noChangeArrowheads="1"/>
            </p:cNvSpPr>
            <p:nvPr/>
          </p:nvSpPr>
          <p:spPr bwMode="auto">
            <a:xfrm rot="-5400000">
              <a:off x="3156744" y="1996282"/>
              <a:ext cx="84137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7" name="AutoShape 1511"/>
            <p:cNvSpPr>
              <a:spLocks noChangeArrowheads="1"/>
            </p:cNvSpPr>
            <p:nvPr/>
          </p:nvSpPr>
          <p:spPr bwMode="auto">
            <a:xfrm rot="-5400000">
              <a:off x="3213100" y="2151063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8" name="AutoShape 1512"/>
            <p:cNvSpPr>
              <a:spLocks noChangeArrowheads="1"/>
            </p:cNvSpPr>
            <p:nvPr/>
          </p:nvSpPr>
          <p:spPr bwMode="auto">
            <a:xfrm rot="-5400000">
              <a:off x="3156744" y="2204244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399" name="AutoShape 1513"/>
            <p:cNvSpPr>
              <a:spLocks noChangeArrowheads="1"/>
            </p:cNvSpPr>
            <p:nvPr/>
          </p:nvSpPr>
          <p:spPr bwMode="auto">
            <a:xfrm rot="-5400000">
              <a:off x="3617913" y="3092450"/>
              <a:ext cx="82550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0" name="AutoShape 1514"/>
            <p:cNvSpPr>
              <a:spLocks noChangeArrowheads="1"/>
            </p:cNvSpPr>
            <p:nvPr/>
          </p:nvSpPr>
          <p:spPr bwMode="auto">
            <a:xfrm rot="-5400000">
              <a:off x="3562350" y="3144838"/>
              <a:ext cx="84137" cy="1158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1" name="AutoShape 1515"/>
            <p:cNvSpPr>
              <a:spLocks noChangeArrowheads="1"/>
            </p:cNvSpPr>
            <p:nvPr/>
          </p:nvSpPr>
          <p:spPr bwMode="auto">
            <a:xfrm rot="-5400000">
              <a:off x="3617913" y="3302000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2" name="AutoShape 1516"/>
            <p:cNvSpPr>
              <a:spLocks noChangeArrowheads="1"/>
            </p:cNvSpPr>
            <p:nvPr/>
          </p:nvSpPr>
          <p:spPr bwMode="auto">
            <a:xfrm rot="-5400000">
              <a:off x="3562350" y="3354388"/>
              <a:ext cx="84137" cy="1158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3" name="AutoShape 1517"/>
            <p:cNvSpPr>
              <a:spLocks noChangeArrowheads="1"/>
            </p:cNvSpPr>
            <p:nvPr/>
          </p:nvSpPr>
          <p:spPr bwMode="auto">
            <a:xfrm rot="-5400000">
              <a:off x="2868613" y="4408488"/>
              <a:ext cx="82550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4" name="AutoShape 1518"/>
            <p:cNvSpPr>
              <a:spLocks noChangeArrowheads="1"/>
            </p:cNvSpPr>
            <p:nvPr/>
          </p:nvSpPr>
          <p:spPr bwMode="auto">
            <a:xfrm rot="-5400000">
              <a:off x="2812256" y="4461669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5" name="AutoShape 1519"/>
            <p:cNvSpPr>
              <a:spLocks noChangeArrowheads="1"/>
            </p:cNvSpPr>
            <p:nvPr/>
          </p:nvSpPr>
          <p:spPr bwMode="auto">
            <a:xfrm rot="-5400000">
              <a:off x="2867819" y="4198144"/>
              <a:ext cx="84138" cy="11430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6" name="AutoShape 1520"/>
            <p:cNvSpPr>
              <a:spLocks noChangeArrowheads="1"/>
            </p:cNvSpPr>
            <p:nvPr/>
          </p:nvSpPr>
          <p:spPr bwMode="auto">
            <a:xfrm rot="-5400000">
              <a:off x="2812256" y="4252119"/>
              <a:ext cx="84138" cy="11430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7" name="AutoShape 1521"/>
            <p:cNvSpPr>
              <a:spLocks noChangeArrowheads="1"/>
            </p:cNvSpPr>
            <p:nvPr/>
          </p:nvSpPr>
          <p:spPr bwMode="auto">
            <a:xfrm rot="10800000">
              <a:off x="2058988" y="339725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8" name="AutoShape 1522"/>
            <p:cNvSpPr>
              <a:spLocks noChangeArrowheads="1"/>
            </p:cNvSpPr>
            <p:nvPr/>
          </p:nvSpPr>
          <p:spPr bwMode="auto">
            <a:xfrm rot="10800000">
              <a:off x="2025650" y="392113"/>
              <a:ext cx="84138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09" name="AutoShape 1527"/>
            <p:cNvSpPr>
              <a:spLocks noChangeArrowheads="1"/>
            </p:cNvSpPr>
            <p:nvPr/>
          </p:nvSpPr>
          <p:spPr bwMode="auto">
            <a:xfrm rot="10800000">
              <a:off x="3192463" y="2430463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0" name="AutoShape 1528"/>
            <p:cNvSpPr>
              <a:spLocks noChangeArrowheads="1"/>
            </p:cNvSpPr>
            <p:nvPr/>
          </p:nvSpPr>
          <p:spPr bwMode="auto">
            <a:xfrm rot="10800000">
              <a:off x="3136900" y="2481263"/>
              <a:ext cx="87313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1" name="AutoShape 1529"/>
            <p:cNvSpPr>
              <a:spLocks noChangeArrowheads="1"/>
            </p:cNvSpPr>
            <p:nvPr/>
          </p:nvSpPr>
          <p:spPr bwMode="auto">
            <a:xfrm rot="10800000">
              <a:off x="3451225" y="2640013"/>
              <a:ext cx="84138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2" name="AutoShape 1530"/>
            <p:cNvSpPr>
              <a:spLocks noChangeArrowheads="1"/>
            </p:cNvSpPr>
            <p:nvPr/>
          </p:nvSpPr>
          <p:spPr bwMode="auto">
            <a:xfrm rot="10800000">
              <a:off x="3395663" y="269240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3" name="AutoShape 1531"/>
            <p:cNvSpPr>
              <a:spLocks noChangeArrowheads="1"/>
            </p:cNvSpPr>
            <p:nvPr/>
          </p:nvSpPr>
          <p:spPr bwMode="auto">
            <a:xfrm rot="10800000">
              <a:off x="3446463" y="2847975"/>
              <a:ext cx="84137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4" name="AutoShape 1532"/>
            <p:cNvSpPr>
              <a:spLocks noChangeArrowheads="1"/>
            </p:cNvSpPr>
            <p:nvPr/>
          </p:nvSpPr>
          <p:spPr bwMode="auto">
            <a:xfrm rot="10800000">
              <a:off x="3390900" y="2900363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5" name="AutoShape 1533"/>
            <p:cNvSpPr>
              <a:spLocks noChangeArrowheads="1"/>
            </p:cNvSpPr>
            <p:nvPr/>
          </p:nvSpPr>
          <p:spPr bwMode="auto">
            <a:xfrm>
              <a:off x="2852738" y="4729163"/>
              <a:ext cx="215900" cy="244475"/>
            </a:xfrm>
            <a:custGeom>
              <a:avLst/>
              <a:gdLst>
                <a:gd name="T0" fmla="*/ 0 w 215900"/>
                <a:gd name="T1" fmla="*/ 93381 h 244475"/>
                <a:gd name="T2" fmla="*/ 82467 w 215900"/>
                <a:gd name="T3" fmla="*/ 93382 h 244475"/>
                <a:gd name="T4" fmla="*/ 107950 w 215900"/>
                <a:gd name="T5" fmla="*/ 0 h 244475"/>
                <a:gd name="T6" fmla="*/ 133433 w 215900"/>
                <a:gd name="T7" fmla="*/ 93382 h 244475"/>
                <a:gd name="T8" fmla="*/ 215900 w 215900"/>
                <a:gd name="T9" fmla="*/ 93381 h 244475"/>
                <a:gd name="T10" fmla="*/ 149182 w 215900"/>
                <a:gd name="T11" fmla="*/ 151093 h 244475"/>
                <a:gd name="T12" fmla="*/ 174667 w 215900"/>
                <a:gd name="T13" fmla="*/ 244474 h 244475"/>
                <a:gd name="T14" fmla="*/ 107950 w 215900"/>
                <a:gd name="T15" fmla="*/ 186761 h 244475"/>
                <a:gd name="T16" fmla="*/ 41233 w 215900"/>
                <a:gd name="T17" fmla="*/ 244474 h 244475"/>
                <a:gd name="T18" fmla="*/ 66718 w 215900"/>
                <a:gd name="T19" fmla="*/ 151093 h 244475"/>
                <a:gd name="T20" fmla="*/ 0 w 215900"/>
                <a:gd name="T21" fmla="*/ 93381 h 2444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5900" h="244475">
                  <a:moveTo>
                    <a:pt x="0" y="93381"/>
                  </a:moveTo>
                  <a:lnTo>
                    <a:pt x="82467" y="93382"/>
                  </a:lnTo>
                  <a:lnTo>
                    <a:pt x="107950" y="0"/>
                  </a:lnTo>
                  <a:lnTo>
                    <a:pt x="133433" y="93382"/>
                  </a:lnTo>
                  <a:lnTo>
                    <a:pt x="215900" y="93381"/>
                  </a:lnTo>
                  <a:lnTo>
                    <a:pt x="149182" y="151093"/>
                  </a:lnTo>
                  <a:lnTo>
                    <a:pt x="174667" y="244474"/>
                  </a:lnTo>
                  <a:lnTo>
                    <a:pt x="107950" y="186761"/>
                  </a:lnTo>
                  <a:lnTo>
                    <a:pt x="41233" y="244474"/>
                  </a:lnTo>
                  <a:lnTo>
                    <a:pt x="66718" y="151093"/>
                  </a:lnTo>
                  <a:lnTo>
                    <a:pt x="0" y="93381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16" name="AutoShape 1534"/>
            <p:cNvSpPr>
              <a:spLocks noChangeArrowheads="1"/>
            </p:cNvSpPr>
            <p:nvPr/>
          </p:nvSpPr>
          <p:spPr bwMode="auto">
            <a:xfrm>
              <a:off x="3860800" y="2638425"/>
              <a:ext cx="217488" cy="246063"/>
            </a:xfrm>
            <a:custGeom>
              <a:avLst/>
              <a:gdLst>
                <a:gd name="T0" fmla="*/ 0 w 217488"/>
                <a:gd name="T1" fmla="*/ 93987 h 246063"/>
                <a:gd name="T2" fmla="*/ 83073 w 217488"/>
                <a:gd name="T3" fmla="*/ 93988 h 246063"/>
                <a:gd name="T4" fmla="*/ 108744 w 217488"/>
                <a:gd name="T5" fmla="*/ 0 h 246063"/>
                <a:gd name="T6" fmla="*/ 134415 w 217488"/>
                <a:gd name="T7" fmla="*/ 93988 h 246063"/>
                <a:gd name="T8" fmla="*/ 217488 w 217488"/>
                <a:gd name="T9" fmla="*/ 93987 h 246063"/>
                <a:gd name="T10" fmla="*/ 150280 w 217488"/>
                <a:gd name="T11" fmla="*/ 152075 h 246063"/>
                <a:gd name="T12" fmla="*/ 175951 w 217488"/>
                <a:gd name="T13" fmla="*/ 246062 h 246063"/>
                <a:gd name="T14" fmla="*/ 108744 w 217488"/>
                <a:gd name="T15" fmla="*/ 187974 h 246063"/>
                <a:gd name="T16" fmla="*/ 41537 w 217488"/>
                <a:gd name="T17" fmla="*/ 246062 h 246063"/>
                <a:gd name="T18" fmla="*/ 67208 w 217488"/>
                <a:gd name="T19" fmla="*/ 152075 h 246063"/>
                <a:gd name="T20" fmla="*/ 0 w 217488"/>
                <a:gd name="T21" fmla="*/ 93987 h 2460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7488" h="246063">
                  <a:moveTo>
                    <a:pt x="0" y="93987"/>
                  </a:moveTo>
                  <a:lnTo>
                    <a:pt x="83073" y="93988"/>
                  </a:lnTo>
                  <a:lnTo>
                    <a:pt x="108744" y="0"/>
                  </a:lnTo>
                  <a:lnTo>
                    <a:pt x="134415" y="93988"/>
                  </a:lnTo>
                  <a:lnTo>
                    <a:pt x="217488" y="93987"/>
                  </a:lnTo>
                  <a:lnTo>
                    <a:pt x="150280" y="152075"/>
                  </a:lnTo>
                  <a:lnTo>
                    <a:pt x="175951" y="246062"/>
                  </a:lnTo>
                  <a:lnTo>
                    <a:pt x="108744" y="187974"/>
                  </a:lnTo>
                  <a:lnTo>
                    <a:pt x="41537" y="246062"/>
                  </a:lnTo>
                  <a:lnTo>
                    <a:pt x="67208" y="152075"/>
                  </a:lnTo>
                  <a:lnTo>
                    <a:pt x="0" y="93987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17" name="AutoShape 1535"/>
            <p:cNvSpPr>
              <a:spLocks noChangeArrowheads="1"/>
            </p:cNvSpPr>
            <p:nvPr/>
          </p:nvSpPr>
          <p:spPr bwMode="auto">
            <a:xfrm rot="10800000">
              <a:off x="3446463" y="3632200"/>
              <a:ext cx="84137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8" name="AutoShape 1536"/>
            <p:cNvSpPr>
              <a:spLocks noChangeArrowheads="1"/>
            </p:cNvSpPr>
            <p:nvPr/>
          </p:nvSpPr>
          <p:spPr bwMode="auto">
            <a:xfrm rot="10800000">
              <a:off x="3390900" y="3684588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19" name="AutoShape 1537"/>
            <p:cNvSpPr>
              <a:spLocks noChangeArrowheads="1"/>
            </p:cNvSpPr>
            <p:nvPr/>
          </p:nvSpPr>
          <p:spPr bwMode="auto">
            <a:xfrm rot="10800000">
              <a:off x="2852738" y="400685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0" name="AutoShape 1538"/>
            <p:cNvSpPr>
              <a:spLocks noChangeArrowheads="1"/>
            </p:cNvSpPr>
            <p:nvPr/>
          </p:nvSpPr>
          <p:spPr bwMode="auto">
            <a:xfrm rot="10800000">
              <a:off x="2847975" y="4581525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1" name="AutoShape 1539"/>
            <p:cNvSpPr>
              <a:spLocks noChangeArrowheads="1"/>
            </p:cNvSpPr>
            <p:nvPr/>
          </p:nvSpPr>
          <p:spPr bwMode="auto">
            <a:xfrm rot="10800000">
              <a:off x="2895600" y="5672138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2" name="AutoShape 1540"/>
            <p:cNvSpPr>
              <a:spLocks noChangeArrowheads="1"/>
            </p:cNvSpPr>
            <p:nvPr/>
          </p:nvSpPr>
          <p:spPr bwMode="auto">
            <a:xfrm rot="10800000">
              <a:off x="2085975" y="5672138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3" name="AutoShape 1541"/>
            <p:cNvSpPr>
              <a:spLocks noChangeArrowheads="1"/>
            </p:cNvSpPr>
            <p:nvPr/>
          </p:nvSpPr>
          <p:spPr bwMode="auto">
            <a:xfrm rot="10800000">
              <a:off x="1285875" y="384175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4" name="AutoShape 1542"/>
            <p:cNvSpPr>
              <a:spLocks noChangeArrowheads="1"/>
            </p:cNvSpPr>
            <p:nvPr/>
          </p:nvSpPr>
          <p:spPr bwMode="auto">
            <a:xfrm rot="10800000">
              <a:off x="1285875" y="3684588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5" name="AutoShape 1543"/>
            <p:cNvSpPr>
              <a:spLocks noChangeArrowheads="1"/>
            </p:cNvSpPr>
            <p:nvPr/>
          </p:nvSpPr>
          <p:spPr bwMode="auto">
            <a:xfrm rot="10800000">
              <a:off x="1285875" y="2847975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6" name="AutoShape 1544"/>
            <p:cNvSpPr>
              <a:spLocks noChangeArrowheads="1"/>
            </p:cNvSpPr>
            <p:nvPr/>
          </p:nvSpPr>
          <p:spPr bwMode="auto">
            <a:xfrm rot="10800000">
              <a:off x="1285875" y="2692400"/>
              <a:ext cx="85725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2427" name="Oval 1545"/>
            <p:cNvSpPr>
              <a:spLocks noChangeArrowheads="1"/>
            </p:cNvSpPr>
            <p:nvPr/>
          </p:nvSpPr>
          <p:spPr bwMode="auto">
            <a:xfrm>
              <a:off x="2417763" y="5076825"/>
              <a:ext cx="269875" cy="2095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8" name="AutoShape 1546"/>
            <p:cNvSpPr>
              <a:spLocks noChangeArrowheads="1"/>
            </p:cNvSpPr>
            <p:nvPr/>
          </p:nvSpPr>
          <p:spPr bwMode="auto">
            <a:xfrm rot="10800000">
              <a:off x="3446463" y="3841750"/>
              <a:ext cx="84137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29" name="AutoShape 1547"/>
            <p:cNvSpPr>
              <a:spLocks noChangeArrowheads="1"/>
            </p:cNvSpPr>
            <p:nvPr/>
          </p:nvSpPr>
          <p:spPr bwMode="auto">
            <a:xfrm rot="10800000">
              <a:off x="3390900" y="3892550"/>
              <a:ext cx="85725" cy="1111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430" name="AutoShape 1548"/>
            <p:cNvSpPr>
              <a:spLocks noChangeArrowheads="1"/>
            </p:cNvSpPr>
            <p:nvPr/>
          </p:nvSpPr>
          <p:spPr bwMode="auto">
            <a:xfrm>
              <a:off x="3933825" y="3708400"/>
              <a:ext cx="215900" cy="246063"/>
            </a:xfrm>
            <a:custGeom>
              <a:avLst/>
              <a:gdLst>
                <a:gd name="T0" fmla="*/ 0 w 215900"/>
                <a:gd name="T1" fmla="*/ 93987 h 246063"/>
                <a:gd name="T2" fmla="*/ 82467 w 215900"/>
                <a:gd name="T3" fmla="*/ 93988 h 246063"/>
                <a:gd name="T4" fmla="*/ 107950 w 215900"/>
                <a:gd name="T5" fmla="*/ 0 h 246063"/>
                <a:gd name="T6" fmla="*/ 133433 w 215900"/>
                <a:gd name="T7" fmla="*/ 93988 h 246063"/>
                <a:gd name="T8" fmla="*/ 215900 w 215900"/>
                <a:gd name="T9" fmla="*/ 93987 h 246063"/>
                <a:gd name="T10" fmla="*/ 149182 w 215900"/>
                <a:gd name="T11" fmla="*/ 152075 h 246063"/>
                <a:gd name="T12" fmla="*/ 174667 w 215900"/>
                <a:gd name="T13" fmla="*/ 246062 h 246063"/>
                <a:gd name="T14" fmla="*/ 107950 w 215900"/>
                <a:gd name="T15" fmla="*/ 187974 h 246063"/>
                <a:gd name="T16" fmla="*/ 41233 w 215900"/>
                <a:gd name="T17" fmla="*/ 246062 h 246063"/>
                <a:gd name="T18" fmla="*/ 66718 w 215900"/>
                <a:gd name="T19" fmla="*/ 152075 h 246063"/>
                <a:gd name="T20" fmla="*/ 0 w 215900"/>
                <a:gd name="T21" fmla="*/ 93987 h 2460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5900" h="246063">
                  <a:moveTo>
                    <a:pt x="0" y="93987"/>
                  </a:moveTo>
                  <a:lnTo>
                    <a:pt x="82467" y="93988"/>
                  </a:lnTo>
                  <a:lnTo>
                    <a:pt x="107950" y="0"/>
                  </a:lnTo>
                  <a:lnTo>
                    <a:pt x="133433" y="93988"/>
                  </a:lnTo>
                  <a:lnTo>
                    <a:pt x="215900" y="93987"/>
                  </a:lnTo>
                  <a:lnTo>
                    <a:pt x="149182" y="152075"/>
                  </a:lnTo>
                  <a:lnTo>
                    <a:pt x="174667" y="246062"/>
                  </a:lnTo>
                  <a:lnTo>
                    <a:pt x="107950" y="187974"/>
                  </a:lnTo>
                  <a:lnTo>
                    <a:pt x="41233" y="246062"/>
                  </a:lnTo>
                  <a:lnTo>
                    <a:pt x="66718" y="152075"/>
                  </a:lnTo>
                  <a:lnTo>
                    <a:pt x="0" y="93987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431" name="AutoShape 1549"/>
            <p:cNvSpPr>
              <a:spLocks noChangeArrowheads="1"/>
            </p:cNvSpPr>
            <p:nvPr/>
          </p:nvSpPr>
          <p:spPr bwMode="auto">
            <a:xfrm>
              <a:off x="1028700" y="29003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2" name="AutoShape 1550"/>
            <p:cNvSpPr>
              <a:spLocks noChangeArrowheads="1"/>
            </p:cNvSpPr>
            <p:nvPr/>
          </p:nvSpPr>
          <p:spPr bwMode="auto">
            <a:xfrm>
              <a:off x="1593850" y="24272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3" name="AutoShape 1551"/>
            <p:cNvSpPr>
              <a:spLocks noChangeArrowheads="1"/>
            </p:cNvSpPr>
            <p:nvPr/>
          </p:nvSpPr>
          <p:spPr bwMode="auto">
            <a:xfrm>
              <a:off x="1593850" y="24812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4" name="AutoShape 1552"/>
            <p:cNvSpPr>
              <a:spLocks noChangeArrowheads="1"/>
            </p:cNvSpPr>
            <p:nvPr/>
          </p:nvSpPr>
          <p:spPr bwMode="auto">
            <a:xfrm>
              <a:off x="1593850" y="25368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5" name="AutoShape 1553"/>
            <p:cNvSpPr>
              <a:spLocks noChangeArrowheads="1"/>
            </p:cNvSpPr>
            <p:nvPr/>
          </p:nvSpPr>
          <p:spPr bwMode="auto">
            <a:xfrm>
              <a:off x="1593850" y="25923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6" name="AutoShape 1554"/>
            <p:cNvSpPr>
              <a:spLocks noChangeArrowheads="1"/>
            </p:cNvSpPr>
            <p:nvPr/>
          </p:nvSpPr>
          <p:spPr bwMode="auto">
            <a:xfrm>
              <a:off x="1593850" y="19875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7" name="AutoShape 1555"/>
            <p:cNvSpPr>
              <a:spLocks noChangeArrowheads="1"/>
            </p:cNvSpPr>
            <p:nvPr/>
          </p:nvSpPr>
          <p:spPr bwMode="auto">
            <a:xfrm>
              <a:off x="1593850" y="20431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8" name="AutoShape 1556"/>
            <p:cNvSpPr>
              <a:spLocks noChangeArrowheads="1"/>
            </p:cNvSpPr>
            <p:nvPr/>
          </p:nvSpPr>
          <p:spPr bwMode="auto">
            <a:xfrm>
              <a:off x="1593850" y="20986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39" name="AutoShape 1557"/>
            <p:cNvSpPr>
              <a:spLocks noChangeArrowheads="1"/>
            </p:cNvSpPr>
            <p:nvPr/>
          </p:nvSpPr>
          <p:spPr bwMode="auto">
            <a:xfrm>
              <a:off x="1593850" y="2152650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0" name="AutoShape 1558"/>
            <p:cNvSpPr>
              <a:spLocks noChangeArrowheads="1"/>
            </p:cNvSpPr>
            <p:nvPr/>
          </p:nvSpPr>
          <p:spPr bwMode="auto">
            <a:xfrm>
              <a:off x="1593850" y="1641475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1" name="AutoShape 1559"/>
            <p:cNvSpPr>
              <a:spLocks noChangeArrowheads="1"/>
            </p:cNvSpPr>
            <p:nvPr/>
          </p:nvSpPr>
          <p:spPr bwMode="auto">
            <a:xfrm>
              <a:off x="1593850" y="16986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2" name="AutoShape 1560"/>
            <p:cNvSpPr>
              <a:spLocks noChangeArrowheads="1"/>
            </p:cNvSpPr>
            <p:nvPr/>
          </p:nvSpPr>
          <p:spPr bwMode="auto">
            <a:xfrm>
              <a:off x="1593850" y="1754188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3" name="AutoShape 1561"/>
            <p:cNvSpPr>
              <a:spLocks noChangeArrowheads="1"/>
            </p:cNvSpPr>
            <p:nvPr/>
          </p:nvSpPr>
          <p:spPr bwMode="auto">
            <a:xfrm>
              <a:off x="1593850" y="18081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4" name="AutoShape 1562"/>
            <p:cNvSpPr>
              <a:spLocks noChangeArrowheads="1"/>
            </p:cNvSpPr>
            <p:nvPr/>
          </p:nvSpPr>
          <p:spPr bwMode="auto">
            <a:xfrm>
              <a:off x="1593850" y="3470275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5" name="AutoShape 1563"/>
            <p:cNvSpPr>
              <a:spLocks noChangeArrowheads="1"/>
            </p:cNvSpPr>
            <p:nvPr/>
          </p:nvSpPr>
          <p:spPr bwMode="auto">
            <a:xfrm>
              <a:off x="1593850" y="352742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6" name="AutoShape 1564"/>
            <p:cNvSpPr>
              <a:spLocks noChangeArrowheads="1"/>
            </p:cNvSpPr>
            <p:nvPr/>
          </p:nvSpPr>
          <p:spPr bwMode="auto">
            <a:xfrm>
              <a:off x="1593850" y="358140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7" name="AutoShape 1565"/>
            <p:cNvSpPr>
              <a:spLocks noChangeArrowheads="1"/>
            </p:cNvSpPr>
            <p:nvPr/>
          </p:nvSpPr>
          <p:spPr bwMode="auto">
            <a:xfrm>
              <a:off x="1593850" y="36369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8" name="AutoShape 1566"/>
            <p:cNvSpPr>
              <a:spLocks noChangeArrowheads="1"/>
            </p:cNvSpPr>
            <p:nvPr/>
          </p:nvSpPr>
          <p:spPr bwMode="auto">
            <a:xfrm>
              <a:off x="1593850" y="298926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49" name="AutoShape 1567"/>
            <p:cNvSpPr>
              <a:spLocks noChangeArrowheads="1"/>
            </p:cNvSpPr>
            <p:nvPr/>
          </p:nvSpPr>
          <p:spPr bwMode="auto">
            <a:xfrm>
              <a:off x="1593850" y="30384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0" name="AutoShape 1568"/>
            <p:cNvSpPr>
              <a:spLocks noChangeArrowheads="1"/>
            </p:cNvSpPr>
            <p:nvPr/>
          </p:nvSpPr>
          <p:spPr bwMode="auto">
            <a:xfrm>
              <a:off x="1593850" y="30924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1" name="AutoShape 1569"/>
            <p:cNvSpPr>
              <a:spLocks noChangeArrowheads="1"/>
            </p:cNvSpPr>
            <p:nvPr/>
          </p:nvSpPr>
          <p:spPr bwMode="auto">
            <a:xfrm>
              <a:off x="1593850" y="31480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2" name="AutoShape 1570"/>
            <p:cNvSpPr>
              <a:spLocks noChangeArrowheads="1"/>
            </p:cNvSpPr>
            <p:nvPr/>
          </p:nvSpPr>
          <p:spPr bwMode="auto">
            <a:xfrm>
              <a:off x="1593850" y="40830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3" name="AutoShape 1571"/>
            <p:cNvSpPr>
              <a:spLocks noChangeArrowheads="1"/>
            </p:cNvSpPr>
            <p:nvPr/>
          </p:nvSpPr>
          <p:spPr bwMode="auto">
            <a:xfrm>
              <a:off x="1593850" y="413861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4" name="AutoShape 1572"/>
            <p:cNvSpPr>
              <a:spLocks noChangeArrowheads="1"/>
            </p:cNvSpPr>
            <p:nvPr/>
          </p:nvSpPr>
          <p:spPr bwMode="auto">
            <a:xfrm>
              <a:off x="1593850" y="419417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5" name="AutoShape 1573"/>
            <p:cNvSpPr>
              <a:spLocks noChangeArrowheads="1"/>
            </p:cNvSpPr>
            <p:nvPr/>
          </p:nvSpPr>
          <p:spPr bwMode="auto">
            <a:xfrm>
              <a:off x="1593850" y="42481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6" name="AutoShape 1574"/>
            <p:cNvSpPr>
              <a:spLocks noChangeArrowheads="1"/>
            </p:cNvSpPr>
            <p:nvPr/>
          </p:nvSpPr>
          <p:spPr bwMode="auto">
            <a:xfrm>
              <a:off x="1593850" y="45688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7" name="AutoShape 1575"/>
            <p:cNvSpPr>
              <a:spLocks noChangeArrowheads="1"/>
            </p:cNvSpPr>
            <p:nvPr/>
          </p:nvSpPr>
          <p:spPr bwMode="auto">
            <a:xfrm>
              <a:off x="1593850" y="46243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8" name="AutoShape 1576"/>
            <p:cNvSpPr>
              <a:spLocks noChangeArrowheads="1"/>
            </p:cNvSpPr>
            <p:nvPr/>
          </p:nvSpPr>
          <p:spPr bwMode="auto">
            <a:xfrm>
              <a:off x="1593850" y="467995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59" name="AutoShape 1577"/>
            <p:cNvSpPr>
              <a:spLocks noChangeArrowheads="1"/>
            </p:cNvSpPr>
            <p:nvPr/>
          </p:nvSpPr>
          <p:spPr bwMode="auto">
            <a:xfrm>
              <a:off x="1593850" y="473551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2460" name="Group 1587"/>
            <p:cNvGrpSpPr>
              <a:grpSpLocks/>
            </p:cNvGrpSpPr>
            <p:nvPr/>
          </p:nvGrpSpPr>
          <p:grpSpPr bwMode="auto">
            <a:xfrm>
              <a:off x="3644899" y="888206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194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195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  <p:sp>
            <p:nvSpPr>
              <p:cNvPr id="3196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</p:grpSp>
        <p:grpSp>
          <p:nvGrpSpPr>
            <p:cNvPr id="2461" name="Group 1591"/>
            <p:cNvGrpSpPr>
              <a:grpSpLocks/>
            </p:cNvGrpSpPr>
            <p:nvPr/>
          </p:nvGrpSpPr>
          <p:grpSpPr bwMode="auto">
            <a:xfrm>
              <a:off x="3681413" y="1876425"/>
              <a:ext cx="114300" cy="166688"/>
              <a:chOff x="240" y="5040"/>
              <a:chExt cx="288" cy="576"/>
            </a:xfrm>
          </p:grpSpPr>
          <p:sp>
            <p:nvSpPr>
              <p:cNvPr id="3191" name="AutoShape 159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92" name="Line 159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93" name="Line 159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2" name="Group 1595"/>
            <p:cNvGrpSpPr>
              <a:grpSpLocks/>
            </p:cNvGrpSpPr>
            <p:nvPr/>
          </p:nvGrpSpPr>
          <p:grpSpPr bwMode="auto">
            <a:xfrm>
              <a:off x="3684588" y="2220913"/>
              <a:ext cx="114300" cy="168275"/>
              <a:chOff x="240" y="5040"/>
              <a:chExt cx="288" cy="576"/>
            </a:xfrm>
          </p:grpSpPr>
          <p:sp>
            <p:nvSpPr>
              <p:cNvPr id="3188" name="AutoShape 159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9" name="Line 159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90" name="Line 159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3" name="Group 1599"/>
            <p:cNvGrpSpPr>
              <a:grpSpLocks/>
            </p:cNvGrpSpPr>
            <p:nvPr/>
          </p:nvGrpSpPr>
          <p:grpSpPr bwMode="auto">
            <a:xfrm>
              <a:off x="3860800" y="3471863"/>
              <a:ext cx="112713" cy="166687"/>
              <a:chOff x="240" y="5040"/>
              <a:chExt cx="288" cy="576"/>
            </a:xfrm>
          </p:grpSpPr>
          <p:sp>
            <p:nvSpPr>
              <p:cNvPr id="3185" name="AutoShape 16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6" name="Line 16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7" name="Line 16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4" name="Group 1603"/>
            <p:cNvGrpSpPr>
              <a:grpSpLocks/>
            </p:cNvGrpSpPr>
            <p:nvPr/>
          </p:nvGrpSpPr>
          <p:grpSpPr bwMode="auto">
            <a:xfrm>
              <a:off x="3860800" y="2944813"/>
              <a:ext cx="112713" cy="165100"/>
              <a:chOff x="240" y="5040"/>
              <a:chExt cx="288" cy="576"/>
            </a:xfrm>
          </p:grpSpPr>
          <p:sp>
            <p:nvSpPr>
              <p:cNvPr id="3182" name="AutoShape 160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3" name="Line 160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4" name="Line 160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5" name="Group 1607"/>
            <p:cNvGrpSpPr>
              <a:grpSpLocks/>
            </p:cNvGrpSpPr>
            <p:nvPr/>
          </p:nvGrpSpPr>
          <p:grpSpPr bwMode="auto">
            <a:xfrm>
              <a:off x="3500438" y="4094163"/>
              <a:ext cx="114300" cy="165100"/>
              <a:chOff x="240" y="5040"/>
              <a:chExt cx="288" cy="576"/>
            </a:xfrm>
          </p:grpSpPr>
          <p:sp>
            <p:nvSpPr>
              <p:cNvPr id="3179" name="AutoShape 16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0" name="Line 16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81" name="Line 16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6" name="Group 1611"/>
            <p:cNvGrpSpPr>
              <a:grpSpLocks/>
            </p:cNvGrpSpPr>
            <p:nvPr/>
          </p:nvGrpSpPr>
          <p:grpSpPr bwMode="auto">
            <a:xfrm>
              <a:off x="3500438" y="4478338"/>
              <a:ext cx="114300" cy="166687"/>
              <a:chOff x="240" y="5040"/>
              <a:chExt cx="288" cy="576"/>
            </a:xfrm>
          </p:grpSpPr>
          <p:sp>
            <p:nvSpPr>
              <p:cNvPr id="3176" name="AutoShape 161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77" name="Line 161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78" name="Line 161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7" name="Group 1615"/>
            <p:cNvGrpSpPr>
              <a:grpSpLocks/>
            </p:cNvGrpSpPr>
            <p:nvPr/>
          </p:nvGrpSpPr>
          <p:grpSpPr bwMode="auto">
            <a:xfrm>
              <a:off x="1341438" y="4068763"/>
              <a:ext cx="114300" cy="165100"/>
              <a:chOff x="240" y="5040"/>
              <a:chExt cx="288" cy="576"/>
            </a:xfrm>
          </p:grpSpPr>
          <p:sp>
            <p:nvSpPr>
              <p:cNvPr id="3173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74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75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8" name="Group 1619"/>
            <p:cNvGrpSpPr>
              <a:grpSpLocks/>
            </p:cNvGrpSpPr>
            <p:nvPr/>
          </p:nvGrpSpPr>
          <p:grpSpPr bwMode="auto">
            <a:xfrm>
              <a:off x="1341438" y="4451350"/>
              <a:ext cx="114300" cy="166688"/>
              <a:chOff x="240" y="5040"/>
              <a:chExt cx="288" cy="576"/>
            </a:xfrm>
          </p:grpSpPr>
          <p:sp>
            <p:nvSpPr>
              <p:cNvPr id="3170" name="AutoShape 162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71" name="Line 162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72" name="Line 162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69" name="Group 1623"/>
            <p:cNvGrpSpPr>
              <a:grpSpLocks/>
            </p:cNvGrpSpPr>
            <p:nvPr/>
          </p:nvGrpSpPr>
          <p:grpSpPr bwMode="auto">
            <a:xfrm>
              <a:off x="1341438" y="3421063"/>
              <a:ext cx="112712" cy="166687"/>
              <a:chOff x="240" y="5040"/>
              <a:chExt cx="288" cy="576"/>
            </a:xfrm>
          </p:grpSpPr>
          <p:sp>
            <p:nvSpPr>
              <p:cNvPr id="3167" name="AutoShape 162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8" name="Line 162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9" name="Line 162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70" name="Group 1627"/>
            <p:cNvGrpSpPr>
              <a:grpSpLocks/>
            </p:cNvGrpSpPr>
            <p:nvPr/>
          </p:nvGrpSpPr>
          <p:grpSpPr bwMode="auto">
            <a:xfrm>
              <a:off x="1341438" y="3060700"/>
              <a:ext cx="112712" cy="165100"/>
              <a:chOff x="240" y="5040"/>
              <a:chExt cx="288" cy="576"/>
            </a:xfrm>
          </p:grpSpPr>
          <p:sp>
            <p:nvSpPr>
              <p:cNvPr id="3164" name="AutoShape 162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5" name="Line 162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6" name="Line 163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71" name="Group 1631"/>
            <p:cNvGrpSpPr>
              <a:grpSpLocks/>
            </p:cNvGrpSpPr>
            <p:nvPr/>
          </p:nvGrpSpPr>
          <p:grpSpPr bwMode="auto">
            <a:xfrm>
              <a:off x="1341438" y="2413000"/>
              <a:ext cx="114300" cy="165100"/>
              <a:chOff x="240" y="5040"/>
              <a:chExt cx="288" cy="576"/>
            </a:xfrm>
          </p:grpSpPr>
          <p:sp>
            <p:nvSpPr>
              <p:cNvPr id="3161" name="AutoShape 1632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2" name="Line 1633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3" name="Line 1634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72" name="Group 1635"/>
            <p:cNvGrpSpPr>
              <a:grpSpLocks/>
            </p:cNvGrpSpPr>
            <p:nvPr/>
          </p:nvGrpSpPr>
          <p:grpSpPr bwMode="auto">
            <a:xfrm>
              <a:off x="1341438" y="1981200"/>
              <a:ext cx="114300" cy="165100"/>
              <a:chOff x="240" y="5040"/>
              <a:chExt cx="288" cy="576"/>
            </a:xfrm>
          </p:grpSpPr>
          <p:sp>
            <p:nvSpPr>
              <p:cNvPr id="3158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59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60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473" name="Group 1639"/>
            <p:cNvGrpSpPr>
              <a:grpSpLocks/>
            </p:cNvGrpSpPr>
            <p:nvPr/>
          </p:nvGrpSpPr>
          <p:grpSpPr bwMode="auto">
            <a:xfrm>
              <a:off x="1341438" y="1287463"/>
              <a:ext cx="114300" cy="165100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155" name="AutoShape 164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6" name="Line 164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7" name="Line 164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474" name="Group 1643"/>
            <p:cNvGrpSpPr>
              <a:grpSpLocks/>
            </p:cNvGrpSpPr>
            <p:nvPr/>
          </p:nvGrpSpPr>
          <p:grpSpPr bwMode="auto">
            <a:xfrm>
              <a:off x="1341438" y="951533"/>
              <a:ext cx="114300" cy="165100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152" name="AutoShape 164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3" name="Line 164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4" name="Line 164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475" name="AutoShape 1801"/>
            <p:cNvSpPr>
              <a:spLocks noChangeArrowheads="1"/>
            </p:cNvSpPr>
            <p:nvPr/>
          </p:nvSpPr>
          <p:spPr bwMode="auto">
            <a:xfrm>
              <a:off x="1028700" y="30051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76" name="AutoShape 1802"/>
            <p:cNvSpPr>
              <a:spLocks noChangeArrowheads="1"/>
            </p:cNvSpPr>
            <p:nvPr/>
          </p:nvSpPr>
          <p:spPr bwMode="auto">
            <a:xfrm>
              <a:off x="1028700" y="31099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77" name="AutoShape 1803"/>
            <p:cNvSpPr>
              <a:spLocks noChangeArrowheads="1"/>
            </p:cNvSpPr>
            <p:nvPr/>
          </p:nvSpPr>
          <p:spPr bwMode="auto">
            <a:xfrm>
              <a:off x="1028700" y="32131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78" name="AutoShape 1804"/>
            <p:cNvSpPr>
              <a:spLocks noChangeArrowheads="1"/>
            </p:cNvSpPr>
            <p:nvPr/>
          </p:nvSpPr>
          <p:spPr bwMode="auto">
            <a:xfrm>
              <a:off x="1028700" y="33178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79" name="AutoShape 1805"/>
            <p:cNvSpPr>
              <a:spLocks noChangeArrowheads="1"/>
            </p:cNvSpPr>
            <p:nvPr/>
          </p:nvSpPr>
          <p:spPr bwMode="auto">
            <a:xfrm>
              <a:off x="1028700" y="3422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0" name="AutoShape 1806"/>
            <p:cNvSpPr>
              <a:spLocks noChangeArrowheads="1"/>
            </p:cNvSpPr>
            <p:nvPr/>
          </p:nvSpPr>
          <p:spPr bwMode="auto">
            <a:xfrm>
              <a:off x="1028700" y="352742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1" name="AutoShape 1807"/>
            <p:cNvSpPr>
              <a:spLocks noChangeArrowheads="1"/>
            </p:cNvSpPr>
            <p:nvPr/>
          </p:nvSpPr>
          <p:spPr bwMode="auto">
            <a:xfrm>
              <a:off x="1028700" y="3630613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2" name="AutoShape 1808"/>
            <p:cNvSpPr>
              <a:spLocks noChangeArrowheads="1"/>
            </p:cNvSpPr>
            <p:nvPr/>
          </p:nvSpPr>
          <p:spPr bwMode="auto">
            <a:xfrm>
              <a:off x="1081088" y="39449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3" name="AutoShape 1809"/>
            <p:cNvSpPr>
              <a:spLocks noChangeArrowheads="1"/>
            </p:cNvSpPr>
            <p:nvPr/>
          </p:nvSpPr>
          <p:spPr bwMode="auto">
            <a:xfrm>
              <a:off x="1081088" y="40497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4" name="AutoShape 1810"/>
            <p:cNvSpPr>
              <a:spLocks noChangeArrowheads="1"/>
            </p:cNvSpPr>
            <p:nvPr/>
          </p:nvSpPr>
          <p:spPr bwMode="auto">
            <a:xfrm>
              <a:off x="1081088" y="41544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5" name="AutoShape 1811"/>
            <p:cNvSpPr>
              <a:spLocks noChangeArrowheads="1"/>
            </p:cNvSpPr>
            <p:nvPr/>
          </p:nvSpPr>
          <p:spPr bwMode="auto">
            <a:xfrm>
              <a:off x="1081088" y="42576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6" name="AutoShape 1812"/>
            <p:cNvSpPr>
              <a:spLocks noChangeArrowheads="1"/>
            </p:cNvSpPr>
            <p:nvPr/>
          </p:nvSpPr>
          <p:spPr bwMode="auto">
            <a:xfrm>
              <a:off x="1081088" y="43624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7" name="AutoShape 1813"/>
            <p:cNvSpPr>
              <a:spLocks noChangeArrowheads="1"/>
            </p:cNvSpPr>
            <p:nvPr/>
          </p:nvSpPr>
          <p:spPr bwMode="auto">
            <a:xfrm>
              <a:off x="1081088" y="44672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8" name="AutoShape 1814"/>
            <p:cNvSpPr>
              <a:spLocks noChangeArrowheads="1"/>
            </p:cNvSpPr>
            <p:nvPr/>
          </p:nvSpPr>
          <p:spPr bwMode="auto">
            <a:xfrm>
              <a:off x="1081088" y="45704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89" name="AutoShape 1815"/>
            <p:cNvSpPr>
              <a:spLocks noChangeArrowheads="1"/>
            </p:cNvSpPr>
            <p:nvPr/>
          </p:nvSpPr>
          <p:spPr bwMode="auto">
            <a:xfrm>
              <a:off x="1081088" y="467677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0" name="AutoShape 1816"/>
            <p:cNvSpPr>
              <a:spLocks noChangeArrowheads="1"/>
            </p:cNvSpPr>
            <p:nvPr/>
          </p:nvSpPr>
          <p:spPr bwMode="auto">
            <a:xfrm>
              <a:off x="1081088" y="1906588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1" name="AutoShape 1817"/>
            <p:cNvSpPr>
              <a:spLocks noChangeArrowheads="1"/>
            </p:cNvSpPr>
            <p:nvPr/>
          </p:nvSpPr>
          <p:spPr bwMode="auto">
            <a:xfrm>
              <a:off x="1081088" y="2012950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2" name="AutoShape 1818"/>
            <p:cNvSpPr>
              <a:spLocks noChangeArrowheads="1"/>
            </p:cNvSpPr>
            <p:nvPr/>
          </p:nvSpPr>
          <p:spPr bwMode="auto">
            <a:xfrm>
              <a:off x="1081088" y="21177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3" name="AutoShape 1819"/>
            <p:cNvSpPr>
              <a:spLocks noChangeArrowheads="1"/>
            </p:cNvSpPr>
            <p:nvPr/>
          </p:nvSpPr>
          <p:spPr bwMode="auto">
            <a:xfrm>
              <a:off x="1081088" y="22209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4" name="AutoShape 1820"/>
            <p:cNvSpPr>
              <a:spLocks noChangeArrowheads="1"/>
            </p:cNvSpPr>
            <p:nvPr/>
          </p:nvSpPr>
          <p:spPr bwMode="auto">
            <a:xfrm>
              <a:off x="1081088" y="23256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5" name="AutoShape 1821"/>
            <p:cNvSpPr>
              <a:spLocks noChangeArrowheads="1"/>
            </p:cNvSpPr>
            <p:nvPr/>
          </p:nvSpPr>
          <p:spPr bwMode="auto">
            <a:xfrm>
              <a:off x="1081088" y="243046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6" name="AutoShape 1822"/>
            <p:cNvSpPr>
              <a:spLocks noChangeArrowheads="1"/>
            </p:cNvSpPr>
            <p:nvPr/>
          </p:nvSpPr>
          <p:spPr bwMode="auto">
            <a:xfrm>
              <a:off x="1081088" y="2533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7" name="AutoShape 1823"/>
            <p:cNvSpPr>
              <a:spLocks noChangeArrowheads="1"/>
            </p:cNvSpPr>
            <p:nvPr/>
          </p:nvSpPr>
          <p:spPr bwMode="auto">
            <a:xfrm>
              <a:off x="1081088" y="26400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8" name="AutoShape 1824"/>
            <p:cNvSpPr>
              <a:spLocks noChangeArrowheads="1"/>
            </p:cNvSpPr>
            <p:nvPr/>
          </p:nvSpPr>
          <p:spPr bwMode="auto">
            <a:xfrm>
              <a:off x="4011613" y="29003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499" name="AutoShape 1825"/>
            <p:cNvSpPr>
              <a:spLocks noChangeArrowheads="1"/>
            </p:cNvSpPr>
            <p:nvPr/>
          </p:nvSpPr>
          <p:spPr bwMode="auto">
            <a:xfrm>
              <a:off x="4011613" y="30051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0" name="AutoShape 1826"/>
            <p:cNvSpPr>
              <a:spLocks noChangeArrowheads="1"/>
            </p:cNvSpPr>
            <p:nvPr/>
          </p:nvSpPr>
          <p:spPr bwMode="auto">
            <a:xfrm>
              <a:off x="4011613" y="310991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1" name="AutoShape 1827"/>
            <p:cNvSpPr>
              <a:spLocks noChangeArrowheads="1"/>
            </p:cNvSpPr>
            <p:nvPr/>
          </p:nvSpPr>
          <p:spPr bwMode="auto">
            <a:xfrm>
              <a:off x="4011613" y="32131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2" name="AutoShape 1828"/>
            <p:cNvSpPr>
              <a:spLocks noChangeArrowheads="1"/>
            </p:cNvSpPr>
            <p:nvPr/>
          </p:nvSpPr>
          <p:spPr bwMode="auto">
            <a:xfrm>
              <a:off x="4011613" y="33178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3" name="AutoShape 1829"/>
            <p:cNvSpPr>
              <a:spLocks noChangeArrowheads="1"/>
            </p:cNvSpPr>
            <p:nvPr/>
          </p:nvSpPr>
          <p:spPr bwMode="auto">
            <a:xfrm>
              <a:off x="4011613" y="34226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4" name="AutoShape 1830"/>
            <p:cNvSpPr>
              <a:spLocks noChangeArrowheads="1"/>
            </p:cNvSpPr>
            <p:nvPr/>
          </p:nvSpPr>
          <p:spPr bwMode="auto">
            <a:xfrm>
              <a:off x="4011613" y="352742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5" name="AutoShape 1831"/>
            <p:cNvSpPr>
              <a:spLocks noChangeArrowheads="1"/>
            </p:cNvSpPr>
            <p:nvPr/>
          </p:nvSpPr>
          <p:spPr bwMode="auto">
            <a:xfrm>
              <a:off x="4011613" y="3630613"/>
              <a:ext cx="161925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6" name="AutoShape 1833"/>
            <p:cNvSpPr>
              <a:spLocks noChangeArrowheads="1"/>
            </p:cNvSpPr>
            <p:nvPr/>
          </p:nvSpPr>
          <p:spPr bwMode="auto">
            <a:xfrm>
              <a:off x="3857625" y="40497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7" name="AutoShape 1834"/>
            <p:cNvSpPr>
              <a:spLocks noChangeArrowheads="1"/>
            </p:cNvSpPr>
            <p:nvPr/>
          </p:nvSpPr>
          <p:spPr bwMode="auto">
            <a:xfrm>
              <a:off x="3857625" y="415448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8" name="AutoShape 1835"/>
            <p:cNvSpPr>
              <a:spLocks noChangeArrowheads="1"/>
            </p:cNvSpPr>
            <p:nvPr/>
          </p:nvSpPr>
          <p:spPr bwMode="auto">
            <a:xfrm>
              <a:off x="3857625" y="42576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09" name="AutoShape 1836"/>
            <p:cNvSpPr>
              <a:spLocks noChangeArrowheads="1"/>
            </p:cNvSpPr>
            <p:nvPr/>
          </p:nvSpPr>
          <p:spPr bwMode="auto">
            <a:xfrm>
              <a:off x="3857625" y="436245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10" name="AutoShape 1837"/>
            <p:cNvSpPr>
              <a:spLocks noChangeArrowheads="1"/>
            </p:cNvSpPr>
            <p:nvPr/>
          </p:nvSpPr>
          <p:spPr bwMode="auto">
            <a:xfrm>
              <a:off x="3857625" y="446722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11" name="AutoShape 1838"/>
            <p:cNvSpPr>
              <a:spLocks noChangeArrowheads="1"/>
            </p:cNvSpPr>
            <p:nvPr/>
          </p:nvSpPr>
          <p:spPr bwMode="auto">
            <a:xfrm>
              <a:off x="3857625" y="45704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12" name="AutoShape 1839"/>
            <p:cNvSpPr>
              <a:spLocks noChangeArrowheads="1"/>
            </p:cNvSpPr>
            <p:nvPr/>
          </p:nvSpPr>
          <p:spPr bwMode="auto">
            <a:xfrm>
              <a:off x="3857625" y="4676775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13" name="AutoShape 1840"/>
            <p:cNvSpPr>
              <a:spLocks noChangeArrowheads="1"/>
            </p:cNvSpPr>
            <p:nvPr/>
          </p:nvSpPr>
          <p:spPr bwMode="auto">
            <a:xfrm>
              <a:off x="1081088" y="755650"/>
              <a:ext cx="161925" cy="904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14" name="AutoShape 1841"/>
            <p:cNvSpPr>
              <a:spLocks noChangeArrowheads="1"/>
            </p:cNvSpPr>
            <p:nvPr/>
          </p:nvSpPr>
          <p:spPr bwMode="auto">
            <a:xfrm>
              <a:off x="1081088" y="863600"/>
              <a:ext cx="161925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15" name="AutoShape 1842"/>
            <p:cNvSpPr>
              <a:spLocks noChangeArrowheads="1"/>
            </p:cNvSpPr>
            <p:nvPr/>
          </p:nvSpPr>
          <p:spPr bwMode="auto">
            <a:xfrm>
              <a:off x="1081088" y="968375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16" name="AutoShape 1843"/>
            <p:cNvSpPr>
              <a:spLocks noChangeArrowheads="1"/>
            </p:cNvSpPr>
            <p:nvPr/>
          </p:nvSpPr>
          <p:spPr bwMode="auto">
            <a:xfrm>
              <a:off x="1081088" y="107156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17" name="AutoShape 1844"/>
            <p:cNvSpPr>
              <a:spLocks noChangeArrowheads="1"/>
            </p:cNvSpPr>
            <p:nvPr/>
          </p:nvSpPr>
          <p:spPr bwMode="auto">
            <a:xfrm>
              <a:off x="1081088" y="1176338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18" name="AutoShape 1845"/>
            <p:cNvSpPr>
              <a:spLocks noChangeArrowheads="1"/>
            </p:cNvSpPr>
            <p:nvPr/>
          </p:nvSpPr>
          <p:spPr bwMode="auto">
            <a:xfrm>
              <a:off x="1081088" y="1281113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19" name="AutoShape 1846"/>
            <p:cNvSpPr>
              <a:spLocks noChangeArrowheads="1"/>
            </p:cNvSpPr>
            <p:nvPr/>
          </p:nvSpPr>
          <p:spPr bwMode="auto">
            <a:xfrm>
              <a:off x="1081088" y="1384300"/>
              <a:ext cx="161925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0" name="AutoShape 1847"/>
            <p:cNvSpPr>
              <a:spLocks noChangeArrowheads="1"/>
            </p:cNvSpPr>
            <p:nvPr/>
          </p:nvSpPr>
          <p:spPr bwMode="auto">
            <a:xfrm>
              <a:off x="1081088" y="1490663"/>
              <a:ext cx="161925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1" name="AutoShape 1848"/>
            <p:cNvSpPr>
              <a:spLocks noChangeArrowheads="1"/>
            </p:cNvSpPr>
            <p:nvPr/>
          </p:nvSpPr>
          <p:spPr bwMode="auto">
            <a:xfrm>
              <a:off x="3857625" y="755650"/>
              <a:ext cx="160338" cy="904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2" name="AutoShape 1849"/>
            <p:cNvSpPr>
              <a:spLocks noChangeArrowheads="1"/>
            </p:cNvSpPr>
            <p:nvPr/>
          </p:nvSpPr>
          <p:spPr bwMode="auto">
            <a:xfrm>
              <a:off x="3857625" y="862013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3" name="AutoShape 1850"/>
            <p:cNvSpPr>
              <a:spLocks noChangeArrowheads="1"/>
            </p:cNvSpPr>
            <p:nvPr/>
          </p:nvSpPr>
          <p:spPr bwMode="auto">
            <a:xfrm>
              <a:off x="3857625" y="966788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4" name="AutoShape 1851"/>
            <p:cNvSpPr>
              <a:spLocks noChangeArrowheads="1"/>
            </p:cNvSpPr>
            <p:nvPr/>
          </p:nvSpPr>
          <p:spPr bwMode="auto">
            <a:xfrm>
              <a:off x="3857625" y="1071563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5" name="AutoShape 1852"/>
            <p:cNvSpPr>
              <a:spLocks noChangeArrowheads="1"/>
            </p:cNvSpPr>
            <p:nvPr/>
          </p:nvSpPr>
          <p:spPr bwMode="auto">
            <a:xfrm>
              <a:off x="3857625" y="1174750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6" name="AutoShape 1853"/>
            <p:cNvSpPr>
              <a:spLocks noChangeArrowheads="1"/>
            </p:cNvSpPr>
            <p:nvPr/>
          </p:nvSpPr>
          <p:spPr bwMode="auto">
            <a:xfrm>
              <a:off x="3857625" y="1281113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7" name="AutoShape 1854"/>
            <p:cNvSpPr>
              <a:spLocks noChangeArrowheads="1"/>
            </p:cNvSpPr>
            <p:nvPr/>
          </p:nvSpPr>
          <p:spPr bwMode="auto">
            <a:xfrm>
              <a:off x="3857625" y="1382713"/>
              <a:ext cx="160338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8" name="AutoShape 1855"/>
            <p:cNvSpPr>
              <a:spLocks noChangeArrowheads="1"/>
            </p:cNvSpPr>
            <p:nvPr/>
          </p:nvSpPr>
          <p:spPr bwMode="auto">
            <a:xfrm>
              <a:off x="3857625" y="1489075"/>
              <a:ext cx="160338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29" name="AutoShape 1856"/>
            <p:cNvSpPr>
              <a:spLocks noChangeArrowheads="1"/>
            </p:cNvSpPr>
            <p:nvPr/>
          </p:nvSpPr>
          <p:spPr bwMode="auto">
            <a:xfrm rot="21336077">
              <a:off x="3857625" y="1855788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0" name="AutoShape 1857"/>
            <p:cNvSpPr>
              <a:spLocks noChangeArrowheads="1"/>
            </p:cNvSpPr>
            <p:nvPr/>
          </p:nvSpPr>
          <p:spPr bwMode="auto">
            <a:xfrm rot="21336077">
              <a:off x="3857625" y="1958975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1" name="AutoShape 1858"/>
            <p:cNvSpPr>
              <a:spLocks noChangeArrowheads="1"/>
            </p:cNvSpPr>
            <p:nvPr/>
          </p:nvSpPr>
          <p:spPr bwMode="auto">
            <a:xfrm rot="21336077">
              <a:off x="3857625" y="2065338"/>
              <a:ext cx="160338" cy="8731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2" name="AutoShape 1859"/>
            <p:cNvSpPr>
              <a:spLocks noChangeArrowheads="1"/>
            </p:cNvSpPr>
            <p:nvPr/>
          </p:nvSpPr>
          <p:spPr bwMode="auto">
            <a:xfrm rot="21336077">
              <a:off x="3857625" y="2166938"/>
              <a:ext cx="160338" cy="904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3" name="AutoShape 1860"/>
            <p:cNvSpPr>
              <a:spLocks noChangeArrowheads="1"/>
            </p:cNvSpPr>
            <p:nvPr/>
          </p:nvSpPr>
          <p:spPr bwMode="auto">
            <a:xfrm rot="21336077">
              <a:off x="3857625" y="2273300"/>
              <a:ext cx="160338" cy="8731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4" name="AutoShape 1861"/>
            <p:cNvSpPr>
              <a:spLocks noChangeArrowheads="1"/>
            </p:cNvSpPr>
            <p:nvPr/>
          </p:nvSpPr>
          <p:spPr bwMode="auto">
            <a:xfrm rot="21336077">
              <a:off x="3857625" y="2378075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5" name="AutoShape 1862"/>
            <p:cNvSpPr>
              <a:spLocks noChangeArrowheads="1"/>
            </p:cNvSpPr>
            <p:nvPr/>
          </p:nvSpPr>
          <p:spPr bwMode="auto">
            <a:xfrm rot="21336077">
              <a:off x="3857625" y="2482850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6" name="AutoShape 1863"/>
            <p:cNvSpPr>
              <a:spLocks noChangeArrowheads="1"/>
            </p:cNvSpPr>
            <p:nvPr/>
          </p:nvSpPr>
          <p:spPr bwMode="auto">
            <a:xfrm rot="21336077">
              <a:off x="3857625" y="2586038"/>
              <a:ext cx="160338" cy="889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7" name="Rectangle 1864"/>
            <p:cNvSpPr>
              <a:spLocks noChangeArrowheads="1"/>
            </p:cNvSpPr>
            <p:nvPr/>
          </p:nvSpPr>
          <p:spPr bwMode="auto">
            <a:xfrm>
              <a:off x="1549400" y="4832350"/>
              <a:ext cx="433388" cy="523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8" name="Rectangle 1865"/>
            <p:cNvSpPr>
              <a:spLocks noChangeArrowheads="1"/>
            </p:cNvSpPr>
            <p:nvPr/>
          </p:nvSpPr>
          <p:spPr bwMode="auto">
            <a:xfrm>
              <a:off x="3068638" y="4832350"/>
              <a:ext cx="431800" cy="523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39" name="Rectangle 1866"/>
            <p:cNvSpPr>
              <a:spLocks noChangeArrowheads="1"/>
            </p:cNvSpPr>
            <p:nvPr/>
          </p:nvSpPr>
          <p:spPr bwMode="auto">
            <a:xfrm>
              <a:off x="144145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0" name="Rectangle 1867"/>
            <p:cNvSpPr>
              <a:spLocks noChangeArrowheads="1"/>
            </p:cNvSpPr>
            <p:nvPr/>
          </p:nvSpPr>
          <p:spPr bwMode="auto">
            <a:xfrm>
              <a:off x="1335088" y="4832350"/>
              <a:ext cx="53975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1" name="Rectangle 1868"/>
            <p:cNvSpPr>
              <a:spLocks noChangeArrowheads="1"/>
            </p:cNvSpPr>
            <p:nvPr/>
          </p:nvSpPr>
          <p:spPr bwMode="auto">
            <a:xfrm>
              <a:off x="122555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2" name="Rectangle 1869"/>
            <p:cNvSpPr>
              <a:spLocks noChangeArrowheads="1"/>
            </p:cNvSpPr>
            <p:nvPr/>
          </p:nvSpPr>
          <p:spPr bwMode="auto">
            <a:xfrm>
              <a:off x="111760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3" name="Rectangle 1870"/>
            <p:cNvSpPr>
              <a:spLocks noChangeArrowheads="1"/>
            </p:cNvSpPr>
            <p:nvPr/>
          </p:nvSpPr>
          <p:spPr bwMode="auto">
            <a:xfrm>
              <a:off x="1009650" y="4832350"/>
              <a:ext cx="55563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4" name="Rectangle 1871"/>
            <p:cNvSpPr>
              <a:spLocks noChangeArrowheads="1"/>
            </p:cNvSpPr>
            <p:nvPr/>
          </p:nvSpPr>
          <p:spPr bwMode="auto">
            <a:xfrm>
              <a:off x="3979863" y="4832350"/>
              <a:ext cx="53975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5" name="Rectangle 1872"/>
            <p:cNvSpPr>
              <a:spLocks noChangeArrowheads="1"/>
            </p:cNvSpPr>
            <p:nvPr/>
          </p:nvSpPr>
          <p:spPr bwMode="auto">
            <a:xfrm>
              <a:off x="3871913" y="4832350"/>
              <a:ext cx="555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6" name="Rectangle 1873"/>
            <p:cNvSpPr>
              <a:spLocks noChangeArrowheads="1"/>
            </p:cNvSpPr>
            <p:nvPr/>
          </p:nvSpPr>
          <p:spPr bwMode="auto">
            <a:xfrm>
              <a:off x="3763963" y="4832350"/>
              <a:ext cx="555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7" name="Rectangle 1874"/>
            <p:cNvSpPr>
              <a:spLocks noChangeArrowheads="1"/>
            </p:cNvSpPr>
            <p:nvPr/>
          </p:nvSpPr>
          <p:spPr bwMode="auto">
            <a:xfrm>
              <a:off x="3656013" y="4832350"/>
              <a:ext cx="555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8" name="Rectangle 1875"/>
            <p:cNvSpPr>
              <a:spLocks noChangeArrowheads="1"/>
            </p:cNvSpPr>
            <p:nvPr/>
          </p:nvSpPr>
          <p:spPr bwMode="auto">
            <a:xfrm>
              <a:off x="3549650" y="4832350"/>
              <a:ext cx="53975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49" name="AutoShape 1876"/>
            <p:cNvSpPr>
              <a:spLocks noChangeArrowheads="1"/>
            </p:cNvSpPr>
            <p:nvPr/>
          </p:nvSpPr>
          <p:spPr bwMode="auto">
            <a:xfrm>
              <a:off x="977900" y="4991100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50" name="AutoShape 1877"/>
            <p:cNvSpPr>
              <a:spLocks noChangeArrowheads="1"/>
            </p:cNvSpPr>
            <p:nvPr/>
          </p:nvSpPr>
          <p:spPr bwMode="auto">
            <a:xfrm>
              <a:off x="977900" y="5461000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51" name="AutoShape 1878"/>
            <p:cNvSpPr>
              <a:spLocks noChangeArrowheads="1"/>
            </p:cNvSpPr>
            <p:nvPr/>
          </p:nvSpPr>
          <p:spPr bwMode="auto">
            <a:xfrm>
              <a:off x="3908425" y="5041900"/>
              <a:ext cx="161925" cy="1571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52" name="AutoShape 1879"/>
            <p:cNvSpPr>
              <a:spLocks noChangeArrowheads="1"/>
            </p:cNvSpPr>
            <p:nvPr/>
          </p:nvSpPr>
          <p:spPr bwMode="auto">
            <a:xfrm>
              <a:off x="3908425" y="5199063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grpSp>
          <p:nvGrpSpPr>
            <p:cNvPr id="2553" name="Group 1895"/>
            <p:cNvGrpSpPr>
              <a:grpSpLocks/>
            </p:cNvGrpSpPr>
            <p:nvPr/>
          </p:nvGrpSpPr>
          <p:grpSpPr bwMode="auto">
            <a:xfrm>
              <a:off x="3716338" y="5076825"/>
              <a:ext cx="112712" cy="165100"/>
              <a:chOff x="240" y="5040"/>
              <a:chExt cx="288" cy="576"/>
            </a:xfrm>
          </p:grpSpPr>
          <p:sp>
            <p:nvSpPr>
              <p:cNvPr id="3149" name="AutoShape 189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50" name="Line 189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51" name="Line 189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554" name="Group 1899"/>
            <p:cNvGrpSpPr>
              <a:grpSpLocks/>
            </p:cNvGrpSpPr>
            <p:nvPr/>
          </p:nvGrpSpPr>
          <p:grpSpPr bwMode="auto">
            <a:xfrm>
              <a:off x="3716338" y="5508625"/>
              <a:ext cx="112712" cy="166688"/>
              <a:chOff x="240" y="5040"/>
              <a:chExt cx="288" cy="576"/>
            </a:xfrm>
          </p:grpSpPr>
          <p:sp>
            <p:nvSpPr>
              <p:cNvPr id="31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555" name="Group 1903"/>
            <p:cNvGrpSpPr>
              <a:grpSpLocks/>
            </p:cNvGrpSpPr>
            <p:nvPr/>
          </p:nvGrpSpPr>
          <p:grpSpPr bwMode="auto">
            <a:xfrm>
              <a:off x="1196975" y="5076825"/>
              <a:ext cx="114300" cy="165100"/>
              <a:chOff x="240" y="5040"/>
              <a:chExt cx="288" cy="576"/>
            </a:xfrm>
          </p:grpSpPr>
          <p:sp>
            <p:nvSpPr>
              <p:cNvPr id="3143" name="AutoShape 1904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44" name="Line 1905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45" name="Line 1906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556" name="Group 1907"/>
            <p:cNvGrpSpPr>
              <a:grpSpLocks/>
            </p:cNvGrpSpPr>
            <p:nvPr/>
          </p:nvGrpSpPr>
          <p:grpSpPr bwMode="auto">
            <a:xfrm>
              <a:off x="1196975" y="5486400"/>
              <a:ext cx="114300" cy="166688"/>
              <a:chOff x="240" y="5040"/>
              <a:chExt cx="288" cy="576"/>
            </a:xfrm>
          </p:grpSpPr>
          <p:sp>
            <p:nvSpPr>
              <p:cNvPr id="3140" name="AutoShape 19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41" name="Line 19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42" name="Line 19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557" name="AutoShape 1911"/>
            <p:cNvSpPr>
              <a:spLocks noChangeArrowheads="1"/>
            </p:cNvSpPr>
            <p:nvPr/>
          </p:nvSpPr>
          <p:spPr bwMode="auto">
            <a:xfrm rot="5203622">
              <a:off x="2311401" y="6246812"/>
              <a:ext cx="127000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8" name="AutoShape 1912"/>
            <p:cNvSpPr>
              <a:spLocks noChangeArrowheads="1"/>
            </p:cNvSpPr>
            <p:nvPr/>
          </p:nvSpPr>
          <p:spPr bwMode="auto">
            <a:xfrm rot="-5431175">
              <a:off x="2254251" y="6292850"/>
              <a:ext cx="127000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59" name="AutoShape 1913"/>
            <p:cNvSpPr>
              <a:spLocks noChangeArrowheads="1"/>
            </p:cNvSpPr>
            <p:nvPr/>
          </p:nvSpPr>
          <p:spPr bwMode="auto">
            <a:xfrm rot="5203622">
              <a:off x="2298701" y="6831012"/>
              <a:ext cx="127000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0" name="AutoShape 1914"/>
            <p:cNvSpPr>
              <a:spLocks noChangeArrowheads="1"/>
            </p:cNvSpPr>
            <p:nvPr/>
          </p:nvSpPr>
          <p:spPr bwMode="auto">
            <a:xfrm rot="-5431175">
              <a:off x="2254251" y="6854825"/>
              <a:ext cx="127000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1" name="AutoShape 1915"/>
            <p:cNvSpPr>
              <a:spLocks noChangeArrowheads="1"/>
            </p:cNvSpPr>
            <p:nvPr/>
          </p:nvSpPr>
          <p:spPr bwMode="auto">
            <a:xfrm rot="5203622">
              <a:off x="2299495" y="6533356"/>
              <a:ext cx="125412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2" name="AutoShape 1916"/>
            <p:cNvSpPr>
              <a:spLocks noChangeArrowheads="1"/>
            </p:cNvSpPr>
            <p:nvPr/>
          </p:nvSpPr>
          <p:spPr bwMode="auto">
            <a:xfrm rot="-5431175">
              <a:off x="2253457" y="6571456"/>
              <a:ext cx="128588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3" name="AutoShape 1917"/>
            <p:cNvSpPr>
              <a:spLocks noChangeArrowheads="1"/>
            </p:cNvSpPr>
            <p:nvPr/>
          </p:nvSpPr>
          <p:spPr bwMode="auto">
            <a:xfrm rot="5203622">
              <a:off x="2610644" y="6269831"/>
              <a:ext cx="128588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4" name="AutoShape 1918"/>
            <p:cNvSpPr>
              <a:spLocks noChangeArrowheads="1"/>
            </p:cNvSpPr>
            <p:nvPr/>
          </p:nvSpPr>
          <p:spPr bwMode="auto">
            <a:xfrm rot="-5431175">
              <a:off x="2547144" y="6293644"/>
              <a:ext cx="127000" cy="904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5" name="AutoShape 1919"/>
            <p:cNvSpPr>
              <a:spLocks noChangeArrowheads="1"/>
            </p:cNvSpPr>
            <p:nvPr/>
          </p:nvSpPr>
          <p:spPr bwMode="auto">
            <a:xfrm rot="5203622">
              <a:off x="2611438" y="6831012"/>
              <a:ext cx="127000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6" name="AutoShape 1920"/>
            <p:cNvSpPr>
              <a:spLocks noChangeArrowheads="1"/>
            </p:cNvSpPr>
            <p:nvPr/>
          </p:nvSpPr>
          <p:spPr bwMode="auto">
            <a:xfrm rot="-5431175">
              <a:off x="2547144" y="6855619"/>
              <a:ext cx="127000" cy="904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7" name="AutoShape 1921"/>
            <p:cNvSpPr>
              <a:spLocks noChangeArrowheads="1"/>
            </p:cNvSpPr>
            <p:nvPr/>
          </p:nvSpPr>
          <p:spPr bwMode="auto">
            <a:xfrm rot="5203622">
              <a:off x="2612232" y="7104856"/>
              <a:ext cx="125412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8" name="AutoShape 1922"/>
            <p:cNvSpPr>
              <a:spLocks noChangeArrowheads="1"/>
            </p:cNvSpPr>
            <p:nvPr/>
          </p:nvSpPr>
          <p:spPr bwMode="auto">
            <a:xfrm rot="-5431175">
              <a:off x="2547937" y="7129463"/>
              <a:ext cx="125413" cy="904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69" name="AutoShape 1923"/>
            <p:cNvSpPr>
              <a:spLocks noChangeArrowheads="1"/>
            </p:cNvSpPr>
            <p:nvPr/>
          </p:nvSpPr>
          <p:spPr bwMode="auto">
            <a:xfrm rot="5203622">
              <a:off x="2611438" y="6546850"/>
              <a:ext cx="127000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0" name="AutoShape 1924"/>
            <p:cNvSpPr>
              <a:spLocks noChangeArrowheads="1"/>
            </p:cNvSpPr>
            <p:nvPr/>
          </p:nvSpPr>
          <p:spPr bwMode="auto">
            <a:xfrm rot="-5431175">
              <a:off x="2546350" y="6572250"/>
              <a:ext cx="128588" cy="9048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1" name="AutoShape 1925"/>
            <p:cNvSpPr>
              <a:spLocks noChangeArrowheads="1"/>
            </p:cNvSpPr>
            <p:nvPr/>
          </p:nvSpPr>
          <p:spPr bwMode="auto">
            <a:xfrm rot="5203622">
              <a:off x="2299495" y="7104856"/>
              <a:ext cx="125412" cy="92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2" name="Oval 1928"/>
            <p:cNvSpPr>
              <a:spLocks noChangeArrowheads="1"/>
            </p:cNvSpPr>
            <p:nvPr/>
          </p:nvSpPr>
          <p:spPr bwMode="auto">
            <a:xfrm>
              <a:off x="1700213" y="6013450"/>
              <a:ext cx="173037" cy="857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73" name="Oval 1929"/>
            <p:cNvSpPr>
              <a:spLocks noChangeArrowheads="1"/>
            </p:cNvSpPr>
            <p:nvPr/>
          </p:nvSpPr>
          <p:spPr bwMode="auto">
            <a:xfrm>
              <a:off x="3068638" y="6013450"/>
              <a:ext cx="171450" cy="857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2574" name="Group 1930"/>
            <p:cNvGrpSpPr>
              <a:grpSpLocks/>
            </p:cNvGrpSpPr>
            <p:nvPr/>
          </p:nvGrpSpPr>
          <p:grpSpPr bwMode="auto">
            <a:xfrm>
              <a:off x="1412875" y="6157913"/>
              <a:ext cx="92075" cy="220662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3138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9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575" name="Group 1933"/>
            <p:cNvGrpSpPr>
              <a:grpSpLocks/>
            </p:cNvGrpSpPr>
            <p:nvPr/>
          </p:nvGrpSpPr>
          <p:grpSpPr bwMode="auto">
            <a:xfrm>
              <a:off x="1052513" y="5797550"/>
              <a:ext cx="209550" cy="165100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3135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6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7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576" name="Group 1937"/>
            <p:cNvGrpSpPr>
              <a:grpSpLocks/>
            </p:cNvGrpSpPr>
            <p:nvPr/>
          </p:nvGrpSpPr>
          <p:grpSpPr bwMode="auto">
            <a:xfrm>
              <a:off x="3573463" y="5843588"/>
              <a:ext cx="215900" cy="144462"/>
              <a:chOff x="1584" y="5232"/>
              <a:chExt cx="240" cy="192"/>
            </a:xfrm>
          </p:grpSpPr>
          <p:sp>
            <p:nvSpPr>
              <p:cNvPr id="3132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3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33" name="Line 1939"/>
              <p:cNvSpPr>
                <a:spLocks noChangeShapeType="1"/>
              </p:cNvSpPr>
              <p:nvPr/>
            </p:nvSpPr>
            <p:spPr bwMode="auto">
              <a:xfrm>
                <a:off x="1584" y="537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34" name="Line 1940"/>
              <p:cNvSpPr>
                <a:spLocks noChangeShapeType="1"/>
              </p:cNvSpPr>
              <p:nvPr/>
            </p:nvSpPr>
            <p:spPr bwMode="auto">
              <a:xfrm>
                <a:off x="1824" y="537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577" name="Rectangle 1941"/>
            <p:cNvSpPr>
              <a:spLocks noChangeArrowheads="1"/>
            </p:cNvSpPr>
            <p:nvPr/>
          </p:nvSpPr>
          <p:spPr bwMode="auto">
            <a:xfrm>
              <a:off x="3652838" y="4014788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78" name="Rectangle 1942"/>
            <p:cNvSpPr>
              <a:spLocks noChangeArrowheads="1"/>
            </p:cNvSpPr>
            <p:nvPr/>
          </p:nvSpPr>
          <p:spPr bwMode="auto">
            <a:xfrm>
              <a:off x="3652838" y="4068763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79" name="Rectangle 1943"/>
            <p:cNvSpPr>
              <a:spLocks noChangeArrowheads="1"/>
            </p:cNvSpPr>
            <p:nvPr/>
          </p:nvSpPr>
          <p:spPr bwMode="auto">
            <a:xfrm>
              <a:off x="3652838" y="4124325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0" name="Rectangle 1944"/>
            <p:cNvSpPr>
              <a:spLocks noChangeArrowheads="1"/>
            </p:cNvSpPr>
            <p:nvPr/>
          </p:nvSpPr>
          <p:spPr bwMode="auto">
            <a:xfrm>
              <a:off x="3652838" y="4178300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1" name="Rectangle 1945"/>
            <p:cNvSpPr>
              <a:spLocks noChangeArrowheads="1"/>
            </p:cNvSpPr>
            <p:nvPr/>
          </p:nvSpPr>
          <p:spPr bwMode="auto">
            <a:xfrm>
              <a:off x="3652838" y="4230688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2" name="Rectangle 1946"/>
            <p:cNvSpPr>
              <a:spLocks noChangeArrowheads="1"/>
            </p:cNvSpPr>
            <p:nvPr/>
          </p:nvSpPr>
          <p:spPr bwMode="auto">
            <a:xfrm>
              <a:off x="3644900" y="4438650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3" name="Rectangle 1947"/>
            <p:cNvSpPr>
              <a:spLocks noChangeArrowheads="1"/>
            </p:cNvSpPr>
            <p:nvPr/>
          </p:nvSpPr>
          <p:spPr bwMode="auto">
            <a:xfrm>
              <a:off x="3644900" y="4494213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4" name="Rectangle 1948"/>
            <p:cNvSpPr>
              <a:spLocks noChangeArrowheads="1"/>
            </p:cNvSpPr>
            <p:nvPr/>
          </p:nvSpPr>
          <p:spPr bwMode="auto">
            <a:xfrm>
              <a:off x="3644900" y="4549775"/>
              <a:ext cx="171450" cy="555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5" name="Rectangle 1949"/>
            <p:cNvSpPr>
              <a:spLocks noChangeArrowheads="1"/>
            </p:cNvSpPr>
            <p:nvPr/>
          </p:nvSpPr>
          <p:spPr bwMode="auto">
            <a:xfrm>
              <a:off x="3644900" y="4605338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6" name="Rectangle 1950"/>
            <p:cNvSpPr>
              <a:spLocks noChangeArrowheads="1"/>
            </p:cNvSpPr>
            <p:nvPr/>
          </p:nvSpPr>
          <p:spPr bwMode="auto">
            <a:xfrm>
              <a:off x="3644900" y="4659313"/>
              <a:ext cx="171450" cy="57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7" name="Rectangle 1958"/>
            <p:cNvSpPr>
              <a:spLocks noChangeArrowheads="1"/>
            </p:cNvSpPr>
            <p:nvPr/>
          </p:nvSpPr>
          <p:spPr bwMode="auto">
            <a:xfrm>
              <a:off x="3644900" y="2424113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8" name="Rectangle 1959"/>
            <p:cNvSpPr>
              <a:spLocks noChangeArrowheads="1"/>
            </p:cNvSpPr>
            <p:nvPr/>
          </p:nvSpPr>
          <p:spPr bwMode="auto">
            <a:xfrm>
              <a:off x="3644900" y="2482850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89" name="Rectangle 1960"/>
            <p:cNvSpPr>
              <a:spLocks noChangeArrowheads="1"/>
            </p:cNvSpPr>
            <p:nvPr/>
          </p:nvSpPr>
          <p:spPr bwMode="auto">
            <a:xfrm>
              <a:off x="3644900" y="2535238"/>
              <a:ext cx="171450" cy="55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0" name="Rectangle 1961"/>
            <p:cNvSpPr>
              <a:spLocks noChangeArrowheads="1"/>
            </p:cNvSpPr>
            <p:nvPr/>
          </p:nvSpPr>
          <p:spPr bwMode="auto">
            <a:xfrm>
              <a:off x="3644900" y="2586038"/>
              <a:ext cx="171450" cy="571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1" name="Rectangle 1962"/>
            <p:cNvSpPr>
              <a:spLocks noChangeArrowheads="1"/>
            </p:cNvSpPr>
            <p:nvPr/>
          </p:nvSpPr>
          <p:spPr bwMode="auto">
            <a:xfrm>
              <a:off x="3644900" y="2646363"/>
              <a:ext cx="171450" cy="539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2" name="AutoShape 1972"/>
            <p:cNvSpPr>
              <a:spLocks noChangeArrowheads="1"/>
            </p:cNvSpPr>
            <p:nvPr/>
          </p:nvSpPr>
          <p:spPr bwMode="auto">
            <a:xfrm>
              <a:off x="2420938" y="3422650"/>
              <a:ext cx="103187" cy="18097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3" name="AutoShape 1973"/>
            <p:cNvSpPr>
              <a:spLocks noChangeArrowheads="1"/>
            </p:cNvSpPr>
            <p:nvPr/>
          </p:nvSpPr>
          <p:spPr bwMode="auto">
            <a:xfrm>
              <a:off x="2420938" y="3109913"/>
              <a:ext cx="101600" cy="182562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4" name="AutoShape 1974"/>
            <p:cNvSpPr>
              <a:spLocks noChangeArrowheads="1"/>
            </p:cNvSpPr>
            <p:nvPr/>
          </p:nvSpPr>
          <p:spPr bwMode="auto">
            <a:xfrm>
              <a:off x="2676525" y="3109913"/>
              <a:ext cx="101600" cy="182562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5" name="AutoShape 1975"/>
            <p:cNvSpPr>
              <a:spLocks noChangeArrowheads="1"/>
            </p:cNvSpPr>
            <p:nvPr/>
          </p:nvSpPr>
          <p:spPr bwMode="auto">
            <a:xfrm>
              <a:off x="2676525" y="3422650"/>
              <a:ext cx="101600" cy="180975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596" name="AutoShape 1984"/>
            <p:cNvSpPr>
              <a:spLocks noChangeArrowheads="1"/>
            </p:cNvSpPr>
            <p:nvPr/>
          </p:nvSpPr>
          <p:spPr bwMode="auto">
            <a:xfrm rot="10800000">
              <a:off x="2797175" y="4059238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97" name="AutoShape 1985"/>
            <p:cNvSpPr>
              <a:spLocks noChangeArrowheads="1"/>
            </p:cNvSpPr>
            <p:nvPr/>
          </p:nvSpPr>
          <p:spPr bwMode="auto">
            <a:xfrm rot="10800000">
              <a:off x="2797175" y="4633913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598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057400" y="4519613"/>
              <a:ext cx="87313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2599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3100388" y="4519613"/>
              <a:ext cx="762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600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3103563" y="4154488"/>
              <a:ext cx="73025" cy="1127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2601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3136900" y="3527425"/>
              <a:ext cx="87313" cy="984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2602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2057400" y="4110038"/>
              <a:ext cx="71438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2603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2057400" y="3527425"/>
              <a:ext cx="87313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2604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3103563" y="3109913"/>
              <a:ext cx="84137" cy="1301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2605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2057400" y="3109913"/>
              <a:ext cx="71438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2606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2740025" y="2481263"/>
              <a:ext cx="87313" cy="111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28</a:t>
              </a:r>
            </a:p>
          </p:txBody>
        </p:sp>
        <p:sp>
          <p:nvSpPr>
            <p:cNvPr id="2607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2109788" y="2481263"/>
              <a:ext cx="69850" cy="1095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27</a:t>
              </a:r>
            </a:p>
          </p:txBody>
        </p:sp>
        <p:sp>
          <p:nvSpPr>
            <p:cNvPr id="2608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2711450" y="21161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32</a:t>
              </a:r>
            </a:p>
          </p:txBody>
        </p:sp>
        <p:sp>
          <p:nvSpPr>
            <p:cNvPr id="2609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2057400" y="21161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31</a:t>
              </a:r>
            </a:p>
          </p:txBody>
        </p:sp>
        <p:sp>
          <p:nvSpPr>
            <p:cNvPr id="2610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3213100" y="1436688"/>
              <a:ext cx="9525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36</a:t>
              </a:r>
            </a:p>
          </p:txBody>
        </p:sp>
        <p:sp>
          <p:nvSpPr>
            <p:cNvPr id="2611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2060575" y="1371600"/>
              <a:ext cx="9525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35</a:t>
              </a:r>
            </a:p>
          </p:txBody>
        </p:sp>
        <p:sp>
          <p:nvSpPr>
            <p:cNvPr id="2612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3213100" y="96678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40</a:t>
              </a:r>
            </a:p>
          </p:txBody>
        </p:sp>
        <p:sp>
          <p:nvSpPr>
            <p:cNvPr id="2613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2097088" y="1012825"/>
              <a:ext cx="95250" cy="1031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39</a:t>
              </a:r>
            </a:p>
          </p:txBody>
        </p:sp>
        <p:sp>
          <p:nvSpPr>
            <p:cNvPr id="2614" name="AutoShape 2002"/>
            <p:cNvSpPr>
              <a:spLocks noChangeArrowheads="1"/>
            </p:cNvSpPr>
            <p:nvPr/>
          </p:nvSpPr>
          <p:spPr bwMode="auto">
            <a:xfrm rot="10800000">
              <a:off x="2851150" y="1176338"/>
              <a:ext cx="85725" cy="1095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15" name="AutoShape 2003"/>
            <p:cNvSpPr>
              <a:spLocks noChangeArrowheads="1"/>
            </p:cNvSpPr>
            <p:nvPr/>
          </p:nvSpPr>
          <p:spPr bwMode="auto">
            <a:xfrm rot="10800000">
              <a:off x="2795588" y="1228725"/>
              <a:ext cx="87312" cy="10953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16" name="Rectangle 2007"/>
            <p:cNvSpPr>
              <a:spLocks noChangeArrowheads="1"/>
            </p:cNvSpPr>
            <p:nvPr/>
          </p:nvSpPr>
          <p:spPr bwMode="auto">
            <a:xfrm>
              <a:off x="617538" y="5565775"/>
              <a:ext cx="360362" cy="1571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17" name="Rectangle 2008"/>
            <p:cNvSpPr>
              <a:spLocks noChangeArrowheads="1"/>
            </p:cNvSpPr>
            <p:nvPr/>
          </p:nvSpPr>
          <p:spPr bwMode="auto">
            <a:xfrm>
              <a:off x="4114800" y="5616575"/>
              <a:ext cx="360363" cy="1587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18" name="Rectangle 2009"/>
            <p:cNvSpPr>
              <a:spLocks noChangeArrowheads="1"/>
            </p:cNvSpPr>
            <p:nvPr/>
          </p:nvSpPr>
          <p:spPr bwMode="auto">
            <a:xfrm>
              <a:off x="257175" y="5565775"/>
              <a:ext cx="307975" cy="2079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19" name="Rectangle 2010"/>
            <p:cNvSpPr>
              <a:spLocks noChangeArrowheads="1"/>
            </p:cNvSpPr>
            <p:nvPr/>
          </p:nvSpPr>
          <p:spPr bwMode="auto">
            <a:xfrm>
              <a:off x="4578350" y="5616575"/>
              <a:ext cx="307975" cy="2111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20" name="Rectangle 2011"/>
            <p:cNvSpPr>
              <a:spLocks noChangeArrowheads="1"/>
            </p:cNvSpPr>
            <p:nvPr/>
          </p:nvSpPr>
          <p:spPr bwMode="auto">
            <a:xfrm>
              <a:off x="153988" y="2011363"/>
              <a:ext cx="103187" cy="5746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2621" name="Rectangle 2012"/>
            <p:cNvSpPr>
              <a:spLocks noChangeArrowheads="1"/>
            </p:cNvSpPr>
            <p:nvPr/>
          </p:nvSpPr>
          <p:spPr bwMode="auto">
            <a:xfrm>
              <a:off x="4938713" y="2011363"/>
              <a:ext cx="103187" cy="5746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2622" name="Line 2020"/>
            <p:cNvSpPr>
              <a:spLocks noChangeShapeType="1"/>
            </p:cNvSpPr>
            <p:nvPr/>
          </p:nvSpPr>
          <p:spPr bwMode="auto">
            <a:xfrm>
              <a:off x="1954213" y="6386513"/>
              <a:ext cx="179387" cy="1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23" name="AutoShape 2021"/>
            <p:cNvSpPr>
              <a:spLocks noChangeArrowheads="1"/>
            </p:cNvSpPr>
            <p:nvPr/>
          </p:nvSpPr>
          <p:spPr bwMode="auto">
            <a:xfrm>
              <a:off x="1954213" y="6765925"/>
              <a:ext cx="179387" cy="4714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24" name="AutoShape 2022"/>
            <p:cNvSpPr>
              <a:spLocks noChangeArrowheads="1"/>
            </p:cNvSpPr>
            <p:nvPr/>
          </p:nvSpPr>
          <p:spPr bwMode="auto">
            <a:xfrm>
              <a:off x="1954213" y="6229350"/>
              <a:ext cx="179387" cy="4714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25" name="Rectangle 2031"/>
            <p:cNvSpPr>
              <a:spLocks noChangeArrowheads="1"/>
            </p:cNvSpPr>
            <p:nvPr/>
          </p:nvSpPr>
          <p:spPr bwMode="auto">
            <a:xfrm>
              <a:off x="204788" y="496888"/>
              <a:ext cx="309562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2626" name="Rectangle 2032"/>
            <p:cNvSpPr>
              <a:spLocks noChangeArrowheads="1"/>
            </p:cNvSpPr>
            <p:nvPr/>
          </p:nvSpPr>
          <p:spPr bwMode="auto">
            <a:xfrm>
              <a:off x="720725" y="496888"/>
              <a:ext cx="307975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2627" name="Rectangle 2033"/>
            <p:cNvSpPr>
              <a:spLocks noChangeArrowheads="1"/>
            </p:cNvSpPr>
            <p:nvPr/>
          </p:nvSpPr>
          <p:spPr bwMode="auto">
            <a:xfrm>
              <a:off x="4629150" y="547688"/>
              <a:ext cx="307975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2628" name="Rectangle 2034"/>
            <p:cNvSpPr>
              <a:spLocks noChangeArrowheads="1"/>
            </p:cNvSpPr>
            <p:nvPr/>
          </p:nvSpPr>
          <p:spPr bwMode="auto">
            <a:xfrm>
              <a:off x="4011613" y="547688"/>
              <a:ext cx="307975" cy="2095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2629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3003550" y="4633913"/>
              <a:ext cx="3968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630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3003550" y="4476750"/>
              <a:ext cx="39688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631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3003550" y="4267200"/>
              <a:ext cx="39688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632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3003550" y="4059238"/>
              <a:ext cx="39688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633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3595688" y="37877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634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3595688" y="3630613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635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1439863" y="3841750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636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1439863" y="368458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637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3498850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2638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3448050" y="3213100"/>
              <a:ext cx="809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639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3595688" y="2900363"/>
              <a:ext cx="8096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2640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3549650" y="2692400"/>
              <a:ext cx="809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641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1389063" y="2847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2642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1389063" y="2692400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643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3292475" y="2481263"/>
              <a:ext cx="80963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2644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3348038" y="2166938"/>
              <a:ext cx="8096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2645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3348038" y="1958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2646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2949575" y="122872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2647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2981325" y="846138"/>
              <a:ext cx="8255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2648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1916113" y="39687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2649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3059113" y="3968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2650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1925638" y="180975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2651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3059113" y="180975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2652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1925638" y="0"/>
              <a:ext cx="8096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2653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3059113" y="0"/>
              <a:ext cx="82550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2654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1773238" y="5868988"/>
              <a:ext cx="889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2655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3141663" y="5868988"/>
              <a:ext cx="87312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2656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2522538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657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2779713" y="3368675"/>
              <a:ext cx="4127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658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2522538" y="305593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659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2779713" y="3055938"/>
              <a:ext cx="412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660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668338" y="5616575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2661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360363" y="5616575"/>
              <a:ext cx="136525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2662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4217988" y="5668963"/>
              <a:ext cx="13652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2663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4681538" y="5668963"/>
              <a:ext cx="134937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2664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1052513" y="5942013"/>
              <a:ext cx="155575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2665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3644900" y="5988050"/>
              <a:ext cx="157163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2666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1697038" y="7046913"/>
              <a:ext cx="1778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2667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1697038" y="6516688"/>
              <a:ext cx="177800" cy="968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2668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3189288" y="6508750"/>
              <a:ext cx="17621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2669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3189288" y="6994525"/>
              <a:ext cx="176212" cy="968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2670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2867025" y="4940300"/>
              <a:ext cx="184150" cy="873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2671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4149725" y="3787775"/>
              <a:ext cx="206375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2672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2487613" y="706438"/>
              <a:ext cx="149225" cy="9525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2673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2468563" y="5116513"/>
              <a:ext cx="1905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2674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2471738" y="234950"/>
              <a:ext cx="1905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2675" name="Line 2103"/>
            <p:cNvSpPr>
              <a:spLocks noChangeShapeType="1"/>
            </p:cNvSpPr>
            <p:nvPr/>
          </p:nvSpPr>
          <p:spPr bwMode="auto">
            <a:xfrm>
              <a:off x="2471738" y="3055938"/>
              <a:ext cx="0" cy="2619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76" name="Line 2104"/>
            <p:cNvSpPr>
              <a:spLocks noChangeShapeType="1"/>
            </p:cNvSpPr>
            <p:nvPr/>
          </p:nvSpPr>
          <p:spPr bwMode="auto">
            <a:xfrm>
              <a:off x="2728913" y="3055938"/>
              <a:ext cx="0" cy="2619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77" name="Line 2105"/>
            <p:cNvSpPr>
              <a:spLocks noChangeShapeType="1"/>
            </p:cNvSpPr>
            <p:nvPr/>
          </p:nvSpPr>
          <p:spPr bwMode="auto">
            <a:xfrm>
              <a:off x="2471738" y="3368675"/>
              <a:ext cx="0" cy="261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78" name="Line 2106"/>
            <p:cNvSpPr>
              <a:spLocks noChangeShapeType="1"/>
            </p:cNvSpPr>
            <p:nvPr/>
          </p:nvSpPr>
          <p:spPr bwMode="auto">
            <a:xfrm>
              <a:off x="2728913" y="3368675"/>
              <a:ext cx="0" cy="2619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79" name="AutoShape 2111"/>
            <p:cNvSpPr>
              <a:spLocks noChangeArrowheads="1"/>
            </p:cNvSpPr>
            <p:nvPr/>
          </p:nvSpPr>
          <p:spPr bwMode="auto">
            <a:xfrm>
              <a:off x="3908425" y="5354638"/>
              <a:ext cx="161925" cy="1587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80" name="AutoShape 2112"/>
            <p:cNvSpPr>
              <a:spLocks noChangeArrowheads="1"/>
            </p:cNvSpPr>
            <p:nvPr/>
          </p:nvSpPr>
          <p:spPr bwMode="auto">
            <a:xfrm>
              <a:off x="3908425" y="5513388"/>
              <a:ext cx="161925" cy="15557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81" name="AutoShape 2113"/>
            <p:cNvSpPr>
              <a:spLocks noChangeArrowheads="1"/>
            </p:cNvSpPr>
            <p:nvPr/>
          </p:nvSpPr>
          <p:spPr bwMode="auto">
            <a:xfrm>
              <a:off x="977900" y="5146675"/>
              <a:ext cx="161925" cy="1571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82" name="AutoShape 2114"/>
            <p:cNvSpPr>
              <a:spLocks noChangeArrowheads="1"/>
            </p:cNvSpPr>
            <p:nvPr/>
          </p:nvSpPr>
          <p:spPr bwMode="auto">
            <a:xfrm>
              <a:off x="977900" y="5303838"/>
              <a:ext cx="161925" cy="15716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83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4076700" y="2741613"/>
              <a:ext cx="206375" cy="1063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2684" name="Rectangle 2117"/>
            <p:cNvSpPr>
              <a:spLocks noChangeArrowheads="1"/>
            </p:cNvSpPr>
            <p:nvPr/>
          </p:nvSpPr>
          <p:spPr bwMode="auto">
            <a:xfrm>
              <a:off x="6000750" y="3340100"/>
              <a:ext cx="771525" cy="9842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5" name="Rectangle 2118"/>
            <p:cNvSpPr>
              <a:spLocks noChangeArrowheads="1"/>
            </p:cNvSpPr>
            <p:nvPr/>
          </p:nvSpPr>
          <p:spPr bwMode="auto">
            <a:xfrm>
              <a:off x="6000750" y="4645025"/>
              <a:ext cx="771525" cy="9858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6" name="Rectangle 2119"/>
            <p:cNvSpPr>
              <a:spLocks noChangeArrowheads="1"/>
            </p:cNvSpPr>
            <p:nvPr/>
          </p:nvSpPr>
          <p:spPr bwMode="auto">
            <a:xfrm>
              <a:off x="6000750" y="4332288"/>
              <a:ext cx="307975" cy="31273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687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6411913" y="3600450"/>
              <a:ext cx="309562" cy="4175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688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6411913" y="4906963"/>
              <a:ext cx="309562" cy="4191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2689" name="Line 2123"/>
            <p:cNvSpPr>
              <a:spLocks noChangeShapeType="1"/>
            </p:cNvSpPr>
            <p:nvPr/>
          </p:nvSpPr>
          <p:spPr bwMode="auto">
            <a:xfrm>
              <a:off x="5280025" y="3705225"/>
              <a:ext cx="0" cy="12001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0" name="Line 2124"/>
            <p:cNvSpPr>
              <a:spLocks noChangeShapeType="1"/>
            </p:cNvSpPr>
            <p:nvPr/>
          </p:nvSpPr>
          <p:spPr bwMode="auto">
            <a:xfrm>
              <a:off x="5435600" y="3705225"/>
              <a:ext cx="0" cy="12001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1" name="Line 2125"/>
            <p:cNvSpPr>
              <a:spLocks noChangeShapeType="1"/>
            </p:cNvSpPr>
            <p:nvPr/>
          </p:nvSpPr>
          <p:spPr bwMode="auto">
            <a:xfrm flipH="1" flipV="1">
              <a:off x="4972050" y="3600450"/>
              <a:ext cx="307975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2" name="Line 2126"/>
            <p:cNvSpPr>
              <a:spLocks noChangeShapeType="1"/>
            </p:cNvSpPr>
            <p:nvPr/>
          </p:nvSpPr>
          <p:spPr bwMode="auto">
            <a:xfrm>
              <a:off x="5022850" y="3443288"/>
              <a:ext cx="977900" cy="157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3" name="Line 2127"/>
            <p:cNvSpPr>
              <a:spLocks noChangeShapeType="1"/>
            </p:cNvSpPr>
            <p:nvPr/>
          </p:nvSpPr>
          <p:spPr bwMode="auto">
            <a:xfrm>
              <a:off x="5435600" y="3705225"/>
              <a:ext cx="461963" cy="103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4" name="Line 2129"/>
            <p:cNvSpPr>
              <a:spLocks noChangeShapeType="1"/>
            </p:cNvSpPr>
            <p:nvPr/>
          </p:nvSpPr>
          <p:spPr bwMode="auto">
            <a:xfrm flipH="1" flipV="1">
              <a:off x="4919663" y="4800600"/>
              <a:ext cx="360362" cy="106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5" name="Line 2130"/>
            <p:cNvSpPr>
              <a:spLocks noChangeShapeType="1"/>
            </p:cNvSpPr>
            <p:nvPr/>
          </p:nvSpPr>
          <p:spPr bwMode="auto">
            <a:xfrm>
              <a:off x="5435600" y="4906963"/>
              <a:ext cx="461963" cy="50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6" name="Line 2131"/>
            <p:cNvSpPr>
              <a:spLocks noChangeShapeType="1"/>
            </p:cNvSpPr>
            <p:nvPr/>
          </p:nvSpPr>
          <p:spPr bwMode="auto">
            <a:xfrm>
              <a:off x="4765675" y="4749800"/>
              <a:ext cx="0" cy="1571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7" name="Line 2132"/>
            <p:cNvSpPr>
              <a:spLocks noChangeShapeType="1"/>
            </p:cNvSpPr>
            <p:nvPr/>
          </p:nvSpPr>
          <p:spPr bwMode="auto">
            <a:xfrm>
              <a:off x="4765675" y="4906963"/>
              <a:ext cx="1131888" cy="3127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699" name="Rectangle 2209"/>
            <p:cNvSpPr>
              <a:spLocks noChangeArrowheads="1"/>
            </p:cNvSpPr>
            <p:nvPr/>
          </p:nvSpPr>
          <p:spPr bwMode="auto">
            <a:xfrm>
              <a:off x="6000750" y="5375275"/>
              <a:ext cx="50800" cy="2635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00" name="Rectangle 2212"/>
            <p:cNvSpPr>
              <a:spLocks noChangeArrowheads="1"/>
            </p:cNvSpPr>
            <p:nvPr/>
          </p:nvSpPr>
          <p:spPr bwMode="auto">
            <a:xfrm>
              <a:off x="5022850" y="4489450"/>
              <a:ext cx="50800" cy="155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01" name="Rectangle 2330"/>
            <p:cNvSpPr>
              <a:spLocks noChangeArrowheads="1"/>
            </p:cNvSpPr>
            <p:nvPr/>
          </p:nvSpPr>
          <p:spPr bwMode="auto">
            <a:xfrm rot="591949">
              <a:off x="5075238" y="3495675"/>
              <a:ext cx="771525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02" name="Rectangle 2333"/>
            <p:cNvSpPr>
              <a:spLocks noChangeArrowheads="1"/>
            </p:cNvSpPr>
            <p:nvPr/>
          </p:nvSpPr>
          <p:spPr bwMode="auto">
            <a:xfrm rot="885259">
              <a:off x="5022850" y="5064125"/>
              <a:ext cx="720725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700" u="none">
                  <a:solidFill>
                    <a:prstClr val="black"/>
                  </a:solidFill>
                  <a:latin typeface="Calibri"/>
                  <a:ea typeface="ＭＳ Ｐゴシック" charset="0"/>
                </a:rPr>
                <a:t>PC</a:t>
              </a:r>
            </a:p>
          </p:txBody>
        </p:sp>
        <p:sp>
          <p:nvSpPr>
            <p:cNvPr id="2703" name="Rectangle 2336"/>
            <p:cNvSpPr>
              <a:spLocks noChangeArrowheads="1"/>
            </p:cNvSpPr>
            <p:nvPr/>
          </p:nvSpPr>
          <p:spPr bwMode="auto">
            <a:xfrm rot="591949">
              <a:off x="5692775" y="3651250"/>
              <a:ext cx="101600" cy="523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4" name="Rectangle 2337"/>
            <p:cNvSpPr>
              <a:spLocks noChangeArrowheads="1"/>
            </p:cNvSpPr>
            <p:nvPr/>
          </p:nvSpPr>
          <p:spPr bwMode="auto">
            <a:xfrm rot="591949">
              <a:off x="5486400" y="3600450"/>
              <a:ext cx="101600" cy="50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5" name="Rectangle 2338"/>
            <p:cNvSpPr>
              <a:spLocks noChangeArrowheads="1"/>
            </p:cNvSpPr>
            <p:nvPr/>
          </p:nvSpPr>
          <p:spPr bwMode="auto">
            <a:xfrm rot="591949">
              <a:off x="5229225" y="3600450"/>
              <a:ext cx="103188" cy="508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6" name="Rectangle 2341"/>
            <p:cNvSpPr>
              <a:spLocks noChangeArrowheads="1"/>
            </p:cNvSpPr>
            <p:nvPr/>
          </p:nvSpPr>
          <p:spPr bwMode="auto">
            <a:xfrm rot="591949">
              <a:off x="5692775" y="5011738"/>
              <a:ext cx="101600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7" name="Rectangle 2342"/>
            <p:cNvSpPr>
              <a:spLocks noChangeArrowheads="1"/>
            </p:cNvSpPr>
            <p:nvPr/>
          </p:nvSpPr>
          <p:spPr bwMode="auto">
            <a:xfrm rot="591949">
              <a:off x="5486400" y="4957763"/>
              <a:ext cx="101600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8" name="Rectangle 2343"/>
            <p:cNvSpPr>
              <a:spLocks noChangeArrowheads="1"/>
            </p:cNvSpPr>
            <p:nvPr/>
          </p:nvSpPr>
          <p:spPr bwMode="auto">
            <a:xfrm rot="591949">
              <a:off x="5229225" y="4957763"/>
              <a:ext cx="103188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09" name="Text Box 2365"/>
            <p:cNvSpPr txBox="1">
              <a:spLocks noChangeArrowheads="1"/>
            </p:cNvSpPr>
            <p:nvPr/>
          </p:nvSpPr>
          <p:spPr bwMode="auto">
            <a:xfrm>
              <a:off x="6051550" y="5427663"/>
              <a:ext cx="360363" cy="176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smtClean="0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2710" name="Text Box 2367"/>
            <p:cNvSpPr txBox="1">
              <a:spLocks noChangeArrowheads="1"/>
            </p:cNvSpPr>
            <p:nvPr/>
          </p:nvSpPr>
          <p:spPr bwMode="auto">
            <a:xfrm>
              <a:off x="5383213" y="3389313"/>
              <a:ext cx="360362" cy="176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smtClean="0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2711" name="Text Box 2390"/>
            <p:cNvSpPr txBox="1">
              <a:spLocks noChangeArrowheads="1"/>
            </p:cNvSpPr>
            <p:nvPr/>
          </p:nvSpPr>
          <p:spPr bwMode="auto">
            <a:xfrm>
              <a:off x="5383213" y="4800600"/>
              <a:ext cx="412750" cy="176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12" name="Text Box 2419"/>
            <p:cNvSpPr txBox="1">
              <a:spLocks noChangeArrowheads="1"/>
            </p:cNvSpPr>
            <p:nvPr/>
          </p:nvSpPr>
          <p:spPr bwMode="auto">
            <a:xfrm>
              <a:off x="5280025" y="4479925"/>
              <a:ext cx="155575" cy="496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smtClean="0">
                <a:solidFill>
                  <a:prstClr val="black"/>
                </a:solidFill>
              </a:endParaRPr>
            </a:p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smtClean="0">
                <a:solidFill>
                  <a:prstClr val="black"/>
                </a:solidFill>
              </a:endParaRPr>
            </a:p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endParaRPr lang="es-ES" sz="700" u="none" smtClean="0">
                <a:solidFill>
                  <a:prstClr val="black"/>
                </a:solidFill>
              </a:endParaRPr>
            </a:p>
          </p:txBody>
        </p:sp>
        <p:sp>
          <p:nvSpPr>
            <p:cNvPr id="2713" name="Rectangle 2509"/>
            <p:cNvSpPr>
              <a:spLocks noChangeArrowheads="1"/>
            </p:cNvSpPr>
            <p:nvPr/>
          </p:nvSpPr>
          <p:spPr bwMode="auto">
            <a:xfrm>
              <a:off x="5022850" y="3652838"/>
              <a:ext cx="52388" cy="1047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14" name="AutoShape 2511"/>
            <p:cNvSpPr>
              <a:spLocks noChangeArrowheads="1"/>
            </p:cNvSpPr>
            <p:nvPr/>
          </p:nvSpPr>
          <p:spPr bwMode="auto">
            <a:xfrm>
              <a:off x="1593850" y="45100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15" name="AutoShape 2512"/>
            <p:cNvSpPr>
              <a:spLocks noChangeArrowheads="1"/>
            </p:cNvSpPr>
            <p:nvPr/>
          </p:nvSpPr>
          <p:spPr bwMode="auto">
            <a:xfrm>
              <a:off x="1593850" y="4302125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16" name="AutoShape 2513"/>
            <p:cNvSpPr>
              <a:spLocks noChangeArrowheads="1"/>
            </p:cNvSpPr>
            <p:nvPr/>
          </p:nvSpPr>
          <p:spPr bwMode="auto">
            <a:xfrm>
              <a:off x="1593850" y="341153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17" name="AutoShape 2514"/>
            <p:cNvSpPr>
              <a:spLocks noChangeArrowheads="1"/>
            </p:cNvSpPr>
            <p:nvPr/>
          </p:nvSpPr>
          <p:spPr bwMode="auto">
            <a:xfrm>
              <a:off x="1593850" y="320198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18" name="AutoShape 2515"/>
            <p:cNvSpPr>
              <a:spLocks noChangeArrowheads="1"/>
            </p:cNvSpPr>
            <p:nvPr/>
          </p:nvSpPr>
          <p:spPr bwMode="auto">
            <a:xfrm>
              <a:off x="1593850" y="2366963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19" name="AutoShape 2516"/>
            <p:cNvSpPr>
              <a:spLocks noChangeArrowheads="1"/>
            </p:cNvSpPr>
            <p:nvPr/>
          </p:nvSpPr>
          <p:spPr bwMode="auto">
            <a:xfrm>
              <a:off x="1593850" y="221138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grpSp>
          <p:nvGrpSpPr>
            <p:cNvPr id="2720" name="Group 2576"/>
            <p:cNvGrpSpPr>
              <a:grpSpLocks/>
            </p:cNvGrpSpPr>
            <p:nvPr/>
          </p:nvGrpSpPr>
          <p:grpSpPr bwMode="auto">
            <a:xfrm>
              <a:off x="5013325" y="5149850"/>
              <a:ext cx="144463" cy="358775"/>
              <a:chOff x="3203" y="3606"/>
              <a:chExt cx="91" cy="273"/>
            </a:xfrm>
          </p:grpSpPr>
          <p:sp>
            <p:nvSpPr>
              <p:cNvPr id="3126" name="Rectangle 2554"/>
              <p:cNvSpPr>
                <a:spLocks noChangeArrowheads="1"/>
              </p:cNvSpPr>
              <p:nvPr/>
            </p:nvSpPr>
            <p:spPr bwMode="auto">
              <a:xfrm>
                <a:off x="3203" y="374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7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8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9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30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31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721" name="Group 2577"/>
            <p:cNvGrpSpPr>
              <a:grpSpLocks/>
            </p:cNvGrpSpPr>
            <p:nvPr/>
          </p:nvGrpSpPr>
          <p:grpSpPr bwMode="auto">
            <a:xfrm>
              <a:off x="5734050" y="5292725"/>
              <a:ext cx="144463" cy="360363"/>
              <a:chOff x="3203" y="3606"/>
              <a:chExt cx="91" cy="273"/>
            </a:xfrm>
          </p:grpSpPr>
          <p:sp>
            <p:nvSpPr>
              <p:cNvPr id="3120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1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2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3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4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7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25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722" name="Group 2584"/>
            <p:cNvGrpSpPr>
              <a:grpSpLocks/>
            </p:cNvGrpSpPr>
            <p:nvPr/>
          </p:nvGrpSpPr>
          <p:grpSpPr bwMode="auto">
            <a:xfrm>
              <a:off x="5157788" y="3708400"/>
              <a:ext cx="142875" cy="360363"/>
              <a:chOff x="3203" y="3606"/>
              <a:chExt cx="91" cy="273"/>
            </a:xfrm>
          </p:grpSpPr>
          <p:sp>
            <p:nvSpPr>
              <p:cNvPr id="3114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5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6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7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8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7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9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723" name="Group 2591"/>
            <p:cNvGrpSpPr>
              <a:grpSpLocks/>
            </p:cNvGrpSpPr>
            <p:nvPr/>
          </p:nvGrpSpPr>
          <p:grpSpPr bwMode="auto">
            <a:xfrm>
              <a:off x="5734050" y="3781425"/>
              <a:ext cx="144463" cy="358775"/>
              <a:chOff x="3203" y="3606"/>
              <a:chExt cx="91" cy="273"/>
            </a:xfrm>
          </p:grpSpPr>
          <p:sp>
            <p:nvSpPr>
              <p:cNvPr id="3108" name="Rectangle 2592"/>
              <p:cNvSpPr>
                <a:spLocks noChangeArrowheads="1"/>
              </p:cNvSpPr>
              <p:nvPr/>
            </p:nvSpPr>
            <p:spPr bwMode="auto">
              <a:xfrm>
                <a:off x="3203" y="3743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09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0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1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2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13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724" name="AutoShape 2604"/>
            <p:cNvSpPr>
              <a:spLocks noChangeArrowheads="1"/>
            </p:cNvSpPr>
            <p:nvPr/>
          </p:nvSpPr>
          <p:spPr bwMode="auto">
            <a:xfrm>
              <a:off x="1558925" y="1244600"/>
              <a:ext cx="285750" cy="5556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5" name="AutoShape 2605"/>
            <p:cNvSpPr>
              <a:spLocks noChangeArrowheads="1"/>
            </p:cNvSpPr>
            <p:nvPr/>
          </p:nvSpPr>
          <p:spPr bwMode="auto">
            <a:xfrm>
              <a:off x="1558925" y="1300163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6" name="AutoShape 2606"/>
            <p:cNvSpPr>
              <a:spLocks noChangeArrowheads="1"/>
            </p:cNvSpPr>
            <p:nvPr/>
          </p:nvSpPr>
          <p:spPr bwMode="auto">
            <a:xfrm>
              <a:off x="1558925" y="1355725"/>
              <a:ext cx="285750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7" name="AutoShape 2607"/>
            <p:cNvSpPr>
              <a:spLocks noChangeArrowheads="1"/>
            </p:cNvSpPr>
            <p:nvPr/>
          </p:nvSpPr>
          <p:spPr bwMode="auto">
            <a:xfrm>
              <a:off x="1558925" y="1409700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8" name="AutoShape 2608"/>
            <p:cNvSpPr>
              <a:spLocks noChangeArrowheads="1"/>
            </p:cNvSpPr>
            <p:nvPr/>
          </p:nvSpPr>
          <p:spPr bwMode="auto">
            <a:xfrm>
              <a:off x="1558925" y="1468438"/>
              <a:ext cx="285750" cy="5715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29" name="AutoShape 2609"/>
            <p:cNvSpPr>
              <a:spLocks noChangeArrowheads="1"/>
            </p:cNvSpPr>
            <p:nvPr/>
          </p:nvSpPr>
          <p:spPr bwMode="auto">
            <a:xfrm>
              <a:off x="1558925" y="1189038"/>
              <a:ext cx="285750" cy="555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0" name="Line 2673"/>
            <p:cNvSpPr>
              <a:spLocks noChangeShapeType="1"/>
            </p:cNvSpPr>
            <p:nvPr/>
          </p:nvSpPr>
          <p:spPr bwMode="auto">
            <a:xfrm>
              <a:off x="2924175" y="6386513"/>
              <a:ext cx="179388" cy="1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31" name="AutoShape 2674"/>
            <p:cNvSpPr>
              <a:spLocks noChangeArrowheads="1"/>
            </p:cNvSpPr>
            <p:nvPr/>
          </p:nvSpPr>
          <p:spPr bwMode="auto">
            <a:xfrm>
              <a:off x="2924175" y="6765925"/>
              <a:ext cx="179388" cy="4714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32" name="AutoShape 2675"/>
            <p:cNvSpPr>
              <a:spLocks noChangeArrowheads="1"/>
            </p:cNvSpPr>
            <p:nvPr/>
          </p:nvSpPr>
          <p:spPr bwMode="auto">
            <a:xfrm>
              <a:off x="2924175" y="6229350"/>
              <a:ext cx="179388" cy="4714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33" name="4 Elipse"/>
            <p:cNvSpPr>
              <a:spLocks noChangeArrowheads="1"/>
            </p:cNvSpPr>
            <p:nvPr/>
          </p:nvSpPr>
          <p:spPr bwMode="auto">
            <a:xfrm>
              <a:off x="2481263" y="882650"/>
              <a:ext cx="101600" cy="10001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34" name="749 Elipse"/>
            <p:cNvSpPr>
              <a:spLocks noChangeArrowheads="1"/>
            </p:cNvSpPr>
            <p:nvPr/>
          </p:nvSpPr>
          <p:spPr bwMode="auto">
            <a:xfrm>
              <a:off x="2032000" y="4800600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pic>
          <p:nvPicPr>
            <p:cNvPr id="2735" name="Picture 746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2708275" y="4789488"/>
              <a:ext cx="115888" cy="115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sp>
          <p:nvSpPr>
            <p:cNvPr id="2736" name="751 Elipse"/>
            <p:cNvSpPr>
              <a:spLocks noChangeArrowheads="1"/>
            </p:cNvSpPr>
            <p:nvPr/>
          </p:nvSpPr>
          <p:spPr bwMode="auto">
            <a:xfrm>
              <a:off x="1943100" y="5840413"/>
              <a:ext cx="100013" cy="10001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pic>
          <p:nvPicPr>
            <p:cNvPr id="2737" name="Picture 747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2944813" y="5837238"/>
              <a:ext cx="115887" cy="115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38" name="Picture 748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196975" y="526573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39" name="Picture 749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713163" y="5265738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sp>
          <p:nvSpPr>
            <p:cNvPr id="2740" name="755 Elipse"/>
            <p:cNvSpPr>
              <a:spLocks noChangeArrowheads="1"/>
            </p:cNvSpPr>
            <p:nvPr/>
          </p:nvSpPr>
          <p:spPr bwMode="auto">
            <a:xfrm>
              <a:off x="1643063" y="3990975"/>
              <a:ext cx="101600" cy="10001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pic>
          <p:nvPicPr>
            <p:cNvPr id="2741" name="Picture 750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771650" y="43799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2" name="Picture 751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357563" y="4241800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3" name="Picture 752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357563" y="43735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4" name="Picture 754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762375" y="31353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5" name="Picture 755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763963" y="3330575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6" name="Picture 756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757363" y="329406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7" name="Picture 757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628775" y="288131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8" name="Picture 758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067050" y="296068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49" name="Picture 759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746250" y="2268538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50" name="Picture 760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630363" y="2717800"/>
              <a:ext cx="115887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51" name="Picture 761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747838" y="187801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52" name="Picture 762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521075" y="1998663"/>
              <a:ext cx="115888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53" name="Picture 763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3529013" y="2170113"/>
              <a:ext cx="115887" cy="1095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54" name="Picture 764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1746250" y="1536700"/>
              <a:ext cx="115888" cy="109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  <p:pic>
          <p:nvPicPr>
            <p:cNvPr id="2755" name="Picture 76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33550" y="1044575"/>
              <a:ext cx="115888" cy="109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6" name="Picture 76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40125" y="1079500"/>
              <a:ext cx="115888" cy="109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7" name="Picture 76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59013" y="396875"/>
              <a:ext cx="115887" cy="109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8" name="Picture 768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8275" y="403225"/>
              <a:ext cx="115888" cy="1095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59" name="Line 2526"/>
            <p:cNvSpPr>
              <a:spLocks noChangeShapeType="1"/>
            </p:cNvSpPr>
            <p:nvPr/>
          </p:nvSpPr>
          <p:spPr bwMode="auto">
            <a:xfrm>
              <a:off x="2620963" y="7554913"/>
              <a:ext cx="0" cy="7826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60" name="Line 2527"/>
            <p:cNvSpPr>
              <a:spLocks noChangeShapeType="1"/>
            </p:cNvSpPr>
            <p:nvPr/>
          </p:nvSpPr>
          <p:spPr bwMode="auto">
            <a:xfrm>
              <a:off x="604838" y="8347075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61" name="Line 2529"/>
            <p:cNvSpPr>
              <a:spLocks noChangeShapeType="1"/>
            </p:cNvSpPr>
            <p:nvPr/>
          </p:nvSpPr>
          <p:spPr bwMode="auto">
            <a:xfrm>
              <a:off x="173038" y="7554913"/>
              <a:ext cx="0" cy="3143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62" name="Line 2530"/>
            <p:cNvSpPr>
              <a:spLocks noChangeShapeType="1"/>
            </p:cNvSpPr>
            <p:nvPr/>
          </p:nvSpPr>
          <p:spPr bwMode="auto">
            <a:xfrm flipH="1">
              <a:off x="173038" y="7554913"/>
              <a:ext cx="2447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63" name="Line 2531"/>
            <p:cNvSpPr>
              <a:spLocks noChangeShapeType="1"/>
            </p:cNvSpPr>
            <p:nvPr/>
          </p:nvSpPr>
          <p:spPr bwMode="auto">
            <a:xfrm flipH="1" flipV="1">
              <a:off x="173038" y="7842250"/>
              <a:ext cx="431800" cy="5048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64" name="Rectangle 3271"/>
            <p:cNvSpPr>
              <a:spLocks noChangeArrowheads="1"/>
            </p:cNvSpPr>
            <p:nvPr/>
          </p:nvSpPr>
          <p:spPr bwMode="auto">
            <a:xfrm>
              <a:off x="2116138" y="8420100"/>
              <a:ext cx="307975" cy="11112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2765" name="Rectangle 3272"/>
            <p:cNvSpPr>
              <a:spLocks noChangeArrowheads="1"/>
            </p:cNvSpPr>
            <p:nvPr/>
          </p:nvSpPr>
          <p:spPr bwMode="auto">
            <a:xfrm>
              <a:off x="1612900" y="8420100"/>
              <a:ext cx="307975" cy="11112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66" name="Rectangle 3273"/>
            <p:cNvSpPr>
              <a:spLocks noChangeArrowheads="1"/>
            </p:cNvSpPr>
            <p:nvPr/>
          </p:nvSpPr>
          <p:spPr bwMode="auto">
            <a:xfrm>
              <a:off x="1108075" y="8420100"/>
              <a:ext cx="307975" cy="11112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2767" name="Text Box 3276"/>
            <p:cNvSpPr txBox="1">
              <a:spLocks noChangeArrowheads="1"/>
            </p:cNvSpPr>
            <p:nvPr/>
          </p:nvSpPr>
          <p:spPr bwMode="auto">
            <a:xfrm>
              <a:off x="1612900" y="8367713"/>
              <a:ext cx="338138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2768" name="Text Box 3277"/>
            <p:cNvSpPr txBox="1">
              <a:spLocks noChangeArrowheads="1"/>
            </p:cNvSpPr>
            <p:nvPr/>
          </p:nvSpPr>
          <p:spPr bwMode="auto">
            <a:xfrm>
              <a:off x="2100263" y="8372475"/>
              <a:ext cx="338137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2769" name="Rectangle 3279"/>
            <p:cNvSpPr>
              <a:spLocks noChangeArrowheads="1"/>
            </p:cNvSpPr>
            <p:nvPr/>
          </p:nvSpPr>
          <p:spPr bwMode="auto">
            <a:xfrm rot="-2913370">
              <a:off x="2522538" y="8302625"/>
              <a:ext cx="307975" cy="11112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70" name="Text Box 3280"/>
            <p:cNvSpPr txBox="1">
              <a:spLocks noChangeArrowheads="1"/>
            </p:cNvSpPr>
            <p:nvPr/>
          </p:nvSpPr>
          <p:spPr bwMode="auto">
            <a:xfrm rot="18746806">
              <a:off x="2511425" y="8262938"/>
              <a:ext cx="338138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2771" name="Group 3338"/>
            <p:cNvGrpSpPr>
              <a:grpSpLocks/>
            </p:cNvGrpSpPr>
            <p:nvPr/>
          </p:nvGrpSpPr>
          <p:grpSpPr bwMode="auto">
            <a:xfrm>
              <a:off x="687388" y="7627938"/>
              <a:ext cx="53975" cy="295275"/>
              <a:chOff x="1344" y="5904"/>
              <a:chExt cx="48" cy="240"/>
            </a:xfrm>
          </p:grpSpPr>
          <p:sp>
            <p:nvSpPr>
              <p:cNvPr id="3105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06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07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772" name="Group 3342"/>
            <p:cNvGrpSpPr>
              <a:grpSpLocks/>
            </p:cNvGrpSpPr>
            <p:nvPr/>
          </p:nvGrpSpPr>
          <p:grpSpPr bwMode="auto">
            <a:xfrm>
              <a:off x="682625" y="7988300"/>
              <a:ext cx="53975" cy="295275"/>
              <a:chOff x="1344" y="5904"/>
              <a:chExt cx="48" cy="240"/>
            </a:xfrm>
          </p:grpSpPr>
          <p:sp>
            <p:nvSpPr>
              <p:cNvPr id="3102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03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104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773" name="Text Box 3346"/>
            <p:cNvSpPr txBox="1">
              <a:spLocks noChangeArrowheads="1"/>
            </p:cNvSpPr>
            <p:nvPr/>
          </p:nvSpPr>
          <p:spPr bwMode="auto">
            <a:xfrm>
              <a:off x="393700" y="7627938"/>
              <a:ext cx="327025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2774" name="Text Box 3347"/>
            <p:cNvSpPr txBox="1">
              <a:spLocks noChangeArrowheads="1"/>
            </p:cNvSpPr>
            <p:nvPr/>
          </p:nvSpPr>
          <p:spPr bwMode="auto">
            <a:xfrm>
              <a:off x="388938" y="7988300"/>
              <a:ext cx="327025" cy="214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2775" name="Text Box 3363"/>
            <p:cNvSpPr txBox="1">
              <a:spLocks noChangeArrowheads="1"/>
            </p:cNvSpPr>
            <p:nvPr/>
          </p:nvSpPr>
          <p:spPr bwMode="auto">
            <a:xfrm>
              <a:off x="162653" y="7167925"/>
              <a:ext cx="1527176" cy="274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200" u="none" dirty="0" smtClean="0">
                  <a:solidFill>
                    <a:prstClr val="black"/>
                  </a:solidFill>
                  <a:latin typeface="Albertus" charset="0"/>
                </a:rPr>
                <a:t>Parking AMARILLO</a:t>
              </a:r>
            </a:p>
          </p:txBody>
        </p:sp>
        <p:sp>
          <p:nvSpPr>
            <p:cNvPr id="2776" name="AutoShape 3398"/>
            <p:cNvSpPr>
              <a:spLocks noChangeArrowheads="1"/>
            </p:cNvSpPr>
            <p:nvPr/>
          </p:nvSpPr>
          <p:spPr bwMode="auto">
            <a:xfrm>
              <a:off x="1038225" y="8059738"/>
              <a:ext cx="73025" cy="14446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77" name="Text Box 3399"/>
            <p:cNvSpPr txBox="1">
              <a:spLocks noChangeArrowheads="1"/>
            </p:cNvSpPr>
            <p:nvPr/>
          </p:nvSpPr>
          <p:spPr bwMode="auto">
            <a:xfrm>
              <a:off x="1036638" y="7988300"/>
              <a:ext cx="241300" cy="214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2778" name="AutoShape 3400"/>
            <p:cNvSpPr>
              <a:spLocks noChangeArrowheads="1"/>
            </p:cNvSpPr>
            <p:nvPr/>
          </p:nvSpPr>
          <p:spPr bwMode="auto">
            <a:xfrm>
              <a:off x="1038225" y="7699375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79" name="Text Box 3401"/>
            <p:cNvSpPr txBox="1">
              <a:spLocks noChangeArrowheads="1"/>
            </p:cNvSpPr>
            <p:nvPr/>
          </p:nvSpPr>
          <p:spPr bwMode="auto">
            <a:xfrm>
              <a:off x="1036638" y="7627938"/>
              <a:ext cx="24130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2780" name="AutoShape 3402"/>
            <p:cNvSpPr>
              <a:spLocks noChangeArrowheads="1"/>
            </p:cNvSpPr>
            <p:nvPr/>
          </p:nvSpPr>
          <p:spPr bwMode="auto">
            <a:xfrm>
              <a:off x="1397000" y="8059738"/>
              <a:ext cx="73025" cy="14446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81" name="Text Box 3403"/>
            <p:cNvSpPr txBox="1">
              <a:spLocks noChangeArrowheads="1"/>
            </p:cNvSpPr>
            <p:nvPr/>
          </p:nvSpPr>
          <p:spPr bwMode="auto">
            <a:xfrm>
              <a:off x="1397000" y="7988300"/>
              <a:ext cx="241300" cy="214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2782" name="AutoShape 3404"/>
            <p:cNvSpPr>
              <a:spLocks noChangeArrowheads="1"/>
            </p:cNvSpPr>
            <p:nvPr/>
          </p:nvSpPr>
          <p:spPr bwMode="auto">
            <a:xfrm>
              <a:off x="1398588" y="7699375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83" name="Text Box 3405"/>
            <p:cNvSpPr txBox="1">
              <a:spLocks noChangeArrowheads="1"/>
            </p:cNvSpPr>
            <p:nvPr/>
          </p:nvSpPr>
          <p:spPr bwMode="auto">
            <a:xfrm>
              <a:off x="1397000" y="7627938"/>
              <a:ext cx="24130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2784" name="AutoShape 3406"/>
            <p:cNvSpPr>
              <a:spLocks noChangeArrowheads="1"/>
            </p:cNvSpPr>
            <p:nvPr/>
          </p:nvSpPr>
          <p:spPr bwMode="auto">
            <a:xfrm>
              <a:off x="1758950" y="8059738"/>
              <a:ext cx="73025" cy="14446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85" name="Text Box 3407"/>
            <p:cNvSpPr txBox="1">
              <a:spLocks noChangeArrowheads="1"/>
            </p:cNvSpPr>
            <p:nvPr/>
          </p:nvSpPr>
          <p:spPr bwMode="auto">
            <a:xfrm>
              <a:off x="1757363" y="7988300"/>
              <a:ext cx="241300" cy="214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2786" name="AutoShape 3408"/>
            <p:cNvSpPr>
              <a:spLocks noChangeArrowheads="1"/>
            </p:cNvSpPr>
            <p:nvPr/>
          </p:nvSpPr>
          <p:spPr bwMode="auto">
            <a:xfrm>
              <a:off x="1758950" y="7699375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87" name="Text Box 3409"/>
            <p:cNvSpPr txBox="1">
              <a:spLocks noChangeArrowheads="1"/>
            </p:cNvSpPr>
            <p:nvPr/>
          </p:nvSpPr>
          <p:spPr bwMode="auto">
            <a:xfrm>
              <a:off x="1757363" y="7627938"/>
              <a:ext cx="24130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2788" name="AutoShape 3410"/>
            <p:cNvSpPr>
              <a:spLocks noChangeArrowheads="1"/>
            </p:cNvSpPr>
            <p:nvPr/>
          </p:nvSpPr>
          <p:spPr bwMode="auto">
            <a:xfrm>
              <a:off x="2190750" y="8059738"/>
              <a:ext cx="73025" cy="14446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89" name="Text Box 3411"/>
            <p:cNvSpPr txBox="1">
              <a:spLocks noChangeArrowheads="1"/>
            </p:cNvSpPr>
            <p:nvPr/>
          </p:nvSpPr>
          <p:spPr bwMode="auto">
            <a:xfrm>
              <a:off x="2189163" y="7988300"/>
              <a:ext cx="241300" cy="2143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2790" name="AutoShape 3412"/>
            <p:cNvSpPr>
              <a:spLocks noChangeArrowheads="1"/>
            </p:cNvSpPr>
            <p:nvPr/>
          </p:nvSpPr>
          <p:spPr bwMode="auto">
            <a:xfrm>
              <a:off x="2190750" y="7699375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91" name="Text Box 3413"/>
            <p:cNvSpPr txBox="1">
              <a:spLocks noChangeArrowheads="1"/>
            </p:cNvSpPr>
            <p:nvPr/>
          </p:nvSpPr>
          <p:spPr bwMode="auto">
            <a:xfrm>
              <a:off x="2189163" y="7627938"/>
              <a:ext cx="24130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2792" name="Line 2134"/>
            <p:cNvSpPr>
              <a:spLocks noChangeShapeType="1"/>
            </p:cNvSpPr>
            <p:nvPr/>
          </p:nvSpPr>
          <p:spPr bwMode="auto">
            <a:xfrm>
              <a:off x="5792788" y="7612063"/>
              <a:ext cx="0" cy="3143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93" name="Line 2135"/>
            <p:cNvSpPr>
              <a:spLocks noChangeShapeType="1"/>
            </p:cNvSpPr>
            <p:nvPr/>
          </p:nvSpPr>
          <p:spPr bwMode="auto">
            <a:xfrm>
              <a:off x="3271838" y="7612063"/>
              <a:ext cx="0" cy="7826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94" name="Line 2136"/>
            <p:cNvSpPr>
              <a:spLocks noChangeShapeType="1"/>
            </p:cNvSpPr>
            <p:nvPr/>
          </p:nvSpPr>
          <p:spPr bwMode="auto">
            <a:xfrm>
              <a:off x="3271838" y="8394700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95" name="Line 2137"/>
            <p:cNvSpPr>
              <a:spLocks noChangeShapeType="1"/>
            </p:cNvSpPr>
            <p:nvPr/>
          </p:nvSpPr>
          <p:spPr bwMode="auto">
            <a:xfrm flipV="1">
              <a:off x="5278438" y="7926388"/>
              <a:ext cx="514350" cy="468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96" name="Line 2138"/>
            <p:cNvSpPr>
              <a:spLocks noChangeShapeType="1"/>
            </p:cNvSpPr>
            <p:nvPr/>
          </p:nvSpPr>
          <p:spPr bwMode="auto">
            <a:xfrm>
              <a:off x="3271838" y="7612063"/>
              <a:ext cx="25209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797" name="Rectangle 2140"/>
            <p:cNvSpPr>
              <a:spLocks noChangeArrowheads="1"/>
            </p:cNvSpPr>
            <p:nvPr/>
          </p:nvSpPr>
          <p:spPr bwMode="auto">
            <a:xfrm>
              <a:off x="3271838" y="7350125"/>
              <a:ext cx="257175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98" name="Rectangle 2141"/>
            <p:cNvSpPr>
              <a:spLocks noChangeArrowheads="1"/>
            </p:cNvSpPr>
            <p:nvPr/>
          </p:nvSpPr>
          <p:spPr bwMode="auto">
            <a:xfrm>
              <a:off x="3633788" y="7350125"/>
              <a:ext cx="615950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799" name="Rectangle 2142"/>
            <p:cNvSpPr>
              <a:spLocks noChangeArrowheads="1"/>
            </p:cNvSpPr>
            <p:nvPr/>
          </p:nvSpPr>
          <p:spPr bwMode="auto">
            <a:xfrm>
              <a:off x="4351338" y="7350125"/>
              <a:ext cx="311150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0" name="Rectangle 2143"/>
            <p:cNvSpPr>
              <a:spLocks noChangeArrowheads="1"/>
            </p:cNvSpPr>
            <p:nvPr/>
          </p:nvSpPr>
          <p:spPr bwMode="auto">
            <a:xfrm>
              <a:off x="4764088" y="7350125"/>
              <a:ext cx="307975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1" name="Rectangle 2144"/>
            <p:cNvSpPr>
              <a:spLocks noChangeArrowheads="1"/>
            </p:cNvSpPr>
            <p:nvPr/>
          </p:nvSpPr>
          <p:spPr bwMode="auto">
            <a:xfrm>
              <a:off x="5176838" y="7350125"/>
              <a:ext cx="565150" cy="523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2" name="Rectangle 2145"/>
            <p:cNvSpPr>
              <a:spLocks noChangeArrowheads="1"/>
            </p:cNvSpPr>
            <p:nvPr/>
          </p:nvSpPr>
          <p:spPr bwMode="auto">
            <a:xfrm>
              <a:off x="3529013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3" name="Rectangle 2150"/>
            <p:cNvSpPr>
              <a:spLocks noChangeArrowheads="1"/>
            </p:cNvSpPr>
            <p:nvPr/>
          </p:nvSpPr>
          <p:spPr bwMode="auto">
            <a:xfrm>
              <a:off x="3529013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4" name="Rectangle 2151"/>
            <p:cNvSpPr>
              <a:spLocks noChangeArrowheads="1"/>
            </p:cNvSpPr>
            <p:nvPr/>
          </p:nvSpPr>
          <p:spPr bwMode="auto">
            <a:xfrm>
              <a:off x="3529013" y="83439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5" name="Rectangle 2152"/>
            <p:cNvSpPr>
              <a:spLocks noChangeArrowheads="1"/>
            </p:cNvSpPr>
            <p:nvPr/>
          </p:nvSpPr>
          <p:spPr bwMode="auto">
            <a:xfrm>
              <a:off x="5484813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6" name="Rectangle 2153"/>
            <p:cNvSpPr>
              <a:spLocks noChangeArrowheads="1"/>
            </p:cNvSpPr>
            <p:nvPr/>
          </p:nvSpPr>
          <p:spPr bwMode="auto">
            <a:xfrm>
              <a:off x="5484813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7" name="Rectangle 2154"/>
            <p:cNvSpPr>
              <a:spLocks noChangeArrowheads="1"/>
            </p:cNvSpPr>
            <p:nvPr/>
          </p:nvSpPr>
          <p:spPr bwMode="auto">
            <a:xfrm rot="-2348640">
              <a:off x="5422900" y="8180388"/>
              <a:ext cx="50800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8" name="Rectangle 2155"/>
            <p:cNvSpPr>
              <a:spLocks noChangeArrowheads="1"/>
            </p:cNvSpPr>
            <p:nvPr/>
          </p:nvSpPr>
          <p:spPr bwMode="auto">
            <a:xfrm>
              <a:off x="4148138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09" name="Rectangle 2157"/>
            <p:cNvSpPr>
              <a:spLocks noChangeArrowheads="1"/>
            </p:cNvSpPr>
            <p:nvPr/>
          </p:nvSpPr>
          <p:spPr bwMode="auto">
            <a:xfrm>
              <a:off x="4148138" y="83439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0" name="Rectangle 2160"/>
            <p:cNvSpPr>
              <a:spLocks noChangeArrowheads="1"/>
            </p:cNvSpPr>
            <p:nvPr/>
          </p:nvSpPr>
          <p:spPr bwMode="auto">
            <a:xfrm>
              <a:off x="4148138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1" name="Rectangle 2163"/>
            <p:cNvSpPr>
              <a:spLocks noChangeArrowheads="1"/>
            </p:cNvSpPr>
            <p:nvPr/>
          </p:nvSpPr>
          <p:spPr bwMode="auto">
            <a:xfrm>
              <a:off x="3840163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2" name="Rectangle 2164"/>
            <p:cNvSpPr>
              <a:spLocks noChangeArrowheads="1"/>
            </p:cNvSpPr>
            <p:nvPr/>
          </p:nvSpPr>
          <p:spPr bwMode="auto">
            <a:xfrm>
              <a:off x="3840163" y="83439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3" name="Rectangle 2165"/>
            <p:cNvSpPr>
              <a:spLocks noChangeArrowheads="1"/>
            </p:cNvSpPr>
            <p:nvPr/>
          </p:nvSpPr>
          <p:spPr bwMode="auto">
            <a:xfrm>
              <a:off x="3840163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4" name="Rectangle 2166"/>
            <p:cNvSpPr>
              <a:spLocks noChangeArrowheads="1"/>
            </p:cNvSpPr>
            <p:nvPr/>
          </p:nvSpPr>
          <p:spPr bwMode="auto">
            <a:xfrm>
              <a:off x="4506913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5" name="Rectangle 2167"/>
            <p:cNvSpPr>
              <a:spLocks noChangeArrowheads="1"/>
            </p:cNvSpPr>
            <p:nvPr/>
          </p:nvSpPr>
          <p:spPr bwMode="auto">
            <a:xfrm>
              <a:off x="4506913" y="83439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6" name="Rectangle 2168"/>
            <p:cNvSpPr>
              <a:spLocks noChangeArrowheads="1"/>
            </p:cNvSpPr>
            <p:nvPr/>
          </p:nvSpPr>
          <p:spPr bwMode="auto">
            <a:xfrm>
              <a:off x="4506913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7" name="Rectangle 2169"/>
            <p:cNvSpPr>
              <a:spLocks noChangeArrowheads="1"/>
            </p:cNvSpPr>
            <p:nvPr/>
          </p:nvSpPr>
          <p:spPr bwMode="auto">
            <a:xfrm>
              <a:off x="4868863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8" name="Rectangle 2170"/>
            <p:cNvSpPr>
              <a:spLocks noChangeArrowheads="1"/>
            </p:cNvSpPr>
            <p:nvPr/>
          </p:nvSpPr>
          <p:spPr bwMode="auto">
            <a:xfrm>
              <a:off x="4868863" y="8343900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19" name="Rectangle 2171"/>
            <p:cNvSpPr>
              <a:spLocks noChangeArrowheads="1"/>
            </p:cNvSpPr>
            <p:nvPr/>
          </p:nvSpPr>
          <p:spPr bwMode="auto">
            <a:xfrm>
              <a:off x="4868863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20" name="Rectangle 2172"/>
            <p:cNvSpPr>
              <a:spLocks noChangeArrowheads="1"/>
            </p:cNvSpPr>
            <p:nvPr/>
          </p:nvSpPr>
          <p:spPr bwMode="auto">
            <a:xfrm>
              <a:off x="5176838" y="771683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21" name="Rectangle 2173"/>
            <p:cNvSpPr>
              <a:spLocks noChangeArrowheads="1"/>
            </p:cNvSpPr>
            <p:nvPr/>
          </p:nvSpPr>
          <p:spPr bwMode="auto">
            <a:xfrm>
              <a:off x="5176838" y="8343900"/>
              <a:ext cx="50800" cy="5080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22" name="Rectangle 2174"/>
            <p:cNvSpPr>
              <a:spLocks noChangeArrowheads="1"/>
            </p:cNvSpPr>
            <p:nvPr/>
          </p:nvSpPr>
          <p:spPr bwMode="auto">
            <a:xfrm>
              <a:off x="5176838" y="7977188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23" name="AutoShape 2215"/>
            <p:cNvSpPr>
              <a:spLocks noChangeArrowheads="1"/>
            </p:cNvSpPr>
            <p:nvPr/>
          </p:nvSpPr>
          <p:spPr bwMode="auto">
            <a:xfrm rot="5400000">
              <a:off x="3427413" y="7507288"/>
              <a:ext cx="155575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24" name="AutoShape 2216"/>
            <p:cNvSpPr>
              <a:spLocks noChangeArrowheads="1"/>
            </p:cNvSpPr>
            <p:nvPr/>
          </p:nvSpPr>
          <p:spPr bwMode="auto">
            <a:xfrm rot="5400000">
              <a:off x="33750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25" name="AutoShape 2217"/>
            <p:cNvSpPr>
              <a:spLocks noChangeArrowheads="1"/>
            </p:cNvSpPr>
            <p:nvPr/>
          </p:nvSpPr>
          <p:spPr bwMode="auto">
            <a:xfrm rot="5400000">
              <a:off x="33242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26" name="AutoShape 2218"/>
            <p:cNvSpPr>
              <a:spLocks noChangeArrowheads="1"/>
            </p:cNvSpPr>
            <p:nvPr/>
          </p:nvSpPr>
          <p:spPr bwMode="auto">
            <a:xfrm rot="5400000">
              <a:off x="32734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27" name="AutoShape 2219"/>
            <p:cNvSpPr>
              <a:spLocks noChangeArrowheads="1"/>
            </p:cNvSpPr>
            <p:nvPr/>
          </p:nvSpPr>
          <p:spPr bwMode="auto">
            <a:xfrm rot="5400000">
              <a:off x="3221038" y="7507288"/>
              <a:ext cx="155575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28" name="AutoShape 2220"/>
            <p:cNvSpPr>
              <a:spLocks noChangeArrowheads="1"/>
            </p:cNvSpPr>
            <p:nvPr/>
          </p:nvSpPr>
          <p:spPr bwMode="auto">
            <a:xfrm rot="5400000">
              <a:off x="378777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29" name="AutoShape 2221"/>
            <p:cNvSpPr>
              <a:spLocks noChangeArrowheads="1"/>
            </p:cNvSpPr>
            <p:nvPr/>
          </p:nvSpPr>
          <p:spPr bwMode="auto">
            <a:xfrm rot="5400000">
              <a:off x="37338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0" name="AutoShape 2222"/>
            <p:cNvSpPr>
              <a:spLocks noChangeArrowheads="1"/>
            </p:cNvSpPr>
            <p:nvPr/>
          </p:nvSpPr>
          <p:spPr bwMode="auto">
            <a:xfrm rot="5400000">
              <a:off x="36830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1" name="AutoShape 2223"/>
            <p:cNvSpPr>
              <a:spLocks noChangeArrowheads="1"/>
            </p:cNvSpPr>
            <p:nvPr/>
          </p:nvSpPr>
          <p:spPr bwMode="auto">
            <a:xfrm rot="5400000">
              <a:off x="36322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2" name="AutoShape 2224"/>
            <p:cNvSpPr>
              <a:spLocks noChangeArrowheads="1"/>
            </p:cNvSpPr>
            <p:nvPr/>
          </p:nvSpPr>
          <p:spPr bwMode="auto">
            <a:xfrm rot="5400000">
              <a:off x="35814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3" name="AutoShape 2225"/>
            <p:cNvSpPr>
              <a:spLocks noChangeArrowheads="1"/>
            </p:cNvSpPr>
            <p:nvPr/>
          </p:nvSpPr>
          <p:spPr bwMode="auto">
            <a:xfrm rot="5400000">
              <a:off x="40449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4" name="AutoShape 2226"/>
            <p:cNvSpPr>
              <a:spLocks noChangeArrowheads="1"/>
            </p:cNvSpPr>
            <p:nvPr/>
          </p:nvSpPr>
          <p:spPr bwMode="auto">
            <a:xfrm rot="5400000">
              <a:off x="399097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5" name="AutoShape 2227"/>
            <p:cNvSpPr>
              <a:spLocks noChangeArrowheads="1"/>
            </p:cNvSpPr>
            <p:nvPr/>
          </p:nvSpPr>
          <p:spPr bwMode="auto">
            <a:xfrm rot="5400000">
              <a:off x="394017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6" name="AutoShape 2228"/>
            <p:cNvSpPr>
              <a:spLocks noChangeArrowheads="1"/>
            </p:cNvSpPr>
            <p:nvPr/>
          </p:nvSpPr>
          <p:spPr bwMode="auto">
            <a:xfrm rot="5400000">
              <a:off x="388937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7" name="AutoShape 2229"/>
            <p:cNvSpPr>
              <a:spLocks noChangeArrowheads="1"/>
            </p:cNvSpPr>
            <p:nvPr/>
          </p:nvSpPr>
          <p:spPr bwMode="auto">
            <a:xfrm rot="5400000">
              <a:off x="383857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8" name="AutoShape 2230"/>
            <p:cNvSpPr>
              <a:spLocks noChangeArrowheads="1"/>
            </p:cNvSpPr>
            <p:nvPr/>
          </p:nvSpPr>
          <p:spPr bwMode="auto">
            <a:xfrm rot="5400000">
              <a:off x="40957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39" name="AutoShape 2231"/>
            <p:cNvSpPr>
              <a:spLocks noChangeArrowheads="1"/>
            </p:cNvSpPr>
            <p:nvPr/>
          </p:nvSpPr>
          <p:spPr bwMode="auto">
            <a:xfrm rot="5400000">
              <a:off x="44545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0" name="AutoShape 2232"/>
            <p:cNvSpPr>
              <a:spLocks noChangeArrowheads="1"/>
            </p:cNvSpPr>
            <p:nvPr/>
          </p:nvSpPr>
          <p:spPr bwMode="auto">
            <a:xfrm rot="5400000">
              <a:off x="44037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1" name="AutoShape 2233"/>
            <p:cNvSpPr>
              <a:spLocks noChangeArrowheads="1"/>
            </p:cNvSpPr>
            <p:nvPr/>
          </p:nvSpPr>
          <p:spPr bwMode="auto">
            <a:xfrm rot="5400000">
              <a:off x="43529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2" name="AutoShape 2234"/>
            <p:cNvSpPr>
              <a:spLocks noChangeArrowheads="1"/>
            </p:cNvSpPr>
            <p:nvPr/>
          </p:nvSpPr>
          <p:spPr bwMode="auto">
            <a:xfrm rot="5400000">
              <a:off x="4300538" y="7507288"/>
              <a:ext cx="155575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3" name="AutoShape 2235"/>
            <p:cNvSpPr>
              <a:spLocks noChangeArrowheads="1"/>
            </p:cNvSpPr>
            <p:nvPr/>
          </p:nvSpPr>
          <p:spPr bwMode="auto">
            <a:xfrm rot="5400000">
              <a:off x="45053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4" name="AutoShape 2236"/>
            <p:cNvSpPr>
              <a:spLocks noChangeArrowheads="1"/>
            </p:cNvSpPr>
            <p:nvPr/>
          </p:nvSpPr>
          <p:spPr bwMode="auto">
            <a:xfrm rot="5400000">
              <a:off x="491807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5" name="AutoShape 2237"/>
            <p:cNvSpPr>
              <a:spLocks noChangeArrowheads="1"/>
            </p:cNvSpPr>
            <p:nvPr/>
          </p:nvSpPr>
          <p:spPr bwMode="auto">
            <a:xfrm rot="5400000">
              <a:off x="48641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6" name="AutoShape 2238"/>
            <p:cNvSpPr>
              <a:spLocks noChangeArrowheads="1"/>
            </p:cNvSpPr>
            <p:nvPr/>
          </p:nvSpPr>
          <p:spPr bwMode="auto">
            <a:xfrm rot="5400000">
              <a:off x="48133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7" name="AutoShape 2239"/>
            <p:cNvSpPr>
              <a:spLocks noChangeArrowheads="1"/>
            </p:cNvSpPr>
            <p:nvPr/>
          </p:nvSpPr>
          <p:spPr bwMode="auto">
            <a:xfrm rot="5400000">
              <a:off x="47625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8" name="AutoShape 2240"/>
            <p:cNvSpPr>
              <a:spLocks noChangeArrowheads="1"/>
            </p:cNvSpPr>
            <p:nvPr/>
          </p:nvSpPr>
          <p:spPr bwMode="auto">
            <a:xfrm rot="5400000">
              <a:off x="5000625" y="7480301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49" name="AutoShape 2241"/>
            <p:cNvSpPr>
              <a:spLocks noChangeArrowheads="1"/>
            </p:cNvSpPr>
            <p:nvPr/>
          </p:nvSpPr>
          <p:spPr bwMode="auto">
            <a:xfrm rot="5400000">
              <a:off x="52768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0" name="AutoShape 2242"/>
            <p:cNvSpPr>
              <a:spLocks noChangeArrowheads="1"/>
            </p:cNvSpPr>
            <p:nvPr/>
          </p:nvSpPr>
          <p:spPr bwMode="auto">
            <a:xfrm rot="5400000">
              <a:off x="52260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1" name="AutoShape 2243"/>
            <p:cNvSpPr>
              <a:spLocks noChangeArrowheads="1"/>
            </p:cNvSpPr>
            <p:nvPr/>
          </p:nvSpPr>
          <p:spPr bwMode="auto">
            <a:xfrm rot="5400000">
              <a:off x="51752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2" name="AutoShape 2244"/>
            <p:cNvSpPr>
              <a:spLocks noChangeArrowheads="1"/>
            </p:cNvSpPr>
            <p:nvPr/>
          </p:nvSpPr>
          <p:spPr bwMode="auto">
            <a:xfrm rot="5400000">
              <a:off x="51244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3" name="AutoShape 2245"/>
            <p:cNvSpPr>
              <a:spLocks noChangeArrowheads="1"/>
            </p:cNvSpPr>
            <p:nvPr/>
          </p:nvSpPr>
          <p:spPr bwMode="auto">
            <a:xfrm rot="5400000">
              <a:off x="53276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4" name="AutoShape 2246"/>
            <p:cNvSpPr>
              <a:spLocks noChangeArrowheads="1"/>
            </p:cNvSpPr>
            <p:nvPr/>
          </p:nvSpPr>
          <p:spPr bwMode="auto">
            <a:xfrm rot="5400000">
              <a:off x="55340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5" name="AutoShape 2247"/>
            <p:cNvSpPr>
              <a:spLocks noChangeArrowheads="1"/>
            </p:cNvSpPr>
            <p:nvPr/>
          </p:nvSpPr>
          <p:spPr bwMode="auto">
            <a:xfrm rot="5400000">
              <a:off x="54832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6" name="AutoShape 2248"/>
            <p:cNvSpPr>
              <a:spLocks noChangeArrowheads="1"/>
            </p:cNvSpPr>
            <p:nvPr/>
          </p:nvSpPr>
          <p:spPr bwMode="auto">
            <a:xfrm rot="5400000">
              <a:off x="54324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7" name="AutoShape 2249"/>
            <p:cNvSpPr>
              <a:spLocks noChangeArrowheads="1"/>
            </p:cNvSpPr>
            <p:nvPr/>
          </p:nvSpPr>
          <p:spPr bwMode="auto">
            <a:xfrm rot="5400000">
              <a:off x="5380038" y="7507288"/>
              <a:ext cx="155575" cy="5397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8" name="AutoShape 2250"/>
            <p:cNvSpPr>
              <a:spLocks noChangeArrowheads="1"/>
            </p:cNvSpPr>
            <p:nvPr/>
          </p:nvSpPr>
          <p:spPr bwMode="auto">
            <a:xfrm rot="5400000">
              <a:off x="5575300" y="7478713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59" name="Rectangle 2308"/>
            <p:cNvSpPr>
              <a:spLocks noChangeArrowheads="1"/>
            </p:cNvSpPr>
            <p:nvPr/>
          </p:nvSpPr>
          <p:spPr bwMode="auto">
            <a:xfrm>
              <a:off x="3529013" y="82915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0" name="Rectangle 2309"/>
            <p:cNvSpPr>
              <a:spLocks noChangeArrowheads="1"/>
            </p:cNvSpPr>
            <p:nvPr/>
          </p:nvSpPr>
          <p:spPr bwMode="auto">
            <a:xfrm>
              <a:off x="4148138" y="82915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1" name="Rectangle 2310"/>
            <p:cNvSpPr>
              <a:spLocks noChangeArrowheads="1"/>
            </p:cNvSpPr>
            <p:nvPr/>
          </p:nvSpPr>
          <p:spPr bwMode="auto">
            <a:xfrm>
              <a:off x="3840163" y="82915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2" name="Rectangle 2311"/>
            <p:cNvSpPr>
              <a:spLocks noChangeArrowheads="1"/>
            </p:cNvSpPr>
            <p:nvPr/>
          </p:nvSpPr>
          <p:spPr bwMode="auto">
            <a:xfrm>
              <a:off x="4506913" y="82915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3" name="Rectangle 2312"/>
            <p:cNvSpPr>
              <a:spLocks noChangeArrowheads="1"/>
            </p:cNvSpPr>
            <p:nvPr/>
          </p:nvSpPr>
          <p:spPr bwMode="auto">
            <a:xfrm>
              <a:off x="4868863" y="8291513"/>
              <a:ext cx="50800" cy="523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4" name="Rectangle 2313"/>
            <p:cNvSpPr>
              <a:spLocks noChangeArrowheads="1"/>
            </p:cNvSpPr>
            <p:nvPr/>
          </p:nvSpPr>
          <p:spPr bwMode="auto">
            <a:xfrm>
              <a:off x="5176838" y="8291513"/>
              <a:ext cx="50800" cy="5238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5" name="Rectangle 2314"/>
            <p:cNvSpPr>
              <a:spLocks noChangeArrowheads="1"/>
            </p:cNvSpPr>
            <p:nvPr/>
          </p:nvSpPr>
          <p:spPr bwMode="auto">
            <a:xfrm>
              <a:off x="3529013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6" name="Rectangle 2315"/>
            <p:cNvSpPr>
              <a:spLocks noChangeArrowheads="1"/>
            </p:cNvSpPr>
            <p:nvPr/>
          </p:nvSpPr>
          <p:spPr bwMode="auto">
            <a:xfrm>
              <a:off x="4148138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7" name="Rectangle 2316"/>
            <p:cNvSpPr>
              <a:spLocks noChangeArrowheads="1"/>
            </p:cNvSpPr>
            <p:nvPr/>
          </p:nvSpPr>
          <p:spPr bwMode="auto">
            <a:xfrm>
              <a:off x="3840163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8" name="Rectangle 2317"/>
            <p:cNvSpPr>
              <a:spLocks noChangeArrowheads="1"/>
            </p:cNvSpPr>
            <p:nvPr/>
          </p:nvSpPr>
          <p:spPr bwMode="auto">
            <a:xfrm>
              <a:off x="4506913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69" name="Rectangle 2318"/>
            <p:cNvSpPr>
              <a:spLocks noChangeArrowheads="1"/>
            </p:cNvSpPr>
            <p:nvPr/>
          </p:nvSpPr>
          <p:spPr bwMode="auto">
            <a:xfrm>
              <a:off x="4868863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0" name="Rectangle 2319"/>
            <p:cNvSpPr>
              <a:spLocks noChangeArrowheads="1"/>
            </p:cNvSpPr>
            <p:nvPr/>
          </p:nvSpPr>
          <p:spPr bwMode="auto">
            <a:xfrm>
              <a:off x="5176838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1" name="Rectangle 2320"/>
            <p:cNvSpPr>
              <a:spLocks noChangeArrowheads="1"/>
            </p:cNvSpPr>
            <p:nvPr/>
          </p:nvSpPr>
          <p:spPr bwMode="auto">
            <a:xfrm>
              <a:off x="3529013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2" name="Rectangle 2321"/>
            <p:cNvSpPr>
              <a:spLocks noChangeArrowheads="1"/>
            </p:cNvSpPr>
            <p:nvPr/>
          </p:nvSpPr>
          <p:spPr bwMode="auto">
            <a:xfrm>
              <a:off x="4148138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3" name="Rectangle 2322"/>
            <p:cNvSpPr>
              <a:spLocks noChangeArrowheads="1"/>
            </p:cNvSpPr>
            <p:nvPr/>
          </p:nvSpPr>
          <p:spPr bwMode="auto">
            <a:xfrm>
              <a:off x="3840163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4" name="Rectangle 2323"/>
            <p:cNvSpPr>
              <a:spLocks noChangeArrowheads="1"/>
            </p:cNvSpPr>
            <p:nvPr/>
          </p:nvSpPr>
          <p:spPr bwMode="auto">
            <a:xfrm>
              <a:off x="4506913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5" name="Rectangle 2324"/>
            <p:cNvSpPr>
              <a:spLocks noChangeArrowheads="1"/>
            </p:cNvSpPr>
            <p:nvPr/>
          </p:nvSpPr>
          <p:spPr bwMode="auto">
            <a:xfrm>
              <a:off x="4868863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6" name="Rectangle 2325"/>
            <p:cNvSpPr>
              <a:spLocks noChangeArrowheads="1"/>
            </p:cNvSpPr>
            <p:nvPr/>
          </p:nvSpPr>
          <p:spPr bwMode="auto">
            <a:xfrm>
              <a:off x="5176838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7" name="Rectangle 2327"/>
            <p:cNvSpPr>
              <a:spLocks noChangeArrowheads="1"/>
            </p:cNvSpPr>
            <p:nvPr/>
          </p:nvSpPr>
          <p:spPr bwMode="auto">
            <a:xfrm>
              <a:off x="5484813" y="8031163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8" name="Rectangle 2328"/>
            <p:cNvSpPr>
              <a:spLocks noChangeArrowheads="1"/>
            </p:cNvSpPr>
            <p:nvPr/>
          </p:nvSpPr>
          <p:spPr bwMode="auto">
            <a:xfrm>
              <a:off x="5484813" y="7769225"/>
              <a:ext cx="50800" cy="50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79" name="Rectangle 2329"/>
            <p:cNvSpPr>
              <a:spLocks noChangeArrowheads="1"/>
            </p:cNvSpPr>
            <p:nvPr/>
          </p:nvSpPr>
          <p:spPr bwMode="auto">
            <a:xfrm rot="-2348640">
              <a:off x="5391150" y="8142288"/>
              <a:ext cx="50800" cy="523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80" name="AutoShape 2344"/>
            <p:cNvSpPr>
              <a:spLocks noChangeArrowheads="1"/>
            </p:cNvSpPr>
            <p:nvPr/>
          </p:nvSpPr>
          <p:spPr bwMode="auto">
            <a:xfrm rot="5400000">
              <a:off x="56388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81" name="AutoShape 2345"/>
            <p:cNvSpPr>
              <a:spLocks noChangeArrowheads="1"/>
            </p:cNvSpPr>
            <p:nvPr/>
          </p:nvSpPr>
          <p:spPr bwMode="auto">
            <a:xfrm rot="5400000">
              <a:off x="471170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82" name="AutoShape 2346"/>
            <p:cNvSpPr>
              <a:spLocks noChangeArrowheads="1"/>
            </p:cNvSpPr>
            <p:nvPr/>
          </p:nvSpPr>
          <p:spPr bwMode="auto">
            <a:xfrm rot="5400000">
              <a:off x="4556125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83" name="AutoShape 2347"/>
            <p:cNvSpPr>
              <a:spLocks noChangeArrowheads="1"/>
            </p:cNvSpPr>
            <p:nvPr/>
          </p:nvSpPr>
          <p:spPr bwMode="auto">
            <a:xfrm rot="5400000">
              <a:off x="4146550" y="7508876"/>
              <a:ext cx="155575" cy="50800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84" name="Text Box 2356"/>
            <p:cNvSpPr txBox="1">
              <a:spLocks noChangeArrowheads="1"/>
            </p:cNvSpPr>
            <p:nvPr/>
          </p:nvSpPr>
          <p:spPr bwMode="auto">
            <a:xfrm>
              <a:off x="3221038" y="8031163"/>
              <a:ext cx="307975" cy="176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ct val="50000"/>
                </a:spcBef>
                <a:spcAft>
                  <a:spcPts val="0"/>
                </a:spcAft>
                <a:defRPr/>
              </a:pPr>
              <a:r>
                <a:rPr lang="es-ES" sz="700" u="none" smtClean="0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2885" name="Rectangle 3268"/>
            <p:cNvSpPr>
              <a:spLocks noChangeArrowheads="1"/>
            </p:cNvSpPr>
            <p:nvPr/>
          </p:nvSpPr>
          <p:spPr bwMode="auto">
            <a:xfrm rot="2770149">
              <a:off x="3541713" y="8435975"/>
              <a:ext cx="307975" cy="11112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2886" name="Rectangle 3269"/>
            <p:cNvSpPr>
              <a:spLocks noChangeArrowheads="1"/>
            </p:cNvSpPr>
            <p:nvPr/>
          </p:nvSpPr>
          <p:spPr bwMode="auto">
            <a:xfrm>
              <a:off x="4078288" y="8435975"/>
              <a:ext cx="377825" cy="11112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87" name="Rectangle 3270"/>
            <p:cNvSpPr>
              <a:spLocks noChangeArrowheads="1"/>
            </p:cNvSpPr>
            <p:nvPr/>
          </p:nvSpPr>
          <p:spPr bwMode="auto">
            <a:xfrm>
              <a:off x="4691063" y="8435975"/>
              <a:ext cx="307975" cy="11112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2888" name="Text Box 3282"/>
            <p:cNvSpPr txBox="1">
              <a:spLocks noChangeArrowheads="1"/>
            </p:cNvSpPr>
            <p:nvPr/>
          </p:nvSpPr>
          <p:spPr bwMode="auto">
            <a:xfrm>
              <a:off x="4087813" y="8383588"/>
              <a:ext cx="339725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2889" name="Text Box 3283"/>
            <p:cNvSpPr txBox="1">
              <a:spLocks noChangeArrowheads="1"/>
            </p:cNvSpPr>
            <p:nvPr/>
          </p:nvSpPr>
          <p:spPr bwMode="auto">
            <a:xfrm>
              <a:off x="4672013" y="8383588"/>
              <a:ext cx="338137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2890" name="Rectangle 3284"/>
            <p:cNvSpPr>
              <a:spLocks noChangeArrowheads="1"/>
            </p:cNvSpPr>
            <p:nvPr/>
          </p:nvSpPr>
          <p:spPr bwMode="auto">
            <a:xfrm rot="3224420">
              <a:off x="3011488" y="8318500"/>
              <a:ext cx="307975" cy="11112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91" name="Text Box 3285"/>
            <p:cNvSpPr txBox="1">
              <a:spLocks noChangeArrowheads="1"/>
            </p:cNvSpPr>
            <p:nvPr/>
          </p:nvSpPr>
          <p:spPr bwMode="auto">
            <a:xfrm rot="3349338">
              <a:off x="3010694" y="8265319"/>
              <a:ext cx="338138" cy="2159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2892" name="Text Box 3366"/>
            <p:cNvSpPr txBox="1">
              <a:spLocks noChangeArrowheads="1"/>
            </p:cNvSpPr>
            <p:nvPr/>
          </p:nvSpPr>
          <p:spPr bwMode="auto">
            <a:xfrm>
              <a:off x="3960206" y="6857315"/>
              <a:ext cx="1385888" cy="274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1200" u="none" dirty="0" smtClean="0">
                  <a:solidFill>
                    <a:prstClr val="black"/>
                  </a:solidFill>
                  <a:latin typeface="Albertus" charset="0"/>
                </a:rPr>
                <a:t>Parking VIOLETA</a:t>
              </a:r>
            </a:p>
          </p:txBody>
        </p:sp>
        <p:sp>
          <p:nvSpPr>
            <p:cNvPr id="2893" name="AutoShape 3414"/>
            <p:cNvSpPr>
              <a:spLocks noChangeArrowheads="1"/>
            </p:cNvSpPr>
            <p:nvPr/>
          </p:nvSpPr>
          <p:spPr bwMode="auto">
            <a:xfrm>
              <a:off x="3684588" y="8147050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94" name="Text Box 3415"/>
            <p:cNvSpPr txBox="1">
              <a:spLocks noChangeArrowheads="1"/>
            </p:cNvSpPr>
            <p:nvPr/>
          </p:nvSpPr>
          <p:spPr bwMode="auto">
            <a:xfrm>
              <a:off x="3684588" y="8075613"/>
              <a:ext cx="24130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2895" name="AutoShape 3416"/>
            <p:cNvSpPr>
              <a:spLocks noChangeArrowheads="1"/>
            </p:cNvSpPr>
            <p:nvPr/>
          </p:nvSpPr>
          <p:spPr bwMode="auto">
            <a:xfrm>
              <a:off x="3903663" y="8147050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896" name="Text Box 3417"/>
            <p:cNvSpPr txBox="1">
              <a:spLocks noChangeArrowheads="1"/>
            </p:cNvSpPr>
            <p:nvPr/>
          </p:nvSpPr>
          <p:spPr bwMode="auto">
            <a:xfrm>
              <a:off x="3900488" y="8075613"/>
              <a:ext cx="29845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2897" name="AutoShape 3418"/>
            <p:cNvSpPr>
              <a:spLocks noChangeArrowheads="1"/>
            </p:cNvSpPr>
            <p:nvPr/>
          </p:nvSpPr>
          <p:spPr bwMode="auto">
            <a:xfrm>
              <a:off x="4262438" y="8147050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898" name="Text Box 3419"/>
            <p:cNvSpPr txBox="1">
              <a:spLocks noChangeArrowheads="1"/>
            </p:cNvSpPr>
            <p:nvPr/>
          </p:nvSpPr>
          <p:spPr bwMode="auto">
            <a:xfrm>
              <a:off x="4262438" y="8075613"/>
              <a:ext cx="29845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2899" name="AutoShape 3420"/>
            <p:cNvSpPr>
              <a:spLocks noChangeArrowheads="1"/>
            </p:cNvSpPr>
            <p:nvPr/>
          </p:nvSpPr>
          <p:spPr bwMode="auto">
            <a:xfrm>
              <a:off x="4621213" y="8147050"/>
              <a:ext cx="73025" cy="144463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900" name="Text Box 3421"/>
            <p:cNvSpPr txBox="1">
              <a:spLocks noChangeArrowheads="1"/>
            </p:cNvSpPr>
            <p:nvPr/>
          </p:nvSpPr>
          <p:spPr bwMode="auto">
            <a:xfrm>
              <a:off x="4611688" y="8075613"/>
              <a:ext cx="298450" cy="214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3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5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hangingPunct="0"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s-ES" sz="800" u="none" smtClean="0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2901" name="Rectangle 2343"/>
            <p:cNvSpPr>
              <a:spLocks noChangeArrowheads="1"/>
            </p:cNvSpPr>
            <p:nvPr/>
          </p:nvSpPr>
          <p:spPr bwMode="auto">
            <a:xfrm>
              <a:off x="3941763" y="5919788"/>
              <a:ext cx="98425" cy="24447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902" name="AutoShape 2111"/>
            <p:cNvSpPr>
              <a:spLocks noChangeArrowheads="1"/>
            </p:cNvSpPr>
            <p:nvPr/>
          </p:nvSpPr>
          <p:spPr bwMode="auto">
            <a:xfrm rot="16200000">
              <a:off x="4262437" y="6305551"/>
              <a:ext cx="123825" cy="825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903" name="AutoShape 2111"/>
            <p:cNvSpPr>
              <a:spLocks noChangeArrowheads="1"/>
            </p:cNvSpPr>
            <p:nvPr/>
          </p:nvSpPr>
          <p:spPr bwMode="auto">
            <a:xfrm rot="16200000">
              <a:off x="4694237" y="6305551"/>
              <a:ext cx="123825" cy="825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904" name="AutoShape 2111"/>
            <p:cNvSpPr>
              <a:spLocks noChangeArrowheads="1"/>
            </p:cNvSpPr>
            <p:nvPr/>
          </p:nvSpPr>
          <p:spPr bwMode="auto">
            <a:xfrm rot="16200000">
              <a:off x="5591175" y="6305551"/>
              <a:ext cx="123825" cy="825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905" name="AutoShape 2111"/>
            <p:cNvSpPr>
              <a:spLocks noChangeArrowheads="1"/>
            </p:cNvSpPr>
            <p:nvPr/>
          </p:nvSpPr>
          <p:spPr bwMode="auto">
            <a:xfrm rot="16200000">
              <a:off x="5136356" y="6306345"/>
              <a:ext cx="123825" cy="8096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  <a:ea typeface="ＭＳ Ｐゴシック" charset="0"/>
              </a:endParaRPr>
            </a:p>
          </p:txBody>
        </p:sp>
        <p:sp>
          <p:nvSpPr>
            <p:cNvPr id="2906" name="8 Bisel"/>
            <p:cNvSpPr>
              <a:spLocks noChangeArrowheads="1"/>
            </p:cNvSpPr>
            <p:nvPr/>
          </p:nvSpPr>
          <p:spPr bwMode="auto">
            <a:xfrm>
              <a:off x="5186363" y="5824538"/>
              <a:ext cx="146050" cy="188912"/>
            </a:xfrm>
            <a:prstGeom prst="bevel">
              <a:avLst>
                <a:gd name="adj" fmla="val 125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2907" name="Rectangle 1982"/>
            <p:cNvSpPr>
              <a:spLocks noChangeArrowheads="1"/>
            </p:cNvSpPr>
            <p:nvPr/>
          </p:nvSpPr>
          <p:spPr bwMode="auto">
            <a:xfrm>
              <a:off x="1601788" y="3890963"/>
              <a:ext cx="1751012" cy="44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2908" name="Rectangle 1982"/>
            <p:cNvSpPr>
              <a:spLocks noChangeArrowheads="1"/>
            </p:cNvSpPr>
            <p:nvPr/>
          </p:nvSpPr>
          <p:spPr bwMode="auto">
            <a:xfrm>
              <a:off x="1601788" y="3940175"/>
              <a:ext cx="1751012" cy="444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2909" name="Rectangle 1982"/>
            <p:cNvSpPr>
              <a:spLocks noChangeArrowheads="1"/>
            </p:cNvSpPr>
            <p:nvPr/>
          </p:nvSpPr>
          <p:spPr bwMode="auto">
            <a:xfrm>
              <a:off x="1598613" y="3705225"/>
              <a:ext cx="1751012" cy="4921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2910" name="Rectangle 1982"/>
            <p:cNvSpPr>
              <a:spLocks noChangeArrowheads="1"/>
            </p:cNvSpPr>
            <p:nvPr/>
          </p:nvSpPr>
          <p:spPr bwMode="auto">
            <a:xfrm>
              <a:off x="1598613" y="3757613"/>
              <a:ext cx="1751012" cy="460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2911" name="Rectangle 1982"/>
            <p:cNvSpPr>
              <a:spLocks noChangeArrowheads="1"/>
            </p:cNvSpPr>
            <p:nvPr/>
          </p:nvSpPr>
          <p:spPr bwMode="auto">
            <a:xfrm>
              <a:off x="1747838" y="2857500"/>
              <a:ext cx="1628775" cy="460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2912" name="Rectangle 1982"/>
            <p:cNvSpPr>
              <a:spLocks noChangeArrowheads="1"/>
            </p:cNvSpPr>
            <p:nvPr/>
          </p:nvSpPr>
          <p:spPr bwMode="auto">
            <a:xfrm>
              <a:off x="1747838" y="2906713"/>
              <a:ext cx="1628775" cy="460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2913" name="Rectangle 1982"/>
            <p:cNvSpPr>
              <a:spLocks noChangeArrowheads="1"/>
            </p:cNvSpPr>
            <p:nvPr/>
          </p:nvSpPr>
          <p:spPr bwMode="auto">
            <a:xfrm>
              <a:off x="1744663" y="2676525"/>
              <a:ext cx="1628775" cy="460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2914" name="Rectangle 1982"/>
            <p:cNvSpPr>
              <a:spLocks noChangeArrowheads="1"/>
            </p:cNvSpPr>
            <p:nvPr/>
          </p:nvSpPr>
          <p:spPr bwMode="auto">
            <a:xfrm>
              <a:off x="1744663" y="2725738"/>
              <a:ext cx="1628775" cy="460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2915" name="Rectangle 1982"/>
            <p:cNvSpPr>
              <a:spLocks noChangeArrowheads="1"/>
            </p:cNvSpPr>
            <p:nvPr/>
          </p:nvSpPr>
          <p:spPr bwMode="auto">
            <a:xfrm>
              <a:off x="1928813" y="1822450"/>
              <a:ext cx="1628775" cy="460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2916" name="Rectangle 1982"/>
            <p:cNvSpPr>
              <a:spLocks noChangeArrowheads="1"/>
            </p:cNvSpPr>
            <p:nvPr/>
          </p:nvSpPr>
          <p:spPr bwMode="auto">
            <a:xfrm>
              <a:off x="1928813" y="1871663"/>
              <a:ext cx="1628775" cy="460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2917" name="Rectangle 1982"/>
            <p:cNvSpPr>
              <a:spLocks noChangeArrowheads="1"/>
            </p:cNvSpPr>
            <p:nvPr/>
          </p:nvSpPr>
          <p:spPr bwMode="auto">
            <a:xfrm>
              <a:off x="1925638" y="1641475"/>
              <a:ext cx="1628775" cy="460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2918" name="Rectangle 1982"/>
            <p:cNvSpPr>
              <a:spLocks noChangeArrowheads="1"/>
            </p:cNvSpPr>
            <p:nvPr/>
          </p:nvSpPr>
          <p:spPr bwMode="auto">
            <a:xfrm>
              <a:off x="1925638" y="1690688"/>
              <a:ext cx="1628775" cy="460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pitchFamily="34" charset="-128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grpSp>
          <p:nvGrpSpPr>
            <p:cNvPr id="2919" name="Group 1587"/>
            <p:cNvGrpSpPr>
              <a:grpSpLocks/>
            </p:cNvGrpSpPr>
            <p:nvPr/>
          </p:nvGrpSpPr>
          <p:grpSpPr bwMode="auto">
            <a:xfrm>
              <a:off x="3339741" y="1395413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99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0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  <p:sp>
            <p:nvSpPr>
              <p:cNvPr id="3101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920" name="Group 1587"/>
            <p:cNvGrpSpPr>
              <a:grpSpLocks/>
            </p:cNvGrpSpPr>
            <p:nvPr/>
          </p:nvGrpSpPr>
          <p:grpSpPr bwMode="auto">
            <a:xfrm>
              <a:off x="3352800" y="925513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96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7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98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921" name="Group 1587"/>
            <p:cNvGrpSpPr>
              <a:grpSpLocks/>
            </p:cNvGrpSpPr>
            <p:nvPr/>
          </p:nvGrpSpPr>
          <p:grpSpPr bwMode="auto">
            <a:xfrm>
              <a:off x="3629699" y="1431925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93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4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95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922" name="Group 1587"/>
            <p:cNvGrpSpPr>
              <a:grpSpLocks/>
            </p:cNvGrpSpPr>
            <p:nvPr/>
          </p:nvGrpSpPr>
          <p:grpSpPr bwMode="auto">
            <a:xfrm>
              <a:off x="1906502" y="1370509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90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1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92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923" name="Group 1587"/>
            <p:cNvGrpSpPr>
              <a:grpSpLocks/>
            </p:cNvGrpSpPr>
            <p:nvPr/>
          </p:nvGrpSpPr>
          <p:grpSpPr bwMode="auto">
            <a:xfrm>
              <a:off x="1919561" y="986458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87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088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9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</p:grpSp>
        <p:grpSp>
          <p:nvGrpSpPr>
            <p:cNvPr id="2924" name="Group 1587"/>
            <p:cNvGrpSpPr>
              <a:grpSpLocks/>
            </p:cNvGrpSpPr>
            <p:nvPr/>
          </p:nvGrpSpPr>
          <p:grpSpPr bwMode="auto">
            <a:xfrm>
              <a:off x="2279601" y="900609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84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085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  <p:sp>
            <p:nvSpPr>
              <p:cNvPr id="3086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</p:grpSp>
        <p:grpSp>
          <p:nvGrpSpPr>
            <p:cNvPr id="2925" name="Group 1587"/>
            <p:cNvGrpSpPr>
              <a:grpSpLocks/>
            </p:cNvGrpSpPr>
            <p:nvPr/>
          </p:nvGrpSpPr>
          <p:grpSpPr bwMode="auto">
            <a:xfrm>
              <a:off x="2639641" y="900609"/>
              <a:ext cx="141287" cy="130175"/>
              <a:chOff x="240" y="5040"/>
              <a:chExt cx="288" cy="576"/>
            </a:xfrm>
            <a:solidFill>
              <a:schemeClr val="bg1"/>
            </a:solidFill>
          </p:grpSpPr>
          <p:sp>
            <p:nvSpPr>
              <p:cNvPr id="3081" name="AutoShape 158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2" name="Line 158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srgbClr val="FF0000"/>
                  </a:solidFill>
                  <a:latin typeface="Calibri"/>
                </a:endParaRPr>
              </a:p>
            </p:txBody>
          </p:sp>
          <p:sp>
            <p:nvSpPr>
              <p:cNvPr id="3083" name="Line 159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92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4500563"/>
              <a:ext cx="74612" cy="1143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292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4068763"/>
              <a:ext cx="65087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2928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3492500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2929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3060700"/>
              <a:ext cx="74612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2930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2484438"/>
              <a:ext cx="65087" cy="10001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29</a:t>
              </a:r>
            </a:p>
          </p:txBody>
        </p:sp>
        <p:sp>
          <p:nvSpPr>
            <p:cNvPr id="293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1981200"/>
              <a:ext cx="74612" cy="1174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33</a:t>
              </a:r>
            </a:p>
          </p:txBody>
        </p:sp>
        <p:sp>
          <p:nvSpPr>
            <p:cNvPr id="2932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1331913"/>
              <a:ext cx="74612" cy="1095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37</a:t>
              </a:r>
            </a:p>
          </p:txBody>
        </p:sp>
        <p:sp>
          <p:nvSpPr>
            <p:cNvPr id="2933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484313" y="973138"/>
              <a:ext cx="74612" cy="920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41</a:t>
              </a:r>
            </a:p>
          </p:txBody>
        </p:sp>
        <p:sp>
          <p:nvSpPr>
            <p:cNvPr id="2934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429000" y="4500563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2935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414713" y="4108450"/>
              <a:ext cx="65087" cy="1127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293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763963" y="3492500"/>
              <a:ext cx="76200" cy="111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293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738563" y="2989263"/>
              <a:ext cx="101600" cy="1143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26</a:t>
              </a:r>
            </a:p>
          </p:txBody>
        </p:sp>
        <p:sp>
          <p:nvSpPr>
            <p:cNvPr id="2938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557588" y="2268538"/>
              <a:ext cx="87312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30</a:t>
              </a:r>
            </a:p>
          </p:txBody>
        </p:sp>
        <p:sp>
          <p:nvSpPr>
            <p:cNvPr id="2939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546475" y="1908175"/>
              <a:ext cx="77788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34</a:t>
              </a:r>
            </a:p>
          </p:txBody>
        </p:sp>
        <p:sp>
          <p:nvSpPr>
            <p:cNvPr id="2940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529013" y="1441450"/>
              <a:ext cx="762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38</a:t>
              </a:r>
            </a:p>
          </p:txBody>
        </p:sp>
        <p:sp>
          <p:nvSpPr>
            <p:cNvPr id="294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549650" y="908050"/>
              <a:ext cx="66675" cy="984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42</a:t>
              </a:r>
            </a:p>
          </p:txBody>
        </p:sp>
        <p:grpSp>
          <p:nvGrpSpPr>
            <p:cNvPr id="2942" name="Group 1907"/>
            <p:cNvGrpSpPr>
              <a:grpSpLocks/>
            </p:cNvGrpSpPr>
            <p:nvPr/>
          </p:nvGrpSpPr>
          <p:grpSpPr bwMode="auto">
            <a:xfrm>
              <a:off x="2159000" y="4816475"/>
              <a:ext cx="114300" cy="166688"/>
              <a:chOff x="240" y="5040"/>
              <a:chExt cx="288" cy="576"/>
            </a:xfrm>
          </p:grpSpPr>
          <p:sp>
            <p:nvSpPr>
              <p:cNvPr id="3078" name="AutoShape 19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9" name="Line 19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80" name="Line 19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43" name="Group 1907"/>
            <p:cNvGrpSpPr>
              <a:grpSpLocks/>
            </p:cNvGrpSpPr>
            <p:nvPr/>
          </p:nvGrpSpPr>
          <p:grpSpPr bwMode="auto">
            <a:xfrm>
              <a:off x="2576513" y="4816475"/>
              <a:ext cx="114300" cy="166688"/>
              <a:chOff x="240" y="5040"/>
              <a:chExt cx="288" cy="576"/>
            </a:xfrm>
          </p:grpSpPr>
          <p:sp>
            <p:nvSpPr>
              <p:cNvPr id="3075" name="AutoShape 1908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6" name="Line 1909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7" name="Line 1910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944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154238" y="6084888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2945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165350" y="6861175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294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362075" y="5508625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294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1352550" y="5116513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2948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298700" y="4827588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grpSp>
          <p:nvGrpSpPr>
            <p:cNvPr id="2949" name="Group 1635"/>
            <p:cNvGrpSpPr>
              <a:grpSpLocks/>
            </p:cNvGrpSpPr>
            <p:nvPr/>
          </p:nvGrpSpPr>
          <p:grpSpPr bwMode="auto">
            <a:xfrm>
              <a:off x="1916113" y="2071688"/>
              <a:ext cx="114300" cy="165100"/>
              <a:chOff x="240" y="5040"/>
              <a:chExt cx="288" cy="576"/>
            </a:xfrm>
          </p:grpSpPr>
          <p:sp>
            <p:nvSpPr>
              <p:cNvPr id="3072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3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4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0" name="Group 1635"/>
            <p:cNvGrpSpPr>
              <a:grpSpLocks/>
            </p:cNvGrpSpPr>
            <p:nvPr/>
          </p:nvGrpSpPr>
          <p:grpSpPr bwMode="auto">
            <a:xfrm>
              <a:off x="1935163" y="2447925"/>
              <a:ext cx="114300" cy="165100"/>
              <a:chOff x="240" y="5040"/>
              <a:chExt cx="288" cy="576"/>
            </a:xfrm>
          </p:grpSpPr>
          <p:sp>
            <p:nvSpPr>
              <p:cNvPr id="3069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0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71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1" name="Group 1635"/>
            <p:cNvGrpSpPr>
              <a:grpSpLocks/>
            </p:cNvGrpSpPr>
            <p:nvPr/>
          </p:nvGrpSpPr>
          <p:grpSpPr bwMode="auto">
            <a:xfrm>
              <a:off x="2852738" y="2095500"/>
              <a:ext cx="114300" cy="165100"/>
              <a:chOff x="240" y="5040"/>
              <a:chExt cx="288" cy="576"/>
            </a:xfrm>
          </p:grpSpPr>
          <p:sp>
            <p:nvSpPr>
              <p:cNvPr id="3066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67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68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2" name="Group 1635"/>
            <p:cNvGrpSpPr>
              <a:grpSpLocks/>
            </p:cNvGrpSpPr>
            <p:nvPr/>
          </p:nvGrpSpPr>
          <p:grpSpPr bwMode="auto">
            <a:xfrm>
              <a:off x="2867025" y="2435225"/>
              <a:ext cx="114300" cy="165100"/>
              <a:chOff x="240" y="5040"/>
              <a:chExt cx="288" cy="576"/>
            </a:xfrm>
          </p:grpSpPr>
          <p:sp>
            <p:nvSpPr>
              <p:cNvPr id="3063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64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65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3" name="Group 1635"/>
            <p:cNvGrpSpPr>
              <a:grpSpLocks/>
            </p:cNvGrpSpPr>
            <p:nvPr/>
          </p:nvGrpSpPr>
          <p:grpSpPr bwMode="auto">
            <a:xfrm>
              <a:off x="1916113" y="3060700"/>
              <a:ext cx="114300" cy="165100"/>
              <a:chOff x="240" y="5040"/>
              <a:chExt cx="288" cy="576"/>
            </a:xfrm>
          </p:grpSpPr>
          <p:sp>
            <p:nvSpPr>
              <p:cNvPr id="3060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61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62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4" name="Group 1635"/>
            <p:cNvGrpSpPr>
              <a:grpSpLocks/>
            </p:cNvGrpSpPr>
            <p:nvPr/>
          </p:nvGrpSpPr>
          <p:grpSpPr bwMode="auto">
            <a:xfrm>
              <a:off x="1930400" y="3479800"/>
              <a:ext cx="114300" cy="165100"/>
              <a:chOff x="240" y="5040"/>
              <a:chExt cx="288" cy="576"/>
            </a:xfrm>
          </p:grpSpPr>
          <p:sp>
            <p:nvSpPr>
              <p:cNvPr id="3057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8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9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5" name="Group 1635"/>
            <p:cNvGrpSpPr>
              <a:grpSpLocks/>
            </p:cNvGrpSpPr>
            <p:nvPr/>
          </p:nvGrpSpPr>
          <p:grpSpPr bwMode="auto">
            <a:xfrm>
              <a:off x="3243263" y="3089275"/>
              <a:ext cx="114300" cy="165100"/>
              <a:chOff x="240" y="5040"/>
              <a:chExt cx="288" cy="576"/>
            </a:xfrm>
          </p:grpSpPr>
          <p:sp>
            <p:nvSpPr>
              <p:cNvPr id="3054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5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6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6" name="Group 1635"/>
            <p:cNvGrpSpPr>
              <a:grpSpLocks/>
            </p:cNvGrpSpPr>
            <p:nvPr/>
          </p:nvGrpSpPr>
          <p:grpSpPr bwMode="auto">
            <a:xfrm>
              <a:off x="3254375" y="3471863"/>
              <a:ext cx="114300" cy="165100"/>
              <a:chOff x="240" y="5040"/>
              <a:chExt cx="288" cy="576"/>
            </a:xfrm>
          </p:grpSpPr>
          <p:sp>
            <p:nvSpPr>
              <p:cNvPr id="3051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2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3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7" name="Group 1635"/>
            <p:cNvGrpSpPr>
              <a:grpSpLocks/>
            </p:cNvGrpSpPr>
            <p:nvPr/>
          </p:nvGrpSpPr>
          <p:grpSpPr bwMode="auto">
            <a:xfrm>
              <a:off x="3213100" y="4119563"/>
              <a:ext cx="114300" cy="165100"/>
              <a:chOff x="240" y="5040"/>
              <a:chExt cx="288" cy="576"/>
            </a:xfrm>
          </p:grpSpPr>
          <p:sp>
            <p:nvSpPr>
              <p:cNvPr id="3048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9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50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8" name="Group 1635"/>
            <p:cNvGrpSpPr>
              <a:grpSpLocks/>
            </p:cNvGrpSpPr>
            <p:nvPr/>
          </p:nvGrpSpPr>
          <p:grpSpPr bwMode="auto">
            <a:xfrm>
              <a:off x="3213100" y="4500563"/>
              <a:ext cx="114300" cy="165100"/>
              <a:chOff x="240" y="5040"/>
              <a:chExt cx="288" cy="576"/>
            </a:xfrm>
          </p:grpSpPr>
          <p:sp>
            <p:nvSpPr>
              <p:cNvPr id="3045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6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7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59" name="Group 1635"/>
            <p:cNvGrpSpPr>
              <a:grpSpLocks/>
            </p:cNvGrpSpPr>
            <p:nvPr/>
          </p:nvGrpSpPr>
          <p:grpSpPr bwMode="auto">
            <a:xfrm>
              <a:off x="3602038" y="6280150"/>
              <a:ext cx="114300" cy="165100"/>
              <a:chOff x="240" y="5040"/>
              <a:chExt cx="288" cy="576"/>
            </a:xfrm>
          </p:grpSpPr>
          <p:sp>
            <p:nvSpPr>
              <p:cNvPr id="3042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3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4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0" name="Group 1635"/>
            <p:cNvGrpSpPr>
              <a:grpSpLocks/>
            </p:cNvGrpSpPr>
            <p:nvPr/>
          </p:nvGrpSpPr>
          <p:grpSpPr bwMode="auto">
            <a:xfrm>
              <a:off x="3624263" y="6748463"/>
              <a:ext cx="114300" cy="165100"/>
              <a:chOff x="240" y="5040"/>
              <a:chExt cx="288" cy="576"/>
            </a:xfrm>
          </p:grpSpPr>
          <p:sp>
            <p:nvSpPr>
              <p:cNvPr id="3039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0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41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1" name="Group 1635"/>
            <p:cNvGrpSpPr>
              <a:grpSpLocks/>
            </p:cNvGrpSpPr>
            <p:nvPr/>
          </p:nvGrpSpPr>
          <p:grpSpPr bwMode="auto">
            <a:xfrm>
              <a:off x="4184650" y="6672263"/>
              <a:ext cx="114300" cy="165100"/>
              <a:chOff x="240" y="5040"/>
              <a:chExt cx="288" cy="576"/>
            </a:xfrm>
          </p:grpSpPr>
          <p:sp>
            <p:nvSpPr>
              <p:cNvPr id="3036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37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38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2" name="Group 1635"/>
            <p:cNvGrpSpPr>
              <a:grpSpLocks/>
            </p:cNvGrpSpPr>
            <p:nvPr/>
          </p:nvGrpSpPr>
          <p:grpSpPr bwMode="auto">
            <a:xfrm>
              <a:off x="4433888" y="6672263"/>
              <a:ext cx="114300" cy="165100"/>
              <a:chOff x="240" y="5040"/>
              <a:chExt cx="288" cy="576"/>
            </a:xfrm>
          </p:grpSpPr>
          <p:sp>
            <p:nvSpPr>
              <p:cNvPr id="3033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34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35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3" name="Group 1635"/>
            <p:cNvGrpSpPr>
              <a:grpSpLocks/>
            </p:cNvGrpSpPr>
            <p:nvPr/>
          </p:nvGrpSpPr>
          <p:grpSpPr bwMode="auto">
            <a:xfrm>
              <a:off x="4652963" y="6664325"/>
              <a:ext cx="114300" cy="165100"/>
              <a:chOff x="240" y="5040"/>
              <a:chExt cx="288" cy="576"/>
            </a:xfrm>
          </p:grpSpPr>
          <p:sp>
            <p:nvSpPr>
              <p:cNvPr id="3030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31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32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4" name="Group 1635"/>
            <p:cNvGrpSpPr>
              <a:grpSpLocks/>
            </p:cNvGrpSpPr>
            <p:nvPr/>
          </p:nvGrpSpPr>
          <p:grpSpPr bwMode="auto">
            <a:xfrm>
              <a:off x="4868863" y="6667500"/>
              <a:ext cx="114300" cy="165100"/>
              <a:chOff x="240" y="5040"/>
              <a:chExt cx="288" cy="576"/>
            </a:xfrm>
          </p:grpSpPr>
          <p:sp>
            <p:nvSpPr>
              <p:cNvPr id="3027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8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9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5" name="Group 1635"/>
            <p:cNvGrpSpPr>
              <a:grpSpLocks/>
            </p:cNvGrpSpPr>
            <p:nvPr/>
          </p:nvGrpSpPr>
          <p:grpSpPr bwMode="auto">
            <a:xfrm>
              <a:off x="5484813" y="5456238"/>
              <a:ext cx="114300" cy="165100"/>
              <a:chOff x="240" y="5040"/>
              <a:chExt cx="288" cy="576"/>
            </a:xfrm>
          </p:grpSpPr>
          <p:sp>
            <p:nvSpPr>
              <p:cNvPr id="3024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5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6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6" name="Group 1635"/>
            <p:cNvGrpSpPr>
              <a:grpSpLocks/>
            </p:cNvGrpSpPr>
            <p:nvPr/>
          </p:nvGrpSpPr>
          <p:grpSpPr bwMode="auto">
            <a:xfrm>
              <a:off x="5484813" y="5227638"/>
              <a:ext cx="114300" cy="165100"/>
              <a:chOff x="240" y="5040"/>
              <a:chExt cx="288" cy="576"/>
            </a:xfrm>
          </p:grpSpPr>
          <p:sp>
            <p:nvSpPr>
              <p:cNvPr id="3021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2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3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7" name="Group 1635"/>
            <p:cNvGrpSpPr>
              <a:grpSpLocks/>
            </p:cNvGrpSpPr>
            <p:nvPr/>
          </p:nvGrpSpPr>
          <p:grpSpPr bwMode="auto">
            <a:xfrm>
              <a:off x="5580063" y="3924300"/>
              <a:ext cx="114300" cy="165100"/>
              <a:chOff x="240" y="5040"/>
              <a:chExt cx="288" cy="576"/>
            </a:xfrm>
          </p:grpSpPr>
          <p:sp>
            <p:nvSpPr>
              <p:cNvPr id="3018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9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20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68" name="Group 1635"/>
            <p:cNvGrpSpPr>
              <a:grpSpLocks/>
            </p:cNvGrpSpPr>
            <p:nvPr/>
          </p:nvGrpSpPr>
          <p:grpSpPr bwMode="auto">
            <a:xfrm>
              <a:off x="5602288" y="4187825"/>
              <a:ext cx="114300" cy="165100"/>
              <a:chOff x="240" y="5040"/>
              <a:chExt cx="288" cy="576"/>
            </a:xfrm>
          </p:grpSpPr>
          <p:sp>
            <p:nvSpPr>
              <p:cNvPr id="3015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6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7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969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2290763" y="1062038"/>
              <a:ext cx="95250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43</a:t>
              </a:r>
            </a:p>
          </p:txBody>
        </p:sp>
        <p:sp>
          <p:nvSpPr>
            <p:cNvPr id="2970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801938" y="6889750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297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800350" y="6097588"/>
              <a:ext cx="50800" cy="1047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2972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2474913" y="4827588"/>
              <a:ext cx="68262" cy="12223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2973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573463" y="5532438"/>
              <a:ext cx="69850" cy="12065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2974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3563938" y="5100638"/>
              <a:ext cx="68262" cy="12065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297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2663825" y="1047750"/>
              <a:ext cx="95250" cy="1031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44</a:t>
              </a:r>
            </a:p>
          </p:txBody>
        </p:sp>
        <p:sp>
          <p:nvSpPr>
            <p:cNvPr id="2976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3597275" y="6137275"/>
              <a:ext cx="123825" cy="920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46</a:t>
              </a:r>
            </a:p>
          </p:txBody>
        </p:sp>
        <p:sp>
          <p:nvSpPr>
            <p:cNvPr id="2977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3614738" y="6599238"/>
              <a:ext cx="14287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48</a:t>
              </a:r>
            </a:p>
          </p:txBody>
        </p:sp>
        <p:sp>
          <p:nvSpPr>
            <p:cNvPr id="2978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4159250" y="6548438"/>
              <a:ext cx="14287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50</a:t>
              </a:r>
            </a:p>
          </p:txBody>
        </p:sp>
        <p:sp>
          <p:nvSpPr>
            <p:cNvPr id="2979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4414838" y="6540500"/>
              <a:ext cx="142875" cy="1031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52</a:t>
              </a:r>
            </a:p>
          </p:txBody>
        </p:sp>
        <p:sp>
          <p:nvSpPr>
            <p:cNvPr id="2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4633913" y="6535738"/>
              <a:ext cx="14287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54</a:t>
              </a:r>
            </a:p>
          </p:txBody>
        </p:sp>
        <p:sp>
          <p:nvSpPr>
            <p:cNvPr id="298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4854575" y="6532563"/>
              <a:ext cx="14287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56</a:t>
              </a:r>
            </a:p>
          </p:txBody>
        </p:sp>
        <p:sp>
          <p:nvSpPr>
            <p:cNvPr id="2982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4322763" y="5846763"/>
              <a:ext cx="142875" cy="1031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58</a:t>
              </a:r>
            </a:p>
          </p:txBody>
        </p:sp>
        <p:grpSp>
          <p:nvGrpSpPr>
            <p:cNvPr id="2983" name="Group 1635"/>
            <p:cNvGrpSpPr>
              <a:grpSpLocks/>
            </p:cNvGrpSpPr>
            <p:nvPr/>
          </p:nvGrpSpPr>
          <p:grpSpPr bwMode="auto">
            <a:xfrm>
              <a:off x="4337050" y="5992813"/>
              <a:ext cx="114300" cy="165100"/>
              <a:chOff x="240" y="5040"/>
              <a:chExt cx="288" cy="576"/>
            </a:xfrm>
          </p:grpSpPr>
          <p:sp>
            <p:nvSpPr>
              <p:cNvPr id="3012" name="AutoShape 163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3" name="Line 163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4" name="Line 163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sp>
          <p:nvSpPr>
            <p:cNvPr id="2984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5273675" y="5502275"/>
              <a:ext cx="141288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60</a:t>
              </a:r>
            </a:p>
          </p:txBody>
        </p:sp>
        <p:sp>
          <p:nvSpPr>
            <p:cNvPr id="298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5264150" y="5254625"/>
              <a:ext cx="14287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62</a:t>
              </a:r>
            </a:p>
          </p:txBody>
        </p:sp>
        <p:sp>
          <p:nvSpPr>
            <p:cNvPr id="2986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5368925" y="3951288"/>
              <a:ext cx="14287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68</a:t>
              </a:r>
            </a:p>
          </p:txBody>
        </p:sp>
        <p:sp>
          <p:nvSpPr>
            <p:cNvPr id="2987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5389563" y="4211638"/>
              <a:ext cx="142875" cy="1016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64</a:t>
              </a:r>
            </a:p>
          </p:txBody>
        </p:sp>
        <p:grpSp>
          <p:nvGrpSpPr>
            <p:cNvPr id="2988" name="Group 1615"/>
            <p:cNvGrpSpPr>
              <a:grpSpLocks/>
            </p:cNvGrpSpPr>
            <p:nvPr/>
          </p:nvGrpSpPr>
          <p:grpSpPr bwMode="auto">
            <a:xfrm>
              <a:off x="1916113" y="4068763"/>
              <a:ext cx="114300" cy="165100"/>
              <a:chOff x="240" y="5040"/>
              <a:chExt cx="288" cy="576"/>
            </a:xfrm>
          </p:grpSpPr>
          <p:sp>
            <p:nvSpPr>
              <p:cNvPr id="3009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0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11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89" name="Group 1615"/>
            <p:cNvGrpSpPr>
              <a:grpSpLocks/>
            </p:cNvGrpSpPr>
            <p:nvPr/>
          </p:nvGrpSpPr>
          <p:grpSpPr bwMode="auto">
            <a:xfrm>
              <a:off x="1916113" y="4479925"/>
              <a:ext cx="114300" cy="165100"/>
              <a:chOff x="240" y="5040"/>
              <a:chExt cx="288" cy="576"/>
            </a:xfrm>
          </p:grpSpPr>
          <p:sp>
            <p:nvSpPr>
              <p:cNvPr id="3006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07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08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90" name="Group 1615"/>
            <p:cNvGrpSpPr>
              <a:grpSpLocks/>
            </p:cNvGrpSpPr>
            <p:nvPr/>
          </p:nvGrpSpPr>
          <p:grpSpPr bwMode="auto">
            <a:xfrm>
              <a:off x="2141538" y="6194425"/>
              <a:ext cx="114300" cy="165100"/>
              <a:chOff x="240" y="5040"/>
              <a:chExt cx="288" cy="576"/>
            </a:xfrm>
          </p:grpSpPr>
          <p:sp>
            <p:nvSpPr>
              <p:cNvPr id="3003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04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05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91" name="Group 1615"/>
            <p:cNvGrpSpPr>
              <a:grpSpLocks/>
            </p:cNvGrpSpPr>
            <p:nvPr/>
          </p:nvGrpSpPr>
          <p:grpSpPr bwMode="auto">
            <a:xfrm>
              <a:off x="2773363" y="6208713"/>
              <a:ext cx="114300" cy="165100"/>
              <a:chOff x="240" y="5040"/>
              <a:chExt cx="288" cy="576"/>
            </a:xfrm>
          </p:grpSpPr>
          <p:sp>
            <p:nvSpPr>
              <p:cNvPr id="3000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01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3002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92" name="Group 1615"/>
            <p:cNvGrpSpPr>
              <a:grpSpLocks/>
            </p:cNvGrpSpPr>
            <p:nvPr/>
          </p:nvGrpSpPr>
          <p:grpSpPr bwMode="auto">
            <a:xfrm>
              <a:off x="2773363" y="7072313"/>
              <a:ext cx="114300" cy="165100"/>
              <a:chOff x="240" y="5040"/>
              <a:chExt cx="288" cy="576"/>
            </a:xfrm>
          </p:grpSpPr>
          <p:sp>
            <p:nvSpPr>
              <p:cNvPr id="2997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2998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2999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  <p:grpSp>
          <p:nvGrpSpPr>
            <p:cNvPr id="2993" name="Group 1615"/>
            <p:cNvGrpSpPr>
              <a:grpSpLocks/>
            </p:cNvGrpSpPr>
            <p:nvPr/>
          </p:nvGrpSpPr>
          <p:grpSpPr bwMode="auto">
            <a:xfrm>
              <a:off x="2162175" y="7092950"/>
              <a:ext cx="114300" cy="165100"/>
              <a:chOff x="240" y="5040"/>
              <a:chExt cx="288" cy="576"/>
            </a:xfrm>
          </p:grpSpPr>
          <p:sp>
            <p:nvSpPr>
              <p:cNvPr id="2994" name="AutoShape 1616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2995" name="Line 1617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  <p:sp>
            <p:nvSpPr>
              <p:cNvPr id="2996" name="Line 1618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  <a:ea typeface="ＭＳ Ｐゴシック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152871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1594">
              <a:lnSpc>
                <a:spcPct val="100000"/>
              </a:lnSpc>
            </a:pPr>
            <a:r>
              <a:rPr lang="es-ES" dirty="0"/>
              <a:t>VALLA PERÍMETRO SUR - UNA CARA (8 x 3 M.)</a:t>
            </a:r>
            <a:br>
              <a:rPr lang="es-ES" dirty="0"/>
            </a:b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283946" y="1509902"/>
            <a:ext cx="3755009" cy="34686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717"/>
          <p:cNvSpPr txBox="1"/>
          <p:nvPr/>
        </p:nvSpPr>
        <p:spPr>
          <a:xfrm>
            <a:off x="8671052" y="6567246"/>
            <a:ext cx="895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t>7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sp>
        <p:nvSpPr>
          <p:cNvPr id="1422" name="object 6"/>
          <p:cNvSpPr/>
          <p:nvPr/>
        </p:nvSpPr>
        <p:spPr>
          <a:xfrm>
            <a:off x="7324597" y="5406263"/>
            <a:ext cx="12065" cy="36195"/>
          </a:xfrm>
          <a:custGeom>
            <a:avLst/>
            <a:gdLst/>
            <a:ahLst/>
            <a:cxnLst/>
            <a:rect l="l" t="t" r="r" b="b"/>
            <a:pathLst>
              <a:path w="12065" h="36195">
                <a:moveTo>
                  <a:pt x="5715" y="0"/>
                </a:moveTo>
                <a:lnTo>
                  <a:pt x="3936" y="0"/>
                </a:lnTo>
                <a:lnTo>
                  <a:pt x="2540" y="1270"/>
                </a:lnTo>
                <a:lnTo>
                  <a:pt x="1524" y="4064"/>
                </a:lnTo>
                <a:lnTo>
                  <a:pt x="507" y="6858"/>
                </a:lnTo>
                <a:lnTo>
                  <a:pt x="0" y="11430"/>
                </a:lnTo>
                <a:lnTo>
                  <a:pt x="0" y="17780"/>
                </a:lnTo>
                <a:lnTo>
                  <a:pt x="0" y="24130"/>
                </a:lnTo>
                <a:lnTo>
                  <a:pt x="507" y="28702"/>
                </a:lnTo>
                <a:lnTo>
                  <a:pt x="1524" y="31496"/>
                </a:lnTo>
                <a:lnTo>
                  <a:pt x="2540" y="34290"/>
                </a:lnTo>
                <a:lnTo>
                  <a:pt x="4063" y="35687"/>
                </a:lnTo>
                <a:lnTo>
                  <a:pt x="5842" y="35687"/>
                </a:lnTo>
                <a:lnTo>
                  <a:pt x="7747" y="35687"/>
                </a:lnTo>
                <a:lnTo>
                  <a:pt x="9144" y="34290"/>
                </a:lnTo>
                <a:lnTo>
                  <a:pt x="10159" y="31623"/>
                </a:lnTo>
                <a:lnTo>
                  <a:pt x="11175" y="28828"/>
                </a:lnTo>
                <a:lnTo>
                  <a:pt x="11683" y="24003"/>
                </a:lnTo>
                <a:lnTo>
                  <a:pt x="11683" y="17018"/>
                </a:lnTo>
                <a:lnTo>
                  <a:pt x="11683" y="11049"/>
                </a:lnTo>
                <a:lnTo>
                  <a:pt x="11175" y="6731"/>
                </a:lnTo>
                <a:lnTo>
                  <a:pt x="10032" y="4064"/>
                </a:lnTo>
                <a:lnTo>
                  <a:pt x="9017" y="1270"/>
                </a:lnTo>
                <a:lnTo>
                  <a:pt x="7620" y="0"/>
                </a:lnTo>
                <a:lnTo>
                  <a:pt x="5715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7"/>
          <p:cNvSpPr/>
          <p:nvPr/>
        </p:nvSpPr>
        <p:spPr>
          <a:xfrm>
            <a:off x="7260717" y="5392546"/>
            <a:ext cx="24130" cy="62865"/>
          </a:xfrm>
          <a:custGeom>
            <a:avLst/>
            <a:gdLst/>
            <a:ahLst/>
            <a:cxnLst/>
            <a:rect l="l" t="t" r="r" b="b"/>
            <a:pathLst>
              <a:path w="24129" h="62864">
                <a:moveTo>
                  <a:pt x="0" y="0"/>
                </a:moveTo>
                <a:lnTo>
                  <a:pt x="7747" y="0"/>
                </a:lnTo>
                <a:lnTo>
                  <a:pt x="15493" y="0"/>
                </a:lnTo>
                <a:lnTo>
                  <a:pt x="23240" y="0"/>
                </a:lnTo>
                <a:lnTo>
                  <a:pt x="23240" y="4571"/>
                </a:lnTo>
                <a:lnTo>
                  <a:pt x="23240" y="9016"/>
                </a:lnTo>
                <a:lnTo>
                  <a:pt x="23240" y="13461"/>
                </a:lnTo>
                <a:lnTo>
                  <a:pt x="18414" y="13461"/>
                </a:lnTo>
                <a:lnTo>
                  <a:pt x="13588" y="13461"/>
                </a:lnTo>
                <a:lnTo>
                  <a:pt x="8762" y="13461"/>
                </a:lnTo>
                <a:lnTo>
                  <a:pt x="8762" y="16763"/>
                </a:lnTo>
                <a:lnTo>
                  <a:pt x="8762" y="20065"/>
                </a:lnTo>
                <a:lnTo>
                  <a:pt x="8762" y="23367"/>
                </a:lnTo>
                <a:lnTo>
                  <a:pt x="13207" y="23367"/>
                </a:lnTo>
                <a:lnTo>
                  <a:pt x="17779" y="23367"/>
                </a:lnTo>
                <a:lnTo>
                  <a:pt x="22225" y="23367"/>
                </a:lnTo>
                <a:lnTo>
                  <a:pt x="22225" y="27685"/>
                </a:lnTo>
                <a:lnTo>
                  <a:pt x="22225" y="32003"/>
                </a:lnTo>
                <a:lnTo>
                  <a:pt x="22225" y="36194"/>
                </a:lnTo>
                <a:lnTo>
                  <a:pt x="17779" y="36194"/>
                </a:lnTo>
                <a:lnTo>
                  <a:pt x="13207" y="36194"/>
                </a:lnTo>
                <a:lnTo>
                  <a:pt x="8762" y="36194"/>
                </a:lnTo>
                <a:lnTo>
                  <a:pt x="8762" y="40385"/>
                </a:lnTo>
                <a:lnTo>
                  <a:pt x="8762" y="44449"/>
                </a:lnTo>
                <a:lnTo>
                  <a:pt x="8762" y="48513"/>
                </a:lnTo>
                <a:lnTo>
                  <a:pt x="13715" y="48513"/>
                </a:lnTo>
                <a:lnTo>
                  <a:pt x="18668" y="48513"/>
                </a:lnTo>
                <a:lnTo>
                  <a:pt x="23749" y="48513"/>
                </a:lnTo>
                <a:lnTo>
                  <a:pt x="23749" y="53339"/>
                </a:lnTo>
                <a:lnTo>
                  <a:pt x="23749" y="58038"/>
                </a:lnTo>
                <a:lnTo>
                  <a:pt x="23749" y="62737"/>
                </a:lnTo>
                <a:lnTo>
                  <a:pt x="15875" y="62737"/>
                </a:lnTo>
                <a:lnTo>
                  <a:pt x="7874" y="62737"/>
                </a:lnTo>
                <a:lnTo>
                  <a:pt x="0" y="62737"/>
                </a:lnTo>
                <a:lnTo>
                  <a:pt x="0" y="47095"/>
                </a:lnTo>
                <a:lnTo>
                  <a:pt x="0" y="31416"/>
                </a:lnTo>
                <a:lnTo>
                  <a:pt x="0" y="15714"/>
                </a:lnTo>
                <a:lnTo>
                  <a:pt x="0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8"/>
          <p:cNvSpPr/>
          <p:nvPr/>
        </p:nvSpPr>
        <p:spPr>
          <a:xfrm>
            <a:off x="7347839" y="5391530"/>
            <a:ext cx="23495" cy="64135"/>
          </a:xfrm>
          <a:custGeom>
            <a:avLst/>
            <a:gdLst/>
            <a:ahLst/>
            <a:cxnLst/>
            <a:rect l="l" t="t" r="r" b="b"/>
            <a:pathLst>
              <a:path w="23495" h="64135">
                <a:moveTo>
                  <a:pt x="11937" y="0"/>
                </a:moveTo>
                <a:lnTo>
                  <a:pt x="14731" y="0"/>
                </a:lnTo>
                <a:lnTo>
                  <a:pt x="16890" y="635"/>
                </a:lnTo>
                <a:lnTo>
                  <a:pt x="18414" y="2032"/>
                </a:lnTo>
                <a:lnTo>
                  <a:pt x="19938" y="3429"/>
                </a:lnTo>
                <a:lnTo>
                  <a:pt x="21081" y="5588"/>
                </a:lnTo>
                <a:lnTo>
                  <a:pt x="21970" y="8509"/>
                </a:lnTo>
                <a:lnTo>
                  <a:pt x="22859" y="11430"/>
                </a:lnTo>
                <a:lnTo>
                  <a:pt x="23240" y="14732"/>
                </a:lnTo>
                <a:lnTo>
                  <a:pt x="23240" y="18288"/>
                </a:lnTo>
                <a:lnTo>
                  <a:pt x="23240" y="22098"/>
                </a:lnTo>
                <a:lnTo>
                  <a:pt x="22732" y="25781"/>
                </a:lnTo>
                <a:lnTo>
                  <a:pt x="21716" y="29210"/>
                </a:lnTo>
                <a:lnTo>
                  <a:pt x="20700" y="32639"/>
                </a:lnTo>
                <a:lnTo>
                  <a:pt x="18922" y="36576"/>
                </a:lnTo>
                <a:lnTo>
                  <a:pt x="16255" y="40640"/>
                </a:lnTo>
                <a:lnTo>
                  <a:pt x="14731" y="43053"/>
                </a:lnTo>
                <a:lnTo>
                  <a:pt x="13715" y="44831"/>
                </a:lnTo>
                <a:lnTo>
                  <a:pt x="13207" y="45720"/>
                </a:lnTo>
                <a:lnTo>
                  <a:pt x="12572" y="46736"/>
                </a:lnTo>
                <a:lnTo>
                  <a:pt x="11937" y="48006"/>
                </a:lnTo>
                <a:lnTo>
                  <a:pt x="11302" y="49530"/>
                </a:lnTo>
                <a:lnTo>
                  <a:pt x="15366" y="49530"/>
                </a:lnTo>
                <a:lnTo>
                  <a:pt x="19430" y="49530"/>
                </a:lnTo>
                <a:lnTo>
                  <a:pt x="23494" y="49530"/>
                </a:lnTo>
                <a:lnTo>
                  <a:pt x="23494" y="54356"/>
                </a:lnTo>
                <a:lnTo>
                  <a:pt x="23494" y="59055"/>
                </a:lnTo>
                <a:lnTo>
                  <a:pt x="23494" y="63754"/>
                </a:lnTo>
                <a:lnTo>
                  <a:pt x="15620" y="63754"/>
                </a:lnTo>
                <a:lnTo>
                  <a:pt x="7874" y="63754"/>
                </a:lnTo>
                <a:lnTo>
                  <a:pt x="0" y="63754"/>
                </a:lnTo>
                <a:lnTo>
                  <a:pt x="380" y="58674"/>
                </a:lnTo>
                <a:lnTo>
                  <a:pt x="1142" y="53721"/>
                </a:lnTo>
                <a:lnTo>
                  <a:pt x="2539" y="49276"/>
                </a:lnTo>
                <a:lnTo>
                  <a:pt x="3809" y="44704"/>
                </a:lnTo>
                <a:lnTo>
                  <a:pt x="6350" y="39243"/>
                </a:lnTo>
                <a:lnTo>
                  <a:pt x="10159" y="33147"/>
                </a:lnTo>
                <a:lnTo>
                  <a:pt x="12445" y="29337"/>
                </a:lnTo>
                <a:lnTo>
                  <a:pt x="13842" y="26416"/>
                </a:lnTo>
                <a:lnTo>
                  <a:pt x="14477" y="24511"/>
                </a:lnTo>
                <a:lnTo>
                  <a:pt x="15112" y="22479"/>
                </a:lnTo>
                <a:lnTo>
                  <a:pt x="15493" y="20574"/>
                </a:lnTo>
                <a:lnTo>
                  <a:pt x="15493" y="18923"/>
                </a:lnTo>
                <a:lnTo>
                  <a:pt x="15493" y="17018"/>
                </a:lnTo>
                <a:lnTo>
                  <a:pt x="15112" y="15367"/>
                </a:lnTo>
                <a:lnTo>
                  <a:pt x="14604" y="13970"/>
                </a:lnTo>
                <a:lnTo>
                  <a:pt x="13969" y="12573"/>
                </a:lnTo>
                <a:lnTo>
                  <a:pt x="13080" y="11938"/>
                </a:lnTo>
                <a:lnTo>
                  <a:pt x="12191" y="11938"/>
                </a:lnTo>
                <a:lnTo>
                  <a:pt x="11175" y="11938"/>
                </a:lnTo>
                <a:lnTo>
                  <a:pt x="10286" y="12573"/>
                </a:lnTo>
                <a:lnTo>
                  <a:pt x="9778" y="13970"/>
                </a:lnTo>
                <a:lnTo>
                  <a:pt x="9143" y="15367"/>
                </a:lnTo>
                <a:lnTo>
                  <a:pt x="8635" y="17907"/>
                </a:lnTo>
                <a:lnTo>
                  <a:pt x="8381" y="21463"/>
                </a:lnTo>
                <a:lnTo>
                  <a:pt x="5841" y="20955"/>
                </a:lnTo>
                <a:lnTo>
                  <a:pt x="3175" y="20447"/>
                </a:lnTo>
                <a:lnTo>
                  <a:pt x="634" y="20066"/>
                </a:lnTo>
                <a:lnTo>
                  <a:pt x="888" y="15113"/>
                </a:lnTo>
                <a:lnTo>
                  <a:pt x="9270" y="0"/>
                </a:lnTo>
                <a:lnTo>
                  <a:pt x="11937" y="0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9"/>
          <p:cNvSpPr/>
          <p:nvPr/>
        </p:nvSpPr>
        <p:spPr>
          <a:xfrm>
            <a:off x="7315834" y="5391530"/>
            <a:ext cx="29209" cy="65405"/>
          </a:xfrm>
          <a:custGeom>
            <a:avLst/>
            <a:gdLst/>
            <a:ahLst/>
            <a:cxnLst/>
            <a:rect l="l" t="t" r="r" b="b"/>
            <a:pathLst>
              <a:path w="29209" h="65404">
                <a:moveTo>
                  <a:pt x="14478" y="0"/>
                </a:moveTo>
                <a:lnTo>
                  <a:pt x="19176" y="0"/>
                </a:lnTo>
                <a:lnTo>
                  <a:pt x="22860" y="2794"/>
                </a:lnTo>
                <a:lnTo>
                  <a:pt x="25273" y="8382"/>
                </a:lnTo>
                <a:lnTo>
                  <a:pt x="27813" y="13970"/>
                </a:lnTo>
                <a:lnTo>
                  <a:pt x="29083" y="21844"/>
                </a:lnTo>
                <a:lnTo>
                  <a:pt x="29083" y="32004"/>
                </a:lnTo>
                <a:lnTo>
                  <a:pt x="29083" y="39243"/>
                </a:lnTo>
                <a:lnTo>
                  <a:pt x="28575" y="45339"/>
                </a:lnTo>
                <a:lnTo>
                  <a:pt x="27432" y="50038"/>
                </a:lnTo>
                <a:lnTo>
                  <a:pt x="26416" y="54737"/>
                </a:lnTo>
                <a:lnTo>
                  <a:pt x="24765" y="58293"/>
                </a:lnTo>
                <a:lnTo>
                  <a:pt x="22733" y="60960"/>
                </a:lnTo>
                <a:lnTo>
                  <a:pt x="20574" y="63500"/>
                </a:lnTo>
                <a:lnTo>
                  <a:pt x="18034" y="64897"/>
                </a:lnTo>
                <a:lnTo>
                  <a:pt x="14859" y="64897"/>
                </a:lnTo>
                <a:lnTo>
                  <a:pt x="11684" y="64897"/>
                </a:lnTo>
                <a:lnTo>
                  <a:pt x="2032" y="50800"/>
                </a:lnTo>
                <a:lnTo>
                  <a:pt x="635" y="45847"/>
                </a:lnTo>
                <a:lnTo>
                  <a:pt x="0" y="39751"/>
                </a:lnTo>
                <a:lnTo>
                  <a:pt x="0" y="32512"/>
                </a:lnTo>
                <a:lnTo>
                  <a:pt x="0" y="22225"/>
                </a:lnTo>
                <a:lnTo>
                  <a:pt x="1270" y="14224"/>
                </a:lnTo>
                <a:lnTo>
                  <a:pt x="3810" y="8509"/>
                </a:lnTo>
                <a:lnTo>
                  <a:pt x="6476" y="2794"/>
                </a:lnTo>
                <a:lnTo>
                  <a:pt x="10033" y="0"/>
                </a:lnTo>
                <a:lnTo>
                  <a:pt x="14478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0"/>
          <p:cNvSpPr/>
          <p:nvPr/>
        </p:nvSpPr>
        <p:spPr>
          <a:xfrm>
            <a:off x="7287386" y="5391530"/>
            <a:ext cx="25400" cy="65405"/>
          </a:xfrm>
          <a:custGeom>
            <a:avLst/>
            <a:gdLst/>
            <a:ahLst/>
            <a:cxnLst/>
            <a:rect l="l" t="t" r="r" b="b"/>
            <a:pathLst>
              <a:path w="25400" h="65404">
                <a:moveTo>
                  <a:pt x="12954" y="0"/>
                </a:moveTo>
                <a:lnTo>
                  <a:pt x="16510" y="0"/>
                </a:lnTo>
                <a:lnTo>
                  <a:pt x="19304" y="1524"/>
                </a:lnTo>
                <a:lnTo>
                  <a:pt x="21209" y="4445"/>
                </a:lnTo>
                <a:lnTo>
                  <a:pt x="22987" y="7493"/>
                </a:lnTo>
                <a:lnTo>
                  <a:pt x="24130" y="12192"/>
                </a:lnTo>
                <a:lnTo>
                  <a:pt x="24511" y="18669"/>
                </a:lnTo>
                <a:lnTo>
                  <a:pt x="21844" y="19050"/>
                </a:lnTo>
                <a:lnTo>
                  <a:pt x="19050" y="19431"/>
                </a:lnTo>
                <a:lnTo>
                  <a:pt x="16383" y="19812"/>
                </a:lnTo>
                <a:lnTo>
                  <a:pt x="13335" y="11684"/>
                </a:lnTo>
                <a:lnTo>
                  <a:pt x="12065" y="11684"/>
                </a:lnTo>
                <a:lnTo>
                  <a:pt x="11049" y="11684"/>
                </a:lnTo>
                <a:lnTo>
                  <a:pt x="10287" y="12192"/>
                </a:lnTo>
                <a:lnTo>
                  <a:pt x="9779" y="13081"/>
                </a:lnTo>
                <a:lnTo>
                  <a:pt x="9271" y="14097"/>
                </a:lnTo>
                <a:lnTo>
                  <a:pt x="9017" y="15240"/>
                </a:lnTo>
                <a:lnTo>
                  <a:pt x="9017" y="16637"/>
                </a:lnTo>
                <a:lnTo>
                  <a:pt x="9017" y="17653"/>
                </a:lnTo>
                <a:lnTo>
                  <a:pt x="9271" y="18542"/>
                </a:lnTo>
                <a:lnTo>
                  <a:pt x="9652" y="19304"/>
                </a:lnTo>
                <a:lnTo>
                  <a:pt x="10033" y="20066"/>
                </a:lnTo>
                <a:lnTo>
                  <a:pt x="11049" y="20955"/>
                </a:lnTo>
                <a:lnTo>
                  <a:pt x="12573" y="21590"/>
                </a:lnTo>
                <a:lnTo>
                  <a:pt x="16383" y="23368"/>
                </a:lnTo>
                <a:lnTo>
                  <a:pt x="19050" y="25273"/>
                </a:lnTo>
                <a:lnTo>
                  <a:pt x="20701" y="27178"/>
                </a:lnTo>
                <a:lnTo>
                  <a:pt x="22352" y="28956"/>
                </a:lnTo>
                <a:lnTo>
                  <a:pt x="23622" y="31369"/>
                </a:lnTo>
                <a:lnTo>
                  <a:pt x="24257" y="34036"/>
                </a:lnTo>
                <a:lnTo>
                  <a:pt x="25019" y="36830"/>
                </a:lnTo>
                <a:lnTo>
                  <a:pt x="25400" y="40005"/>
                </a:lnTo>
                <a:lnTo>
                  <a:pt x="25400" y="43434"/>
                </a:lnTo>
                <a:lnTo>
                  <a:pt x="25400" y="47371"/>
                </a:lnTo>
                <a:lnTo>
                  <a:pt x="15748" y="64897"/>
                </a:lnTo>
                <a:lnTo>
                  <a:pt x="12954" y="64897"/>
                </a:lnTo>
                <a:lnTo>
                  <a:pt x="8255" y="64897"/>
                </a:lnTo>
                <a:lnTo>
                  <a:pt x="0" y="43053"/>
                </a:lnTo>
                <a:lnTo>
                  <a:pt x="2667" y="42672"/>
                </a:lnTo>
                <a:lnTo>
                  <a:pt x="5461" y="42291"/>
                </a:lnTo>
                <a:lnTo>
                  <a:pt x="8255" y="41910"/>
                </a:lnTo>
                <a:lnTo>
                  <a:pt x="11430" y="52578"/>
                </a:lnTo>
                <a:lnTo>
                  <a:pt x="13081" y="52578"/>
                </a:lnTo>
                <a:lnTo>
                  <a:pt x="14351" y="52578"/>
                </a:lnTo>
                <a:lnTo>
                  <a:pt x="15367" y="51943"/>
                </a:lnTo>
                <a:lnTo>
                  <a:pt x="16002" y="50546"/>
                </a:lnTo>
                <a:lnTo>
                  <a:pt x="16637" y="49276"/>
                </a:lnTo>
                <a:lnTo>
                  <a:pt x="17018" y="47752"/>
                </a:lnTo>
                <a:lnTo>
                  <a:pt x="17018" y="46101"/>
                </a:lnTo>
                <a:lnTo>
                  <a:pt x="17018" y="44450"/>
                </a:lnTo>
                <a:lnTo>
                  <a:pt x="11557" y="38100"/>
                </a:lnTo>
                <a:lnTo>
                  <a:pt x="7747" y="36195"/>
                </a:lnTo>
                <a:lnTo>
                  <a:pt x="5080" y="33655"/>
                </a:lnTo>
                <a:lnTo>
                  <a:pt x="3429" y="30480"/>
                </a:lnTo>
                <a:lnTo>
                  <a:pt x="1778" y="27305"/>
                </a:lnTo>
                <a:lnTo>
                  <a:pt x="1016" y="23241"/>
                </a:lnTo>
                <a:lnTo>
                  <a:pt x="1016" y="18415"/>
                </a:lnTo>
                <a:lnTo>
                  <a:pt x="1016" y="15113"/>
                </a:lnTo>
                <a:lnTo>
                  <a:pt x="1397" y="12065"/>
                </a:lnTo>
                <a:lnTo>
                  <a:pt x="2286" y="9271"/>
                </a:lnTo>
                <a:lnTo>
                  <a:pt x="3175" y="6350"/>
                </a:lnTo>
                <a:lnTo>
                  <a:pt x="4318" y="4064"/>
                </a:lnTo>
                <a:lnTo>
                  <a:pt x="6096" y="2413"/>
                </a:lnTo>
                <a:lnTo>
                  <a:pt x="7747" y="762"/>
                </a:lnTo>
                <a:lnTo>
                  <a:pt x="10033" y="0"/>
                </a:lnTo>
                <a:lnTo>
                  <a:pt x="12954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1"/>
          <p:cNvSpPr/>
          <p:nvPr/>
        </p:nvSpPr>
        <p:spPr>
          <a:xfrm>
            <a:off x="8508492" y="5686081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2"/>
          <p:cNvSpPr/>
          <p:nvPr/>
        </p:nvSpPr>
        <p:spPr>
          <a:xfrm>
            <a:off x="6927215" y="5686081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2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3"/>
          <p:cNvSpPr/>
          <p:nvPr/>
        </p:nvSpPr>
        <p:spPr>
          <a:xfrm>
            <a:off x="6927215" y="6210337"/>
            <a:ext cx="1259205" cy="0"/>
          </a:xfrm>
          <a:custGeom>
            <a:avLst/>
            <a:gdLst/>
            <a:ahLst/>
            <a:cxnLst/>
            <a:rect l="l" t="t" r="r" b="b"/>
            <a:pathLst>
              <a:path w="1259204">
                <a:moveTo>
                  <a:pt x="0" y="0"/>
                </a:moveTo>
                <a:lnTo>
                  <a:pt x="125869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"/>
          <p:cNvSpPr/>
          <p:nvPr/>
        </p:nvSpPr>
        <p:spPr>
          <a:xfrm>
            <a:off x="8185911" y="5896635"/>
            <a:ext cx="322580" cy="313690"/>
          </a:xfrm>
          <a:custGeom>
            <a:avLst/>
            <a:gdLst/>
            <a:ahLst/>
            <a:cxnLst/>
            <a:rect l="l" t="t" r="r" b="b"/>
            <a:pathLst>
              <a:path w="322579" h="313689">
                <a:moveTo>
                  <a:pt x="0" y="313702"/>
                </a:moveTo>
                <a:lnTo>
                  <a:pt x="32258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5"/>
          <p:cNvSpPr/>
          <p:nvPr/>
        </p:nvSpPr>
        <p:spPr>
          <a:xfrm>
            <a:off x="6927215" y="5686081"/>
            <a:ext cx="1581785" cy="635"/>
          </a:xfrm>
          <a:custGeom>
            <a:avLst/>
            <a:gdLst/>
            <a:ahLst/>
            <a:cxnLst/>
            <a:rect l="l" t="t" r="r" b="b"/>
            <a:pathLst>
              <a:path w="1581784" h="635">
                <a:moveTo>
                  <a:pt x="0" y="0"/>
                </a:moveTo>
                <a:lnTo>
                  <a:pt x="1581277" y="1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6"/>
          <p:cNvSpPr/>
          <p:nvPr/>
        </p:nvSpPr>
        <p:spPr>
          <a:xfrm>
            <a:off x="6927215" y="5510616"/>
            <a:ext cx="161925" cy="35560"/>
          </a:xfrm>
          <a:custGeom>
            <a:avLst/>
            <a:gdLst/>
            <a:ahLst/>
            <a:cxnLst/>
            <a:rect l="l" t="t" r="r" b="b"/>
            <a:pathLst>
              <a:path w="161925" h="35560">
                <a:moveTo>
                  <a:pt x="0" y="35092"/>
                </a:moveTo>
                <a:lnTo>
                  <a:pt x="161328" y="35092"/>
                </a:lnTo>
                <a:lnTo>
                  <a:pt x="161328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7"/>
          <p:cNvSpPr/>
          <p:nvPr/>
        </p:nvSpPr>
        <p:spPr>
          <a:xfrm>
            <a:off x="7153147" y="5510616"/>
            <a:ext cx="387985" cy="35560"/>
          </a:xfrm>
          <a:custGeom>
            <a:avLst/>
            <a:gdLst/>
            <a:ahLst/>
            <a:cxnLst/>
            <a:rect l="l" t="t" r="r" b="b"/>
            <a:pathLst>
              <a:path w="387984" h="35560">
                <a:moveTo>
                  <a:pt x="0" y="35092"/>
                </a:moveTo>
                <a:lnTo>
                  <a:pt x="387375" y="35092"/>
                </a:lnTo>
                <a:lnTo>
                  <a:pt x="387375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8"/>
          <p:cNvSpPr/>
          <p:nvPr/>
        </p:nvSpPr>
        <p:spPr>
          <a:xfrm>
            <a:off x="7604379" y="5510616"/>
            <a:ext cx="194310" cy="35560"/>
          </a:xfrm>
          <a:custGeom>
            <a:avLst/>
            <a:gdLst/>
            <a:ahLst/>
            <a:cxnLst/>
            <a:rect l="l" t="t" r="r" b="b"/>
            <a:pathLst>
              <a:path w="194309" h="35560">
                <a:moveTo>
                  <a:pt x="0" y="35092"/>
                </a:moveTo>
                <a:lnTo>
                  <a:pt x="194182" y="35092"/>
                </a:lnTo>
                <a:lnTo>
                  <a:pt x="194182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9"/>
          <p:cNvSpPr/>
          <p:nvPr/>
        </p:nvSpPr>
        <p:spPr>
          <a:xfrm>
            <a:off x="7862189" y="5510616"/>
            <a:ext cx="193675" cy="35560"/>
          </a:xfrm>
          <a:custGeom>
            <a:avLst/>
            <a:gdLst/>
            <a:ahLst/>
            <a:cxnLst/>
            <a:rect l="l" t="t" r="r" b="b"/>
            <a:pathLst>
              <a:path w="193675" h="35560">
                <a:moveTo>
                  <a:pt x="0" y="35092"/>
                </a:moveTo>
                <a:lnTo>
                  <a:pt x="193192" y="35092"/>
                </a:lnTo>
                <a:lnTo>
                  <a:pt x="193192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20"/>
          <p:cNvSpPr/>
          <p:nvPr/>
        </p:nvSpPr>
        <p:spPr>
          <a:xfrm>
            <a:off x="8121142" y="5510616"/>
            <a:ext cx="354965" cy="35560"/>
          </a:xfrm>
          <a:custGeom>
            <a:avLst/>
            <a:gdLst/>
            <a:ahLst/>
            <a:cxnLst/>
            <a:rect l="l" t="t" r="r" b="b"/>
            <a:pathLst>
              <a:path w="354965" h="35560">
                <a:moveTo>
                  <a:pt x="0" y="35092"/>
                </a:moveTo>
                <a:lnTo>
                  <a:pt x="354520" y="35092"/>
                </a:lnTo>
                <a:lnTo>
                  <a:pt x="354520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21"/>
          <p:cNvSpPr/>
          <p:nvPr/>
        </p:nvSpPr>
        <p:spPr>
          <a:xfrm>
            <a:off x="708850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22"/>
          <p:cNvSpPr/>
          <p:nvPr/>
        </p:nvSpPr>
        <p:spPr>
          <a:xfrm>
            <a:off x="708850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23"/>
          <p:cNvSpPr/>
          <p:nvPr/>
        </p:nvSpPr>
        <p:spPr>
          <a:xfrm>
            <a:off x="708850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24"/>
          <p:cNvSpPr/>
          <p:nvPr/>
        </p:nvSpPr>
        <p:spPr>
          <a:xfrm>
            <a:off x="708850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25"/>
          <p:cNvSpPr/>
          <p:nvPr/>
        </p:nvSpPr>
        <p:spPr>
          <a:xfrm>
            <a:off x="8314308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26"/>
          <p:cNvSpPr/>
          <p:nvPr/>
        </p:nvSpPr>
        <p:spPr>
          <a:xfrm>
            <a:off x="8314308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27"/>
          <p:cNvSpPr/>
          <p:nvPr/>
        </p:nvSpPr>
        <p:spPr>
          <a:xfrm>
            <a:off x="8274939" y="6064910"/>
            <a:ext cx="46990" cy="47625"/>
          </a:xfrm>
          <a:custGeom>
            <a:avLst/>
            <a:gdLst/>
            <a:ahLst/>
            <a:cxnLst/>
            <a:rect l="l" t="t" r="r" b="b"/>
            <a:pathLst>
              <a:path w="46990" h="47625">
                <a:moveTo>
                  <a:pt x="0" y="20116"/>
                </a:moveTo>
                <a:lnTo>
                  <a:pt x="24764" y="0"/>
                </a:lnTo>
                <a:lnTo>
                  <a:pt x="46862" y="27216"/>
                </a:lnTo>
                <a:lnTo>
                  <a:pt x="22225" y="47332"/>
                </a:lnTo>
                <a:lnTo>
                  <a:pt x="0" y="2011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28"/>
          <p:cNvSpPr/>
          <p:nvPr/>
        </p:nvSpPr>
        <p:spPr>
          <a:xfrm>
            <a:off x="747585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29"/>
          <p:cNvSpPr/>
          <p:nvPr/>
        </p:nvSpPr>
        <p:spPr>
          <a:xfrm>
            <a:off x="747585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30"/>
          <p:cNvSpPr/>
          <p:nvPr/>
        </p:nvSpPr>
        <p:spPr>
          <a:xfrm>
            <a:off x="747585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31"/>
          <p:cNvSpPr/>
          <p:nvPr/>
        </p:nvSpPr>
        <p:spPr>
          <a:xfrm>
            <a:off x="747585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32"/>
          <p:cNvSpPr/>
          <p:nvPr/>
        </p:nvSpPr>
        <p:spPr>
          <a:xfrm>
            <a:off x="7282688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33"/>
          <p:cNvSpPr/>
          <p:nvPr/>
        </p:nvSpPr>
        <p:spPr>
          <a:xfrm>
            <a:off x="7282688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34"/>
          <p:cNvSpPr/>
          <p:nvPr/>
        </p:nvSpPr>
        <p:spPr>
          <a:xfrm>
            <a:off x="7282688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35"/>
          <p:cNvSpPr/>
          <p:nvPr/>
        </p:nvSpPr>
        <p:spPr>
          <a:xfrm>
            <a:off x="7282688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36"/>
          <p:cNvSpPr/>
          <p:nvPr/>
        </p:nvSpPr>
        <p:spPr>
          <a:xfrm>
            <a:off x="770191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37"/>
          <p:cNvSpPr/>
          <p:nvPr/>
        </p:nvSpPr>
        <p:spPr>
          <a:xfrm>
            <a:off x="770191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38"/>
          <p:cNvSpPr/>
          <p:nvPr/>
        </p:nvSpPr>
        <p:spPr>
          <a:xfrm>
            <a:off x="770191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39"/>
          <p:cNvSpPr/>
          <p:nvPr/>
        </p:nvSpPr>
        <p:spPr>
          <a:xfrm>
            <a:off x="770191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40"/>
          <p:cNvSpPr/>
          <p:nvPr/>
        </p:nvSpPr>
        <p:spPr>
          <a:xfrm>
            <a:off x="792797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41"/>
          <p:cNvSpPr/>
          <p:nvPr/>
        </p:nvSpPr>
        <p:spPr>
          <a:xfrm>
            <a:off x="792797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42"/>
          <p:cNvSpPr/>
          <p:nvPr/>
        </p:nvSpPr>
        <p:spPr>
          <a:xfrm>
            <a:off x="792797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43"/>
          <p:cNvSpPr/>
          <p:nvPr/>
        </p:nvSpPr>
        <p:spPr>
          <a:xfrm>
            <a:off x="792797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44"/>
          <p:cNvSpPr/>
          <p:nvPr/>
        </p:nvSpPr>
        <p:spPr>
          <a:xfrm>
            <a:off x="8121142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45"/>
          <p:cNvSpPr/>
          <p:nvPr/>
        </p:nvSpPr>
        <p:spPr>
          <a:xfrm>
            <a:off x="8121142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46"/>
          <p:cNvSpPr/>
          <p:nvPr/>
        </p:nvSpPr>
        <p:spPr>
          <a:xfrm>
            <a:off x="8121142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47"/>
          <p:cNvSpPr/>
          <p:nvPr/>
        </p:nvSpPr>
        <p:spPr>
          <a:xfrm>
            <a:off x="8121142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48"/>
          <p:cNvSpPr/>
          <p:nvPr/>
        </p:nvSpPr>
        <p:spPr>
          <a:xfrm>
            <a:off x="7056628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893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49"/>
          <p:cNvSpPr/>
          <p:nvPr/>
        </p:nvSpPr>
        <p:spPr>
          <a:xfrm>
            <a:off x="7056628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893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50"/>
          <p:cNvSpPr/>
          <p:nvPr/>
        </p:nvSpPr>
        <p:spPr>
          <a:xfrm>
            <a:off x="702475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51"/>
          <p:cNvSpPr/>
          <p:nvPr/>
        </p:nvSpPr>
        <p:spPr>
          <a:xfrm>
            <a:off x="702475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52"/>
          <p:cNvSpPr/>
          <p:nvPr/>
        </p:nvSpPr>
        <p:spPr>
          <a:xfrm>
            <a:off x="6991857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893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53"/>
          <p:cNvSpPr/>
          <p:nvPr/>
        </p:nvSpPr>
        <p:spPr>
          <a:xfrm>
            <a:off x="6991857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893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54"/>
          <p:cNvSpPr/>
          <p:nvPr/>
        </p:nvSpPr>
        <p:spPr>
          <a:xfrm>
            <a:off x="69599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55"/>
          <p:cNvSpPr/>
          <p:nvPr/>
        </p:nvSpPr>
        <p:spPr>
          <a:xfrm>
            <a:off x="69599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56"/>
          <p:cNvSpPr/>
          <p:nvPr/>
        </p:nvSpPr>
        <p:spPr>
          <a:xfrm>
            <a:off x="6927215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765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57"/>
          <p:cNvSpPr/>
          <p:nvPr/>
        </p:nvSpPr>
        <p:spPr>
          <a:xfrm>
            <a:off x="6927215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765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58"/>
          <p:cNvSpPr/>
          <p:nvPr/>
        </p:nvSpPr>
        <p:spPr>
          <a:xfrm>
            <a:off x="728268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59"/>
          <p:cNvSpPr/>
          <p:nvPr/>
        </p:nvSpPr>
        <p:spPr>
          <a:xfrm>
            <a:off x="728268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60"/>
          <p:cNvSpPr/>
          <p:nvPr/>
        </p:nvSpPr>
        <p:spPr>
          <a:xfrm>
            <a:off x="724979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61"/>
          <p:cNvSpPr/>
          <p:nvPr/>
        </p:nvSpPr>
        <p:spPr>
          <a:xfrm>
            <a:off x="724979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62"/>
          <p:cNvSpPr/>
          <p:nvPr/>
        </p:nvSpPr>
        <p:spPr>
          <a:xfrm>
            <a:off x="72179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63"/>
          <p:cNvSpPr/>
          <p:nvPr/>
        </p:nvSpPr>
        <p:spPr>
          <a:xfrm>
            <a:off x="72179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64"/>
          <p:cNvSpPr/>
          <p:nvPr/>
        </p:nvSpPr>
        <p:spPr>
          <a:xfrm>
            <a:off x="718604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65"/>
          <p:cNvSpPr/>
          <p:nvPr/>
        </p:nvSpPr>
        <p:spPr>
          <a:xfrm>
            <a:off x="718604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66"/>
          <p:cNvSpPr/>
          <p:nvPr/>
        </p:nvSpPr>
        <p:spPr>
          <a:xfrm>
            <a:off x="715314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67"/>
          <p:cNvSpPr/>
          <p:nvPr/>
        </p:nvSpPr>
        <p:spPr>
          <a:xfrm>
            <a:off x="715314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68"/>
          <p:cNvSpPr/>
          <p:nvPr/>
        </p:nvSpPr>
        <p:spPr>
          <a:xfrm>
            <a:off x="744397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69"/>
          <p:cNvSpPr/>
          <p:nvPr/>
        </p:nvSpPr>
        <p:spPr>
          <a:xfrm>
            <a:off x="744397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70"/>
          <p:cNvSpPr/>
          <p:nvPr/>
        </p:nvSpPr>
        <p:spPr>
          <a:xfrm>
            <a:off x="741108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71"/>
          <p:cNvSpPr/>
          <p:nvPr/>
        </p:nvSpPr>
        <p:spPr>
          <a:xfrm>
            <a:off x="741108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72"/>
          <p:cNvSpPr/>
          <p:nvPr/>
        </p:nvSpPr>
        <p:spPr>
          <a:xfrm>
            <a:off x="737920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73"/>
          <p:cNvSpPr/>
          <p:nvPr/>
        </p:nvSpPr>
        <p:spPr>
          <a:xfrm>
            <a:off x="737920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74"/>
          <p:cNvSpPr/>
          <p:nvPr/>
        </p:nvSpPr>
        <p:spPr>
          <a:xfrm>
            <a:off x="7347457" y="5581903"/>
            <a:ext cx="31750" cy="104775"/>
          </a:xfrm>
          <a:custGeom>
            <a:avLst/>
            <a:gdLst/>
            <a:ahLst/>
            <a:cxnLst/>
            <a:rect l="l" t="t" r="r" b="b"/>
            <a:pathLst>
              <a:path w="31750" h="104775">
                <a:moveTo>
                  <a:pt x="0" y="0"/>
                </a:moveTo>
                <a:lnTo>
                  <a:pt x="0" y="104178"/>
                </a:lnTo>
                <a:lnTo>
                  <a:pt x="31750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75"/>
          <p:cNvSpPr/>
          <p:nvPr/>
        </p:nvSpPr>
        <p:spPr>
          <a:xfrm>
            <a:off x="7347457" y="5581903"/>
            <a:ext cx="31750" cy="104775"/>
          </a:xfrm>
          <a:custGeom>
            <a:avLst/>
            <a:gdLst/>
            <a:ahLst/>
            <a:cxnLst/>
            <a:rect l="l" t="t" r="r" b="b"/>
            <a:pathLst>
              <a:path w="31750" h="104775">
                <a:moveTo>
                  <a:pt x="0" y="0"/>
                </a:moveTo>
                <a:lnTo>
                  <a:pt x="31750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76"/>
          <p:cNvSpPr/>
          <p:nvPr/>
        </p:nvSpPr>
        <p:spPr>
          <a:xfrm>
            <a:off x="731456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77"/>
          <p:cNvSpPr/>
          <p:nvPr/>
        </p:nvSpPr>
        <p:spPr>
          <a:xfrm>
            <a:off x="731456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78"/>
          <p:cNvSpPr/>
          <p:nvPr/>
        </p:nvSpPr>
        <p:spPr>
          <a:xfrm>
            <a:off x="747585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79"/>
          <p:cNvSpPr/>
          <p:nvPr/>
        </p:nvSpPr>
        <p:spPr>
          <a:xfrm>
            <a:off x="747585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80"/>
          <p:cNvSpPr/>
          <p:nvPr/>
        </p:nvSpPr>
        <p:spPr>
          <a:xfrm>
            <a:off x="770191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81"/>
          <p:cNvSpPr/>
          <p:nvPr/>
        </p:nvSpPr>
        <p:spPr>
          <a:xfrm>
            <a:off x="770191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82"/>
          <p:cNvSpPr/>
          <p:nvPr/>
        </p:nvSpPr>
        <p:spPr>
          <a:xfrm>
            <a:off x="766902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83"/>
          <p:cNvSpPr/>
          <p:nvPr/>
        </p:nvSpPr>
        <p:spPr>
          <a:xfrm>
            <a:off x="766902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84"/>
          <p:cNvSpPr/>
          <p:nvPr/>
        </p:nvSpPr>
        <p:spPr>
          <a:xfrm>
            <a:off x="763714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85"/>
          <p:cNvSpPr/>
          <p:nvPr/>
        </p:nvSpPr>
        <p:spPr>
          <a:xfrm>
            <a:off x="763714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86"/>
          <p:cNvSpPr/>
          <p:nvPr/>
        </p:nvSpPr>
        <p:spPr>
          <a:xfrm>
            <a:off x="7604379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76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87"/>
          <p:cNvSpPr/>
          <p:nvPr/>
        </p:nvSpPr>
        <p:spPr>
          <a:xfrm>
            <a:off x="7604379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76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88"/>
          <p:cNvSpPr/>
          <p:nvPr/>
        </p:nvSpPr>
        <p:spPr>
          <a:xfrm>
            <a:off x="773379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89"/>
          <p:cNvSpPr/>
          <p:nvPr/>
        </p:nvSpPr>
        <p:spPr>
          <a:xfrm>
            <a:off x="773379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90"/>
          <p:cNvSpPr/>
          <p:nvPr/>
        </p:nvSpPr>
        <p:spPr>
          <a:xfrm>
            <a:off x="799172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91"/>
          <p:cNvSpPr/>
          <p:nvPr/>
        </p:nvSpPr>
        <p:spPr>
          <a:xfrm>
            <a:off x="799172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92"/>
          <p:cNvSpPr/>
          <p:nvPr/>
        </p:nvSpPr>
        <p:spPr>
          <a:xfrm>
            <a:off x="795883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7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93"/>
          <p:cNvSpPr/>
          <p:nvPr/>
        </p:nvSpPr>
        <p:spPr>
          <a:xfrm>
            <a:off x="795883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7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94"/>
          <p:cNvSpPr/>
          <p:nvPr/>
        </p:nvSpPr>
        <p:spPr>
          <a:xfrm>
            <a:off x="792695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95"/>
          <p:cNvSpPr/>
          <p:nvPr/>
        </p:nvSpPr>
        <p:spPr>
          <a:xfrm>
            <a:off x="792695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96"/>
          <p:cNvSpPr/>
          <p:nvPr/>
        </p:nvSpPr>
        <p:spPr>
          <a:xfrm>
            <a:off x="78950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97"/>
          <p:cNvSpPr/>
          <p:nvPr/>
        </p:nvSpPr>
        <p:spPr>
          <a:xfrm>
            <a:off x="78950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98"/>
          <p:cNvSpPr/>
          <p:nvPr/>
        </p:nvSpPr>
        <p:spPr>
          <a:xfrm>
            <a:off x="8043544" y="5562727"/>
            <a:ext cx="31750" cy="104775"/>
          </a:xfrm>
          <a:custGeom>
            <a:avLst/>
            <a:gdLst/>
            <a:ahLst/>
            <a:cxnLst/>
            <a:rect l="l" t="t" r="r" b="b"/>
            <a:pathLst>
              <a:path w="31750" h="104775">
                <a:moveTo>
                  <a:pt x="0" y="0"/>
                </a:moveTo>
                <a:lnTo>
                  <a:pt x="31750" y="104216"/>
                </a:lnTo>
                <a:lnTo>
                  <a:pt x="0" y="104216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99"/>
          <p:cNvSpPr/>
          <p:nvPr/>
        </p:nvSpPr>
        <p:spPr>
          <a:xfrm>
            <a:off x="82177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00"/>
          <p:cNvSpPr/>
          <p:nvPr/>
        </p:nvSpPr>
        <p:spPr>
          <a:xfrm>
            <a:off x="82177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01"/>
          <p:cNvSpPr/>
          <p:nvPr/>
        </p:nvSpPr>
        <p:spPr>
          <a:xfrm>
            <a:off x="818489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02"/>
          <p:cNvSpPr/>
          <p:nvPr/>
        </p:nvSpPr>
        <p:spPr>
          <a:xfrm>
            <a:off x="818489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03"/>
          <p:cNvSpPr/>
          <p:nvPr/>
        </p:nvSpPr>
        <p:spPr>
          <a:xfrm>
            <a:off x="81530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04"/>
          <p:cNvSpPr/>
          <p:nvPr/>
        </p:nvSpPr>
        <p:spPr>
          <a:xfrm>
            <a:off x="81530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05"/>
          <p:cNvSpPr/>
          <p:nvPr/>
        </p:nvSpPr>
        <p:spPr>
          <a:xfrm>
            <a:off x="812114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06"/>
          <p:cNvSpPr/>
          <p:nvPr/>
        </p:nvSpPr>
        <p:spPr>
          <a:xfrm>
            <a:off x="812114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07"/>
          <p:cNvSpPr/>
          <p:nvPr/>
        </p:nvSpPr>
        <p:spPr>
          <a:xfrm>
            <a:off x="8249666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08"/>
          <p:cNvSpPr/>
          <p:nvPr/>
        </p:nvSpPr>
        <p:spPr>
          <a:xfrm>
            <a:off x="8249666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09"/>
          <p:cNvSpPr/>
          <p:nvPr/>
        </p:nvSpPr>
        <p:spPr>
          <a:xfrm>
            <a:off x="837907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10"/>
          <p:cNvSpPr/>
          <p:nvPr/>
        </p:nvSpPr>
        <p:spPr>
          <a:xfrm>
            <a:off x="837907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11"/>
          <p:cNvSpPr/>
          <p:nvPr/>
        </p:nvSpPr>
        <p:spPr>
          <a:xfrm>
            <a:off x="834618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7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12"/>
          <p:cNvSpPr/>
          <p:nvPr/>
        </p:nvSpPr>
        <p:spPr>
          <a:xfrm>
            <a:off x="834618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7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13"/>
          <p:cNvSpPr/>
          <p:nvPr/>
        </p:nvSpPr>
        <p:spPr>
          <a:xfrm>
            <a:off x="831430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14"/>
          <p:cNvSpPr/>
          <p:nvPr/>
        </p:nvSpPr>
        <p:spPr>
          <a:xfrm>
            <a:off x="831430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15"/>
          <p:cNvSpPr/>
          <p:nvPr/>
        </p:nvSpPr>
        <p:spPr>
          <a:xfrm>
            <a:off x="8281543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765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16"/>
          <p:cNvSpPr/>
          <p:nvPr/>
        </p:nvSpPr>
        <p:spPr>
          <a:xfrm>
            <a:off x="8281543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765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17"/>
          <p:cNvSpPr/>
          <p:nvPr/>
        </p:nvSpPr>
        <p:spPr>
          <a:xfrm>
            <a:off x="8404986" y="5561710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7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18"/>
          <p:cNvSpPr/>
          <p:nvPr/>
        </p:nvSpPr>
        <p:spPr>
          <a:xfrm>
            <a:off x="8404986" y="5561710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7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19"/>
          <p:cNvSpPr/>
          <p:nvPr/>
        </p:nvSpPr>
        <p:spPr>
          <a:xfrm>
            <a:off x="708850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20"/>
          <p:cNvSpPr/>
          <p:nvPr/>
        </p:nvSpPr>
        <p:spPr>
          <a:xfrm>
            <a:off x="708850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21"/>
          <p:cNvSpPr/>
          <p:nvPr/>
        </p:nvSpPr>
        <p:spPr>
          <a:xfrm>
            <a:off x="747585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22"/>
          <p:cNvSpPr/>
          <p:nvPr/>
        </p:nvSpPr>
        <p:spPr>
          <a:xfrm>
            <a:off x="747585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23"/>
          <p:cNvSpPr/>
          <p:nvPr/>
        </p:nvSpPr>
        <p:spPr>
          <a:xfrm>
            <a:off x="7282688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24"/>
          <p:cNvSpPr/>
          <p:nvPr/>
        </p:nvSpPr>
        <p:spPr>
          <a:xfrm>
            <a:off x="7282688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25"/>
          <p:cNvSpPr/>
          <p:nvPr/>
        </p:nvSpPr>
        <p:spPr>
          <a:xfrm>
            <a:off x="770191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26"/>
          <p:cNvSpPr/>
          <p:nvPr/>
        </p:nvSpPr>
        <p:spPr>
          <a:xfrm>
            <a:off x="770191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27"/>
          <p:cNvSpPr/>
          <p:nvPr/>
        </p:nvSpPr>
        <p:spPr>
          <a:xfrm>
            <a:off x="792797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28"/>
          <p:cNvSpPr/>
          <p:nvPr/>
        </p:nvSpPr>
        <p:spPr>
          <a:xfrm>
            <a:off x="792797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29"/>
          <p:cNvSpPr/>
          <p:nvPr/>
        </p:nvSpPr>
        <p:spPr>
          <a:xfrm>
            <a:off x="8121142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30"/>
          <p:cNvSpPr/>
          <p:nvPr/>
        </p:nvSpPr>
        <p:spPr>
          <a:xfrm>
            <a:off x="8121142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31"/>
          <p:cNvSpPr/>
          <p:nvPr/>
        </p:nvSpPr>
        <p:spPr>
          <a:xfrm>
            <a:off x="708850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32"/>
          <p:cNvSpPr/>
          <p:nvPr/>
        </p:nvSpPr>
        <p:spPr>
          <a:xfrm>
            <a:off x="708850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33"/>
          <p:cNvSpPr/>
          <p:nvPr/>
        </p:nvSpPr>
        <p:spPr>
          <a:xfrm>
            <a:off x="747585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34"/>
          <p:cNvSpPr/>
          <p:nvPr/>
        </p:nvSpPr>
        <p:spPr>
          <a:xfrm>
            <a:off x="747585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35"/>
          <p:cNvSpPr/>
          <p:nvPr/>
        </p:nvSpPr>
        <p:spPr>
          <a:xfrm>
            <a:off x="7282688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36"/>
          <p:cNvSpPr/>
          <p:nvPr/>
        </p:nvSpPr>
        <p:spPr>
          <a:xfrm>
            <a:off x="7282688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37"/>
          <p:cNvSpPr/>
          <p:nvPr/>
        </p:nvSpPr>
        <p:spPr>
          <a:xfrm>
            <a:off x="770191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38"/>
          <p:cNvSpPr/>
          <p:nvPr/>
        </p:nvSpPr>
        <p:spPr>
          <a:xfrm>
            <a:off x="770191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39"/>
          <p:cNvSpPr/>
          <p:nvPr/>
        </p:nvSpPr>
        <p:spPr>
          <a:xfrm>
            <a:off x="792797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40"/>
          <p:cNvSpPr/>
          <p:nvPr/>
        </p:nvSpPr>
        <p:spPr>
          <a:xfrm>
            <a:off x="792797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41"/>
          <p:cNvSpPr/>
          <p:nvPr/>
        </p:nvSpPr>
        <p:spPr>
          <a:xfrm>
            <a:off x="8121142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42"/>
          <p:cNvSpPr/>
          <p:nvPr/>
        </p:nvSpPr>
        <p:spPr>
          <a:xfrm>
            <a:off x="8121142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43"/>
          <p:cNvSpPr/>
          <p:nvPr/>
        </p:nvSpPr>
        <p:spPr>
          <a:xfrm>
            <a:off x="708850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44"/>
          <p:cNvSpPr/>
          <p:nvPr/>
        </p:nvSpPr>
        <p:spPr>
          <a:xfrm>
            <a:off x="708850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45"/>
          <p:cNvSpPr/>
          <p:nvPr/>
        </p:nvSpPr>
        <p:spPr>
          <a:xfrm>
            <a:off x="747585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46"/>
          <p:cNvSpPr/>
          <p:nvPr/>
        </p:nvSpPr>
        <p:spPr>
          <a:xfrm>
            <a:off x="747585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47"/>
          <p:cNvSpPr/>
          <p:nvPr/>
        </p:nvSpPr>
        <p:spPr>
          <a:xfrm>
            <a:off x="7282688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48"/>
          <p:cNvSpPr/>
          <p:nvPr/>
        </p:nvSpPr>
        <p:spPr>
          <a:xfrm>
            <a:off x="7282688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49"/>
          <p:cNvSpPr/>
          <p:nvPr/>
        </p:nvSpPr>
        <p:spPr>
          <a:xfrm>
            <a:off x="770191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0"/>
          <p:cNvSpPr/>
          <p:nvPr/>
        </p:nvSpPr>
        <p:spPr>
          <a:xfrm>
            <a:off x="770191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1"/>
          <p:cNvSpPr/>
          <p:nvPr/>
        </p:nvSpPr>
        <p:spPr>
          <a:xfrm>
            <a:off x="792797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2"/>
          <p:cNvSpPr/>
          <p:nvPr/>
        </p:nvSpPr>
        <p:spPr>
          <a:xfrm>
            <a:off x="792797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3"/>
          <p:cNvSpPr/>
          <p:nvPr/>
        </p:nvSpPr>
        <p:spPr>
          <a:xfrm>
            <a:off x="8121142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4"/>
          <p:cNvSpPr/>
          <p:nvPr/>
        </p:nvSpPr>
        <p:spPr>
          <a:xfrm>
            <a:off x="8121142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5"/>
          <p:cNvSpPr/>
          <p:nvPr/>
        </p:nvSpPr>
        <p:spPr>
          <a:xfrm>
            <a:off x="8314308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6"/>
          <p:cNvSpPr/>
          <p:nvPr/>
        </p:nvSpPr>
        <p:spPr>
          <a:xfrm>
            <a:off x="8314308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"/>
          <p:cNvSpPr/>
          <p:nvPr/>
        </p:nvSpPr>
        <p:spPr>
          <a:xfrm>
            <a:off x="8314308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8"/>
          <p:cNvSpPr/>
          <p:nvPr/>
        </p:nvSpPr>
        <p:spPr>
          <a:xfrm>
            <a:off x="8314308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9"/>
          <p:cNvSpPr/>
          <p:nvPr/>
        </p:nvSpPr>
        <p:spPr>
          <a:xfrm>
            <a:off x="8242172" y="6029820"/>
            <a:ext cx="46990" cy="47625"/>
          </a:xfrm>
          <a:custGeom>
            <a:avLst/>
            <a:gdLst/>
            <a:ahLst/>
            <a:cxnLst/>
            <a:rect l="l" t="t" r="r" b="b"/>
            <a:pathLst>
              <a:path w="46990" h="47625">
                <a:moveTo>
                  <a:pt x="24637" y="0"/>
                </a:moveTo>
                <a:lnTo>
                  <a:pt x="0" y="20116"/>
                </a:lnTo>
                <a:lnTo>
                  <a:pt x="22098" y="47332"/>
                </a:lnTo>
                <a:lnTo>
                  <a:pt x="46862" y="27216"/>
                </a:lnTo>
                <a:lnTo>
                  <a:pt x="2463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60"/>
          <p:cNvSpPr/>
          <p:nvPr/>
        </p:nvSpPr>
        <p:spPr>
          <a:xfrm>
            <a:off x="8242172" y="6029820"/>
            <a:ext cx="46990" cy="47625"/>
          </a:xfrm>
          <a:custGeom>
            <a:avLst/>
            <a:gdLst/>
            <a:ahLst/>
            <a:cxnLst/>
            <a:rect l="l" t="t" r="r" b="b"/>
            <a:pathLst>
              <a:path w="46990" h="47625">
                <a:moveTo>
                  <a:pt x="0" y="20116"/>
                </a:moveTo>
                <a:lnTo>
                  <a:pt x="24637" y="0"/>
                </a:lnTo>
                <a:lnTo>
                  <a:pt x="46862" y="27216"/>
                </a:lnTo>
                <a:lnTo>
                  <a:pt x="22098" y="47332"/>
                </a:lnTo>
                <a:lnTo>
                  <a:pt x="0" y="2011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61"/>
          <p:cNvSpPr/>
          <p:nvPr/>
        </p:nvSpPr>
        <p:spPr>
          <a:xfrm>
            <a:off x="844384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62"/>
          <p:cNvSpPr/>
          <p:nvPr/>
        </p:nvSpPr>
        <p:spPr>
          <a:xfrm>
            <a:off x="844384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63"/>
          <p:cNvSpPr/>
          <p:nvPr/>
        </p:nvSpPr>
        <p:spPr>
          <a:xfrm>
            <a:off x="78621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64"/>
          <p:cNvSpPr/>
          <p:nvPr/>
        </p:nvSpPr>
        <p:spPr>
          <a:xfrm>
            <a:off x="78621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65"/>
          <p:cNvSpPr/>
          <p:nvPr/>
        </p:nvSpPr>
        <p:spPr>
          <a:xfrm>
            <a:off x="776566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66"/>
          <p:cNvSpPr/>
          <p:nvPr/>
        </p:nvSpPr>
        <p:spPr>
          <a:xfrm>
            <a:off x="776566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67"/>
          <p:cNvSpPr/>
          <p:nvPr/>
        </p:nvSpPr>
        <p:spPr>
          <a:xfrm>
            <a:off x="750773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68"/>
          <p:cNvSpPr/>
          <p:nvPr/>
        </p:nvSpPr>
        <p:spPr>
          <a:xfrm>
            <a:off x="750773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69"/>
          <p:cNvSpPr txBox="1"/>
          <p:nvPr/>
        </p:nvSpPr>
        <p:spPr>
          <a:xfrm>
            <a:off x="6952615" y="6000394"/>
            <a:ext cx="80010" cy="225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 algn="l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L  F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586" name="object 170"/>
          <p:cNvSpPr txBox="1"/>
          <p:nvPr/>
        </p:nvSpPr>
        <p:spPr>
          <a:xfrm>
            <a:off x="6951091" y="6213754"/>
            <a:ext cx="84455" cy="118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P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587" name="object 171"/>
          <p:cNvSpPr txBox="1"/>
          <p:nvPr/>
        </p:nvSpPr>
        <p:spPr>
          <a:xfrm>
            <a:off x="6721220" y="5615432"/>
            <a:ext cx="89535" cy="332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C  R  P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588" name="object 172"/>
          <p:cNvSpPr txBox="1"/>
          <p:nvPr/>
        </p:nvSpPr>
        <p:spPr>
          <a:xfrm>
            <a:off x="7959979" y="5404866"/>
            <a:ext cx="99060" cy="332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15" algn="just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E  M  P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589" name="object 173"/>
          <p:cNvSpPr/>
          <p:nvPr/>
        </p:nvSpPr>
        <p:spPr>
          <a:xfrm>
            <a:off x="6598539" y="1945132"/>
            <a:ext cx="226060" cy="2990215"/>
          </a:xfrm>
          <a:custGeom>
            <a:avLst/>
            <a:gdLst/>
            <a:ahLst/>
            <a:cxnLst/>
            <a:rect l="l" t="t" r="r" b="b"/>
            <a:pathLst>
              <a:path w="226059" h="2990215">
                <a:moveTo>
                  <a:pt x="0" y="2990215"/>
                </a:moveTo>
                <a:lnTo>
                  <a:pt x="226059" y="2990215"/>
                </a:lnTo>
                <a:lnTo>
                  <a:pt x="226059" y="0"/>
                </a:lnTo>
                <a:lnTo>
                  <a:pt x="0" y="0"/>
                </a:lnTo>
                <a:lnTo>
                  <a:pt x="0" y="299021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74"/>
          <p:cNvSpPr/>
          <p:nvPr/>
        </p:nvSpPr>
        <p:spPr>
          <a:xfrm>
            <a:off x="7365365" y="2089632"/>
            <a:ext cx="361950" cy="628015"/>
          </a:xfrm>
          <a:custGeom>
            <a:avLst/>
            <a:gdLst/>
            <a:ahLst/>
            <a:cxnLst/>
            <a:rect l="l" t="t" r="r" b="b"/>
            <a:pathLst>
              <a:path w="361950" h="628014">
                <a:moveTo>
                  <a:pt x="0" y="627405"/>
                </a:moveTo>
                <a:lnTo>
                  <a:pt x="361492" y="627405"/>
                </a:lnTo>
                <a:lnTo>
                  <a:pt x="361492" y="0"/>
                </a:lnTo>
                <a:lnTo>
                  <a:pt x="0" y="0"/>
                </a:lnTo>
                <a:lnTo>
                  <a:pt x="0" y="62740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75"/>
          <p:cNvSpPr txBox="1"/>
          <p:nvPr/>
        </p:nvSpPr>
        <p:spPr>
          <a:xfrm>
            <a:off x="7501763" y="4067555"/>
            <a:ext cx="677545" cy="1060450"/>
          </a:xfrm>
          <a:prstGeom prst="rect">
            <a:avLst/>
          </a:prstGeom>
          <a:ln w="952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000"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000"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27635" marR="12700" indent="-104139" algn="l" fontAlgn="auto">
              <a:spcBef>
                <a:spcPts val="615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Arial"/>
                <a:cs typeface="Arial"/>
              </a:rPr>
              <a:t>Pabellones  </a:t>
            </a:r>
            <a:r>
              <a:rPr sz="1000" u="none" spc="-5" dirty="0">
                <a:solidFill>
                  <a:prstClr val="black"/>
                </a:solidFill>
                <a:latin typeface="Arial"/>
                <a:cs typeface="Arial"/>
              </a:rPr>
              <a:t>12 y</a:t>
            </a:r>
            <a:r>
              <a:rPr sz="1000" u="none" spc="-10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1000" u="none" spc="-5" dirty="0">
                <a:solidFill>
                  <a:prstClr val="black"/>
                </a:solidFill>
                <a:latin typeface="Arial"/>
                <a:cs typeface="Arial"/>
              </a:rPr>
              <a:t>14</a:t>
            </a:r>
            <a:endParaRPr sz="10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592" name="object 176"/>
          <p:cNvSpPr/>
          <p:nvPr/>
        </p:nvSpPr>
        <p:spPr>
          <a:xfrm>
            <a:off x="5649467" y="4212247"/>
            <a:ext cx="271145" cy="820419"/>
          </a:xfrm>
          <a:custGeom>
            <a:avLst/>
            <a:gdLst/>
            <a:ahLst/>
            <a:cxnLst/>
            <a:rect l="l" t="t" r="r" b="b"/>
            <a:pathLst>
              <a:path w="271145" h="820420">
                <a:moveTo>
                  <a:pt x="0" y="819873"/>
                </a:moveTo>
                <a:lnTo>
                  <a:pt x="270865" y="819873"/>
                </a:lnTo>
                <a:lnTo>
                  <a:pt x="270865" y="0"/>
                </a:lnTo>
                <a:lnTo>
                  <a:pt x="0" y="0"/>
                </a:lnTo>
                <a:lnTo>
                  <a:pt x="0" y="819873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77"/>
          <p:cNvSpPr/>
          <p:nvPr/>
        </p:nvSpPr>
        <p:spPr>
          <a:xfrm>
            <a:off x="6507860" y="5658434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25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78"/>
          <p:cNvSpPr/>
          <p:nvPr/>
        </p:nvSpPr>
        <p:spPr>
          <a:xfrm>
            <a:off x="5243195" y="6189065"/>
            <a:ext cx="1259205" cy="0"/>
          </a:xfrm>
          <a:custGeom>
            <a:avLst/>
            <a:gdLst/>
            <a:ahLst/>
            <a:cxnLst/>
            <a:rect l="l" t="t" r="r" b="b"/>
            <a:pathLst>
              <a:path w="1259204">
                <a:moveTo>
                  <a:pt x="0" y="0"/>
                </a:moveTo>
                <a:lnTo>
                  <a:pt x="125869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79"/>
          <p:cNvSpPr/>
          <p:nvPr/>
        </p:nvSpPr>
        <p:spPr>
          <a:xfrm>
            <a:off x="4972303" y="5658434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80"/>
          <p:cNvSpPr/>
          <p:nvPr/>
        </p:nvSpPr>
        <p:spPr>
          <a:xfrm>
            <a:off x="4972303" y="5658434"/>
            <a:ext cx="1536065" cy="0"/>
          </a:xfrm>
          <a:custGeom>
            <a:avLst/>
            <a:gdLst/>
            <a:ahLst/>
            <a:cxnLst/>
            <a:rect l="l" t="t" r="r" b="b"/>
            <a:pathLst>
              <a:path w="1536065">
                <a:moveTo>
                  <a:pt x="1535556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81"/>
          <p:cNvSpPr/>
          <p:nvPr/>
        </p:nvSpPr>
        <p:spPr>
          <a:xfrm>
            <a:off x="4972303" y="5850915"/>
            <a:ext cx="271145" cy="338455"/>
          </a:xfrm>
          <a:custGeom>
            <a:avLst/>
            <a:gdLst/>
            <a:ahLst/>
            <a:cxnLst/>
            <a:rect l="l" t="t" r="r" b="b"/>
            <a:pathLst>
              <a:path w="271145" h="338454">
                <a:moveTo>
                  <a:pt x="270891" y="33815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82"/>
          <p:cNvSpPr/>
          <p:nvPr/>
        </p:nvSpPr>
        <p:spPr>
          <a:xfrm>
            <a:off x="6372478" y="1945132"/>
            <a:ext cx="226060" cy="3232150"/>
          </a:xfrm>
          <a:custGeom>
            <a:avLst/>
            <a:gdLst/>
            <a:ahLst/>
            <a:cxnLst/>
            <a:rect l="l" t="t" r="r" b="b"/>
            <a:pathLst>
              <a:path w="226059" h="3232150">
                <a:moveTo>
                  <a:pt x="0" y="3231642"/>
                </a:moveTo>
                <a:lnTo>
                  <a:pt x="226047" y="3231642"/>
                </a:lnTo>
                <a:lnTo>
                  <a:pt x="226047" y="0"/>
                </a:lnTo>
                <a:lnTo>
                  <a:pt x="0" y="0"/>
                </a:lnTo>
                <a:lnTo>
                  <a:pt x="0" y="323164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83"/>
          <p:cNvSpPr/>
          <p:nvPr/>
        </p:nvSpPr>
        <p:spPr>
          <a:xfrm>
            <a:off x="6824598" y="1945132"/>
            <a:ext cx="225425" cy="3232150"/>
          </a:xfrm>
          <a:custGeom>
            <a:avLst/>
            <a:gdLst/>
            <a:ahLst/>
            <a:cxnLst/>
            <a:rect l="l" t="t" r="r" b="b"/>
            <a:pathLst>
              <a:path w="225425" h="3232150">
                <a:moveTo>
                  <a:pt x="0" y="3231642"/>
                </a:moveTo>
                <a:lnTo>
                  <a:pt x="225056" y="3231642"/>
                </a:lnTo>
                <a:lnTo>
                  <a:pt x="225056" y="0"/>
                </a:lnTo>
                <a:lnTo>
                  <a:pt x="0" y="0"/>
                </a:lnTo>
                <a:lnTo>
                  <a:pt x="0" y="323164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84"/>
          <p:cNvSpPr/>
          <p:nvPr/>
        </p:nvSpPr>
        <p:spPr>
          <a:xfrm>
            <a:off x="6552692" y="1559115"/>
            <a:ext cx="383540" cy="386080"/>
          </a:xfrm>
          <a:custGeom>
            <a:avLst/>
            <a:gdLst/>
            <a:ahLst/>
            <a:cxnLst/>
            <a:rect l="l" t="t" r="r" b="b"/>
            <a:pathLst>
              <a:path w="383540" h="386080">
                <a:moveTo>
                  <a:pt x="0" y="386016"/>
                </a:moveTo>
                <a:lnTo>
                  <a:pt x="383273" y="386016"/>
                </a:lnTo>
                <a:lnTo>
                  <a:pt x="383273" y="0"/>
                </a:lnTo>
                <a:lnTo>
                  <a:pt x="0" y="0"/>
                </a:lnTo>
                <a:lnTo>
                  <a:pt x="0" y="38601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85"/>
          <p:cNvSpPr/>
          <p:nvPr/>
        </p:nvSpPr>
        <p:spPr>
          <a:xfrm>
            <a:off x="6534784" y="4935385"/>
            <a:ext cx="375920" cy="338455"/>
          </a:xfrm>
          <a:custGeom>
            <a:avLst/>
            <a:gdLst/>
            <a:ahLst/>
            <a:cxnLst/>
            <a:rect l="l" t="t" r="r" b="b"/>
            <a:pathLst>
              <a:path w="375920" h="338454">
                <a:moveTo>
                  <a:pt x="0" y="338162"/>
                </a:moveTo>
                <a:lnTo>
                  <a:pt x="375932" y="338162"/>
                </a:lnTo>
                <a:lnTo>
                  <a:pt x="375932" y="0"/>
                </a:lnTo>
                <a:lnTo>
                  <a:pt x="0" y="0"/>
                </a:lnTo>
                <a:lnTo>
                  <a:pt x="0" y="3381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86"/>
          <p:cNvSpPr/>
          <p:nvPr/>
        </p:nvSpPr>
        <p:spPr>
          <a:xfrm>
            <a:off x="6534784" y="4935385"/>
            <a:ext cx="375920" cy="338455"/>
          </a:xfrm>
          <a:custGeom>
            <a:avLst/>
            <a:gdLst/>
            <a:ahLst/>
            <a:cxnLst/>
            <a:rect l="l" t="t" r="r" b="b"/>
            <a:pathLst>
              <a:path w="375920" h="338454">
                <a:moveTo>
                  <a:pt x="0" y="338162"/>
                </a:moveTo>
                <a:lnTo>
                  <a:pt x="375932" y="338162"/>
                </a:lnTo>
                <a:lnTo>
                  <a:pt x="375932" y="0"/>
                </a:lnTo>
                <a:lnTo>
                  <a:pt x="0" y="0"/>
                </a:lnTo>
                <a:lnTo>
                  <a:pt x="0" y="33816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87"/>
          <p:cNvSpPr txBox="1"/>
          <p:nvPr/>
        </p:nvSpPr>
        <p:spPr>
          <a:xfrm>
            <a:off x="6561581" y="4981194"/>
            <a:ext cx="32639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Pu</a:t>
            </a: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e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r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ta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04" name="object 188"/>
          <p:cNvSpPr txBox="1"/>
          <p:nvPr/>
        </p:nvSpPr>
        <p:spPr>
          <a:xfrm>
            <a:off x="6604254" y="5103114"/>
            <a:ext cx="2413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S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U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R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05" name="object 189"/>
          <p:cNvSpPr/>
          <p:nvPr/>
        </p:nvSpPr>
        <p:spPr>
          <a:xfrm>
            <a:off x="5132704" y="3102063"/>
            <a:ext cx="316230" cy="676910"/>
          </a:xfrm>
          <a:custGeom>
            <a:avLst/>
            <a:gdLst/>
            <a:ahLst/>
            <a:cxnLst/>
            <a:rect l="l" t="t" r="r" b="b"/>
            <a:pathLst>
              <a:path w="316229" h="676910">
                <a:moveTo>
                  <a:pt x="0" y="676313"/>
                </a:moveTo>
                <a:lnTo>
                  <a:pt x="315683" y="676313"/>
                </a:lnTo>
                <a:lnTo>
                  <a:pt x="315683" y="0"/>
                </a:lnTo>
                <a:lnTo>
                  <a:pt x="0" y="0"/>
                </a:lnTo>
                <a:lnTo>
                  <a:pt x="0" y="676313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90"/>
          <p:cNvSpPr/>
          <p:nvPr/>
        </p:nvSpPr>
        <p:spPr>
          <a:xfrm>
            <a:off x="5623559" y="3102101"/>
            <a:ext cx="316230" cy="675640"/>
          </a:xfrm>
          <a:custGeom>
            <a:avLst/>
            <a:gdLst/>
            <a:ahLst/>
            <a:cxnLst/>
            <a:rect l="l" t="t" r="r" b="b"/>
            <a:pathLst>
              <a:path w="316229" h="675639">
                <a:moveTo>
                  <a:pt x="0" y="675259"/>
                </a:moveTo>
                <a:lnTo>
                  <a:pt x="315683" y="675259"/>
                </a:lnTo>
                <a:lnTo>
                  <a:pt x="315683" y="0"/>
                </a:lnTo>
                <a:lnTo>
                  <a:pt x="0" y="0"/>
                </a:lnTo>
                <a:lnTo>
                  <a:pt x="0" y="67525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91"/>
          <p:cNvSpPr/>
          <p:nvPr/>
        </p:nvSpPr>
        <p:spPr>
          <a:xfrm>
            <a:off x="8313293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92"/>
          <p:cNvSpPr/>
          <p:nvPr/>
        </p:nvSpPr>
        <p:spPr>
          <a:xfrm>
            <a:off x="8313293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8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93"/>
          <p:cNvSpPr/>
          <p:nvPr/>
        </p:nvSpPr>
        <p:spPr>
          <a:xfrm>
            <a:off x="7535164" y="252361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29" y="0"/>
                </a:moveTo>
                <a:lnTo>
                  <a:pt x="0" y="11430"/>
                </a:lnTo>
                <a:lnTo>
                  <a:pt x="0" y="96774"/>
                </a:lnTo>
                <a:lnTo>
                  <a:pt x="11429" y="85217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94"/>
          <p:cNvSpPr/>
          <p:nvPr/>
        </p:nvSpPr>
        <p:spPr>
          <a:xfrm>
            <a:off x="7500746" y="252361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7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95"/>
          <p:cNvSpPr/>
          <p:nvPr/>
        </p:nvSpPr>
        <p:spPr>
          <a:xfrm>
            <a:off x="7500746" y="252361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7"/>
                </a:lnTo>
                <a:lnTo>
                  <a:pt x="34417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96"/>
          <p:cNvSpPr/>
          <p:nvPr/>
        </p:nvSpPr>
        <p:spPr>
          <a:xfrm>
            <a:off x="7500746" y="252361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30"/>
                </a:moveTo>
                <a:lnTo>
                  <a:pt x="34417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97"/>
          <p:cNvSpPr/>
          <p:nvPr/>
        </p:nvSpPr>
        <p:spPr>
          <a:xfrm>
            <a:off x="7535164" y="2535047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98"/>
          <p:cNvSpPr/>
          <p:nvPr/>
        </p:nvSpPr>
        <p:spPr>
          <a:xfrm>
            <a:off x="8177910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99"/>
          <p:cNvSpPr/>
          <p:nvPr/>
        </p:nvSpPr>
        <p:spPr>
          <a:xfrm>
            <a:off x="8177910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200"/>
          <p:cNvSpPr/>
          <p:nvPr/>
        </p:nvSpPr>
        <p:spPr>
          <a:xfrm>
            <a:off x="7952867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59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201"/>
          <p:cNvSpPr/>
          <p:nvPr/>
        </p:nvSpPr>
        <p:spPr>
          <a:xfrm>
            <a:off x="7952867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59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202"/>
          <p:cNvSpPr/>
          <p:nvPr/>
        </p:nvSpPr>
        <p:spPr>
          <a:xfrm>
            <a:off x="8042529" y="266814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203"/>
          <p:cNvSpPr/>
          <p:nvPr/>
        </p:nvSpPr>
        <p:spPr>
          <a:xfrm>
            <a:off x="8042529" y="266814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204"/>
          <p:cNvSpPr txBox="1"/>
          <p:nvPr/>
        </p:nvSpPr>
        <p:spPr>
          <a:xfrm>
            <a:off x="7961756" y="2422778"/>
            <a:ext cx="307975" cy="471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100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R="38100" fontAlgn="auto">
              <a:spcBef>
                <a:spcPts val="555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fontAlgn="auto">
              <a:spcBef>
                <a:spcPts val="180"/>
              </a:spcBef>
              <a:spcAft>
                <a:spcPts val="0"/>
              </a:spcAft>
              <a:tabLst>
                <a:tab pos="224790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3	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21" name="object 205"/>
          <p:cNvSpPr/>
          <p:nvPr/>
        </p:nvSpPr>
        <p:spPr>
          <a:xfrm>
            <a:off x="8042529" y="247573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206"/>
          <p:cNvSpPr/>
          <p:nvPr/>
        </p:nvSpPr>
        <p:spPr>
          <a:xfrm>
            <a:off x="8042529" y="247573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207"/>
          <p:cNvSpPr/>
          <p:nvPr/>
        </p:nvSpPr>
        <p:spPr>
          <a:xfrm>
            <a:off x="8313293" y="339229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0" y="40894"/>
                </a:lnTo>
                <a:lnTo>
                  <a:pt x="14037" y="46005"/>
                </a:lnTo>
                <a:lnTo>
                  <a:pt x="22986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208"/>
          <p:cNvSpPr/>
          <p:nvPr/>
        </p:nvSpPr>
        <p:spPr>
          <a:xfrm>
            <a:off x="8313293" y="339229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6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6" y="47878"/>
                </a:lnTo>
                <a:lnTo>
                  <a:pt x="14037" y="46005"/>
                </a:lnTo>
                <a:lnTo>
                  <a:pt x="6730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209"/>
          <p:cNvSpPr/>
          <p:nvPr/>
        </p:nvSpPr>
        <p:spPr>
          <a:xfrm>
            <a:off x="8313293" y="358482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210"/>
          <p:cNvSpPr/>
          <p:nvPr/>
        </p:nvSpPr>
        <p:spPr>
          <a:xfrm>
            <a:off x="8313293" y="358482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9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211"/>
          <p:cNvSpPr/>
          <p:nvPr/>
        </p:nvSpPr>
        <p:spPr>
          <a:xfrm>
            <a:off x="8313293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212"/>
          <p:cNvSpPr/>
          <p:nvPr/>
        </p:nvSpPr>
        <p:spPr>
          <a:xfrm>
            <a:off x="8313293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8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213"/>
          <p:cNvSpPr/>
          <p:nvPr/>
        </p:nvSpPr>
        <p:spPr>
          <a:xfrm>
            <a:off x="8177910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214"/>
          <p:cNvSpPr/>
          <p:nvPr/>
        </p:nvSpPr>
        <p:spPr>
          <a:xfrm>
            <a:off x="8177910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215"/>
          <p:cNvSpPr/>
          <p:nvPr/>
        </p:nvSpPr>
        <p:spPr>
          <a:xfrm>
            <a:off x="7952867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216"/>
          <p:cNvSpPr/>
          <p:nvPr/>
        </p:nvSpPr>
        <p:spPr>
          <a:xfrm>
            <a:off x="7952867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59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217"/>
          <p:cNvSpPr/>
          <p:nvPr/>
        </p:nvSpPr>
        <p:spPr>
          <a:xfrm>
            <a:off x="7636129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218"/>
          <p:cNvSpPr/>
          <p:nvPr/>
        </p:nvSpPr>
        <p:spPr>
          <a:xfrm>
            <a:off x="7636129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219"/>
          <p:cNvSpPr/>
          <p:nvPr/>
        </p:nvSpPr>
        <p:spPr>
          <a:xfrm>
            <a:off x="741108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220"/>
          <p:cNvSpPr/>
          <p:nvPr/>
        </p:nvSpPr>
        <p:spPr>
          <a:xfrm>
            <a:off x="741108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221"/>
          <p:cNvSpPr/>
          <p:nvPr/>
        </p:nvSpPr>
        <p:spPr>
          <a:xfrm>
            <a:off x="7274686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222"/>
          <p:cNvSpPr/>
          <p:nvPr/>
        </p:nvSpPr>
        <p:spPr>
          <a:xfrm>
            <a:off x="7274686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223"/>
          <p:cNvSpPr/>
          <p:nvPr/>
        </p:nvSpPr>
        <p:spPr>
          <a:xfrm>
            <a:off x="7274686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224"/>
          <p:cNvSpPr/>
          <p:nvPr/>
        </p:nvSpPr>
        <p:spPr>
          <a:xfrm>
            <a:off x="7274686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225"/>
          <p:cNvSpPr/>
          <p:nvPr/>
        </p:nvSpPr>
        <p:spPr>
          <a:xfrm>
            <a:off x="7274686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6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226"/>
          <p:cNvSpPr/>
          <p:nvPr/>
        </p:nvSpPr>
        <p:spPr>
          <a:xfrm>
            <a:off x="7274686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6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227"/>
          <p:cNvSpPr/>
          <p:nvPr/>
        </p:nvSpPr>
        <p:spPr>
          <a:xfrm>
            <a:off x="7274686" y="310210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228"/>
          <p:cNvSpPr/>
          <p:nvPr/>
        </p:nvSpPr>
        <p:spPr>
          <a:xfrm>
            <a:off x="7274686" y="310210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229"/>
          <p:cNvSpPr/>
          <p:nvPr/>
        </p:nvSpPr>
        <p:spPr>
          <a:xfrm>
            <a:off x="7274686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230"/>
          <p:cNvSpPr/>
          <p:nvPr/>
        </p:nvSpPr>
        <p:spPr>
          <a:xfrm>
            <a:off x="7274686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231"/>
          <p:cNvSpPr/>
          <p:nvPr/>
        </p:nvSpPr>
        <p:spPr>
          <a:xfrm>
            <a:off x="768197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252"/>
                </a:lnTo>
                <a:lnTo>
                  <a:pt x="6731" y="40878"/>
                </a:lnTo>
                <a:lnTo>
                  <a:pt x="14037" y="46003"/>
                </a:lnTo>
                <a:lnTo>
                  <a:pt x="22987" y="47878"/>
                </a:lnTo>
                <a:lnTo>
                  <a:pt x="31863" y="46003"/>
                </a:lnTo>
                <a:lnTo>
                  <a:pt x="39131" y="40878"/>
                </a:lnTo>
                <a:lnTo>
                  <a:pt x="44043" y="33252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232"/>
          <p:cNvSpPr/>
          <p:nvPr/>
        </p:nvSpPr>
        <p:spPr>
          <a:xfrm>
            <a:off x="768197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252"/>
                </a:lnTo>
                <a:lnTo>
                  <a:pt x="39131" y="40878"/>
                </a:lnTo>
                <a:lnTo>
                  <a:pt x="31863" y="46003"/>
                </a:lnTo>
                <a:lnTo>
                  <a:pt x="22987" y="47878"/>
                </a:lnTo>
                <a:lnTo>
                  <a:pt x="14037" y="46003"/>
                </a:lnTo>
                <a:lnTo>
                  <a:pt x="6731" y="40878"/>
                </a:lnTo>
                <a:lnTo>
                  <a:pt x="180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233"/>
          <p:cNvSpPr/>
          <p:nvPr/>
        </p:nvSpPr>
        <p:spPr>
          <a:xfrm>
            <a:off x="750074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59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234"/>
          <p:cNvSpPr/>
          <p:nvPr/>
        </p:nvSpPr>
        <p:spPr>
          <a:xfrm>
            <a:off x="750074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59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235"/>
          <p:cNvSpPr txBox="1"/>
          <p:nvPr/>
        </p:nvSpPr>
        <p:spPr>
          <a:xfrm>
            <a:off x="7300341" y="2759836"/>
            <a:ext cx="499745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21  22 </a:t>
            </a:r>
            <a:r>
              <a:rPr sz="800" u="none" spc="11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23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52" name="object 236"/>
          <p:cNvSpPr/>
          <p:nvPr/>
        </p:nvSpPr>
        <p:spPr>
          <a:xfrm>
            <a:off x="7320533" y="281279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789" y="46003"/>
                </a:lnTo>
                <a:lnTo>
                  <a:pt x="39052" y="40878"/>
                </a:lnTo>
                <a:lnTo>
                  <a:pt x="43934" y="33252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237"/>
          <p:cNvSpPr/>
          <p:nvPr/>
        </p:nvSpPr>
        <p:spPr>
          <a:xfrm>
            <a:off x="7320533" y="281279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252"/>
                </a:lnTo>
                <a:lnTo>
                  <a:pt x="39052" y="40878"/>
                </a:lnTo>
                <a:lnTo>
                  <a:pt x="3178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238"/>
          <p:cNvSpPr txBox="1"/>
          <p:nvPr/>
        </p:nvSpPr>
        <p:spPr>
          <a:xfrm>
            <a:off x="7075423" y="353187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55" name="object 239"/>
          <p:cNvSpPr/>
          <p:nvPr/>
        </p:nvSpPr>
        <p:spPr>
          <a:xfrm>
            <a:off x="7095490" y="358482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59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240"/>
          <p:cNvSpPr/>
          <p:nvPr/>
        </p:nvSpPr>
        <p:spPr>
          <a:xfrm>
            <a:off x="7095490" y="358482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6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241"/>
          <p:cNvSpPr txBox="1"/>
          <p:nvPr/>
        </p:nvSpPr>
        <p:spPr>
          <a:xfrm>
            <a:off x="7075423" y="3098165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58" name="object 242"/>
          <p:cNvSpPr/>
          <p:nvPr/>
        </p:nvSpPr>
        <p:spPr>
          <a:xfrm>
            <a:off x="7095490" y="315099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59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243"/>
          <p:cNvSpPr/>
          <p:nvPr/>
        </p:nvSpPr>
        <p:spPr>
          <a:xfrm>
            <a:off x="7095490" y="315099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244"/>
          <p:cNvSpPr txBox="1"/>
          <p:nvPr/>
        </p:nvSpPr>
        <p:spPr>
          <a:xfrm>
            <a:off x="7075423" y="222923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61" name="object 245"/>
          <p:cNvSpPr/>
          <p:nvPr/>
        </p:nvSpPr>
        <p:spPr>
          <a:xfrm>
            <a:off x="7095490" y="22821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59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246"/>
          <p:cNvSpPr/>
          <p:nvPr/>
        </p:nvSpPr>
        <p:spPr>
          <a:xfrm>
            <a:off x="7095490" y="22821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247"/>
          <p:cNvSpPr/>
          <p:nvPr/>
        </p:nvSpPr>
        <p:spPr>
          <a:xfrm>
            <a:off x="7095490" y="189611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59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248"/>
          <p:cNvSpPr/>
          <p:nvPr/>
        </p:nvSpPr>
        <p:spPr>
          <a:xfrm>
            <a:off x="7095490" y="189611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249"/>
          <p:cNvSpPr txBox="1"/>
          <p:nvPr/>
        </p:nvSpPr>
        <p:spPr>
          <a:xfrm>
            <a:off x="7751444" y="2567178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29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66" name="object 250"/>
          <p:cNvSpPr/>
          <p:nvPr/>
        </p:nvSpPr>
        <p:spPr>
          <a:xfrm>
            <a:off x="7771638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59" y="47751"/>
                </a:lnTo>
                <a:lnTo>
                  <a:pt x="31809" y="45878"/>
                </a:lnTo>
                <a:lnTo>
                  <a:pt x="39115" y="40767"/>
                </a:lnTo>
                <a:lnTo>
                  <a:pt x="44041" y="3317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251"/>
          <p:cNvSpPr/>
          <p:nvPr/>
        </p:nvSpPr>
        <p:spPr>
          <a:xfrm>
            <a:off x="7771638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78"/>
                </a:lnTo>
                <a:lnTo>
                  <a:pt x="39115" y="40767"/>
                </a:lnTo>
                <a:lnTo>
                  <a:pt x="3180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252"/>
          <p:cNvSpPr txBox="1"/>
          <p:nvPr/>
        </p:nvSpPr>
        <p:spPr>
          <a:xfrm>
            <a:off x="7751444" y="2084451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69" name="object 253"/>
          <p:cNvSpPr/>
          <p:nvPr/>
        </p:nvSpPr>
        <p:spPr>
          <a:xfrm>
            <a:off x="7771638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5"/>
                </a:lnTo>
                <a:lnTo>
                  <a:pt x="6715" y="7000"/>
                </a:lnTo>
                <a:lnTo>
                  <a:pt x="1803" y="14626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8"/>
                </a:lnTo>
                <a:lnTo>
                  <a:pt x="31809" y="46005"/>
                </a:lnTo>
                <a:lnTo>
                  <a:pt x="39115" y="40894"/>
                </a:lnTo>
                <a:lnTo>
                  <a:pt x="44041" y="33305"/>
                </a:lnTo>
                <a:lnTo>
                  <a:pt x="45846" y="24002"/>
                </a:lnTo>
                <a:lnTo>
                  <a:pt x="44041" y="14626"/>
                </a:lnTo>
                <a:lnTo>
                  <a:pt x="39115" y="7000"/>
                </a:lnTo>
                <a:lnTo>
                  <a:pt x="31809" y="1875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254"/>
          <p:cNvSpPr/>
          <p:nvPr/>
        </p:nvSpPr>
        <p:spPr>
          <a:xfrm>
            <a:off x="7771638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26"/>
                </a:lnTo>
                <a:lnTo>
                  <a:pt x="6715" y="7000"/>
                </a:lnTo>
                <a:lnTo>
                  <a:pt x="13983" y="1875"/>
                </a:lnTo>
                <a:lnTo>
                  <a:pt x="22859" y="0"/>
                </a:lnTo>
                <a:lnTo>
                  <a:pt x="31809" y="1875"/>
                </a:lnTo>
                <a:lnTo>
                  <a:pt x="39115" y="7000"/>
                </a:lnTo>
                <a:lnTo>
                  <a:pt x="44041" y="14626"/>
                </a:lnTo>
                <a:lnTo>
                  <a:pt x="45846" y="24002"/>
                </a:lnTo>
                <a:lnTo>
                  <a:pt x="44041" y="33305"/>
                </a:lnTo>
                <a:lnTo>
                  <a:pt x="39115" y="40894"/>
                </a:lnTo>
                <a:lnTo>
                  <a:pt x="31809" y="46005"/>
                </a:lnTo>
                <a:lnTo>
                  <a:pt x="22859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255"/>
          <p:cNvSpPr/>
          <p:nvPr/>
        </p:nvSpPr>
        <p:spPr>
          <a:xfrm>
            <a:off x="7771638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256"/>
          <p:cNvSpPr/>
          <p:nvPr/>
        </p:nvSpPr>
        <p:spPr>
          <a:xfrm>
            <a:off x="7771638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257"/>
          <p:cNvSpPr/>
          <p:nvPr/>
        </p:nvSpPr>
        <p:spPr>
          <a:xfrm>
            <a:off x="7771638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9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258"/>
          <p:cNvSpPr/>
          <p:nvPr/>
        </p:nvSpPr>
        <p:spPr>
          <a:xfrm>
            <a:off x="7771638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6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259"/>
          <p:cNvSpPr/>
          <p:nvPr/>
        </p:nvSpPr>
        <p:spPr>
          <a:xfrm>
            <a:off x="7771638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8"/>
                </a:lnTo>
                <a:lnTo>
                  <a:pt x="31809" y="46005"/>
                </a:lnTo>
                <a:lnTo>
                  <a:pt x="39115" y="40894"/>
                </a:lnTo>
                <a:lnTo>
                  <a:pt x="44041" y="33305"/>
                </a:lnTo>
                <a:lnTo>
                  <a:pt x="45846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260"/>
          <p:cNvSpPr/>
          <p:nvPr/>
        </p:nvSpPr>
        <p:spPr>
          <a:xfrm>
            <a:off x="7771638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6" y="24002"/>
                </a:lnTo>
                <a:lnTo>
                  <a:pt x="44041" y="33305"/>
                </a:lnTo>
                <a:lnTo>
                  <a:pt x="39115" y="40894"/>
                </a:lnTo>
                <a:lnTo>
                  <a:pt x="31809" y="46005"/>
                </a:lnTo>
                <a:lnTo>
                  <a:pt x="22859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261"/>
          <p:cNvSpPr/>
          <p:nvPr/>
        </p:nvSpPr>
        <p:spPr>
          <a:xfrm>
            <a:off x="7771638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262"/>
          <p:cNvSpPr/>
          <p:nvPr/>
        </p:nvSpPr>
        <p:spPr>
          <a:xfrm>
            <a:off x="7771638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263"/>
          <p:cNvSpPr/>
          <p:nvPr/>
        </p:nvSpPr>
        <p:spPr>
          <a:xfrm>
            <a:off x="7771638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264"/>
          <p:cNvSpPr/>
          <p:nvPr/>
        </p:nvSpPr>
        <p:spPr>
          <a:xfrm>
            <a:off x="7771638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265"/>
          <p:cNvSpPr/>
          <p:nvPr/>
        </p:nvSpPr>
        <p:spPr>
          <a:xfrm>
            <a:off x="7771638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9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266"/>
          <p:cNvSpPr/>
          <p:nvPr/>
        </p:nvSpPr>
        <p:spPr>
          <a:xfrm>
            <a:off x="7771638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267"/>
          <p:cNvSpPr/>
          <p:nvPr/>
        </p:nvSpPr>
        <p:spPr>
          <a:xfrm>
            <a:off x="8089265" y="39707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0" y="40894"/>
                </a:lnTo>
                <a:lnTo>
                  <a:pt x="14037" y="46005"/>
                </a:lnTo>
                <a:lnTo>
                  <a:pt x="22986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6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268"/>
          <p:cNvSpPr/>
          <p:nvPr/>
        </p:nvSpPr>
        <p:spPr>
          <a:xfrm>
            <a:off x="8089265" y="39707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6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6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6" y="47879"/>
                </a:lnTo>
                <a:lnTo>
                  <a:pt x="14037" y="46005"/>
                </a:lnTo>
                <a:lnTo>
                  <a:pt x="6730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269"/>
          <p:cNvSpPr txBox="1"/>
          <p:nvPr/>
        </p:nvSpPr>
        <p:spPr>
          <a:xfrm>
            <a:off x="7797545" y="3773678"/>
            <a:ext cx="499745" cy="27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5895" algn="l" fontAlgn="auto">
              <a:spcBef>
                <a:spcPts val="0"/>
              </a:spcBef>
              <a:spcAft>
                <a:spcPts val="0"/>
              </a:spcAft>
              <a:tabLst>
                <a:tab pos="429259" algn="l"/>
              </a:tabLs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0	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  <a:tabLst>
                <a:tab pos="283845" algn="l"/>
              </a:tabLs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12	11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86" name="object 270"/>
          <p:cNvSpPr/>
          <p:nvPr/>
        </p:nvSpPr>
        <p:spPr>
          <a:xfrm>
            <a:off x="7817484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271"/>
          <p:cNvSpPr/>
          <p:nvPr/>
        </p:nvSpPr>
        <p:spPr>
          <a:xfrm>
            <a:off x="7817484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272"/>
          <p:cNvSpPr/>
          <p:nvPr/>
        </p:nvSpPr>
        <p:spPr>
          <a:xfrm>
            <a:off x="7546593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59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273"/>
          <p:cNvSpPr/>
          <p:nvPr/>
        </p:nvSpPr>
        <p:spPr>
          <a:xfrm>
            <a:off x="7546593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274"/>
          <p:cNvSpPr/>
          <p:nvPr/>
        </p:nvSpPr>
        <p:spPr>
          <a:xfrm>
            <a:off x="7535164" y="2330069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29" y="0"/>
                </a:moveTo>
                <a:lnTo>
                  <a:pt x="0" y="11429"/>
                </a:lnTo>
                <a:lnTo>
                  <a:pt x="0" y="96773"/>
                </a:lnTo>
                <a:lnTo>
                  <a:pt x="11429" y="85216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275"/>
          <p:cNvSpPr/>
          <p:nvPr/>
        </p:nvSpPr>
        <p:spPr>
          <a:xfrm>
            <a:off x="7500746" y="2330069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7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276"/>
          <p:cNvSpPr/>
          <p:nvPr/>
        </p:nvSpPr>
        <p:spPr>
          <a:xfrm>
            <a:off x="7500746" y="2330069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6"/>
                </a:lnTo>
                <a:lnTo>
                  <a:pt x="34417" y="96773"/>
                </a:lnTo>
                <a:lnTo>
                  <a:pt x="0" y="96773"/>
                </a:lnTo>
                <a:lnTo>
                  <a:pt x="0" y="11429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277"/>
          <p:cNvSpPr/>
          <p:nvPr/>
        </p:nvSpPr>
        <p:spPr>
          <a:xfrm>
            <a:off x="7500746" y="2330069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417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278"/>
          <p:cNvSpPr/>
          <p:nvPr/>
        </p:nvSpPr>
        <p:spPr>
          <a:xfrm>
            <a:off x="7535164" y="234149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279"/>
          <p:cNvSpPr/>
          <p:nvPr/>
        </p:nvSpPr>
        <p:spPr>
          <a:xfrm>
            <a:off x="7535164" y="2137536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29" y="0"/>
                </a:moveTo>
                <a:lnTo>
                  <a:pt x="0" y="11429"/>
                </a:lnTo>
                <a:lnTo>
                  <a:pt x="0" y="96774"/>
                </a:lnTo>
                <a:lnTo>
                  <a:pt x="11429" y="85343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280"/>
          <p:cNvSpPr/>
          <p:nvPr/>
        </p:nvSpPr>
        <p:spPr>
          <a:xfrm>
            <a:off x="7500746" y="2137536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7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281"/>
          <p:cNvSpPr/>
          <p:nvPr/>
        </p:nvSpPr>
        <p:spPr>
          <a:xfrm>
            <a:off x="7500746" y="2137536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417" y="96774"/>
                </a:lnTo>
                <a:lnTo>
                  <a:pt x="0" y="96774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282"/>
          <p:cNvSpPr/>
          <p:nvPr/>
        </p:nvSpPr>
        <p:spPr>
          <a:xfrm>
            <a:off x="7500746" y="2137536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417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283"/>
          <p:cNvSpPr/>
          <p:nvPr/>
        </p:nvSpPr>
        <p:spPr>
          <a:xfrm>
            <a:off x="7535164" y="2148967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284"/>
          <p:cNvSpPr txBox="1"/>
          <p:nvPr/>
        </p:nvSpPr>
        <p:spPr>
          <a:xfrm>
            <a:off x="7527417" y="2133472"/>
            <a:ext cx="362585" cy="520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  </a:t>
            </a:r>
            <a:r>
              <a:rPr sz="800" u="none" spc="12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01" name="object 285"/>
          <p:cNvSpPr/>
          <p:nvPr/>
        </p:nvSpPr>
        <p:spPr>
          <a:xfrm>
            <a:off x="7490332" y="295744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30" y="0"/>
                </a:moveTo>
                <a:lnTo>
                  <a:pt x="0" y="11429"/>
                </a:lnTo>
                <a:lnTo>
                  <a:pt x="0" y="96774"/>
                </a:lnTo>
                <a:lnTo>
                  <a:pt x="11430" y="85343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286"/>
          <p:cNvSpPr/>
          <p:nvPr/>
        </p:nvSpPr>
        <p:spPr>
          <a:xfrm>
            <a:off x="7455916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6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287"/>
          <p:cNvSpPr/>
          <p:nvPr/>
        </p:nvSpPr>
        <p:spPr>
          <a:xfrm>
            <a:off x="7455916" y="295744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288"/>
          <p:cNvSpPr/>
          <p:nvPr/>
        </p:nvSpPr>
        <p:spPr>
          <a:xfrm>
            <a:off x="7455916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416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289"/>
          <p:cNvSpPr/>
          <p:nvPr/>
        </p:nvSpPr>
        <p:spPr>
          <a:xfrm>
            <a:off x="7490332" y="296887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290"/>
          <p:cNvSpPr/>
          <p:nvPr/>
        </p:nvSpPr>
        <p:spPr>
          <a:xfrm>
            <a:off x="7490332" y="3102101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30" y="0"/>
                </a:moveTo>
                <a:lnTo>
                  <a:pt x="0" y="11430"/>
                </a:lnTo>
                <a:lnTo>
                  <a:pt x="0" y="96774"/>
                </a:lnTo>
                <a:lnTo>
                  <a:pt x="11430" y="85217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291"/>
          <p:cNvSpPr/>
          <p:nvPr/>
        </p:nvSpPr>
        <p:spPr>
          <a:xfrm>
            <a:off x="7455916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6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292"/>
          <p:cNvSpPr/>
          <p:nvPr/>
        </p:nvSpPr>
        <p:spPr>
          <a:xfrm>
            <a:off x="7455916" y="3102101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7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293"/>
          <p:cNvSpPr/>
          <p:nvPr/>
        </p:nvSpPr>
        <p:spPr>
          <a:xfrm>
            <a:off x="7455916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30"/>
                </a:moveTo>
                <a:lnTo>
                  <a:pt x="34416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294"/>
          <p:cNvSpPr/>
          <p:nvPr/>
        </p:nvSpPr>
        <p:spPr>
          <a:xfrm>
            <a:off x="7490332" y="311353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295"/>
          <p:cNvSpPr/>
          <p:nvPr/>
        </p:nvSpPr>
        <p:spPr>
          <a:xfrm>
            <a:off x="7490332" y="324662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30"/>
                </a:lnTo>
                <a:lnTo>
                  <a:pt x="0" y="96774"/>
                </a:lnTo>
                <a:lnTo>
                  <a:pt x="11430" y="85344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296"/>
          <p:cNvSpPr/>
          <p:nvPr/>
        </p:nvSpPr>
        <p:spPr>
          <a:xfrm>
            <a:off x="7455916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6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297"/>
          <p:cNvSpPr/>
          <p:nvPr/>
        </p:nvSpPr>
        <p:spPr>
          <a:xfrm>
            <a:off x="7455916" y="324662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298"/>
          <p:cNvSpPr/>
          <p:nvPr/>
        </p:nvSpPr>
        <p:spPr>
          <a:xfrm>
            <a:off x="7455916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416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299"/>
          <p:cNvSpPr/>
          <p:nvPr/>
        </p:nvSpPr>
        <p:spPr>
          <a:xfrm>
            <a:off x="7490332" y="325805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300"/>
          <p:cNvSpPr/>
          <p:nvPr/>
        </p:nvSpPr>
        <p:spPr>
          <a:xfrm>
            <a:off x="7490332" y="339128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30"/>
                </a:lnTo>
                <a:lnTo>
                  <a:pt x="0" y="96774"/>
                </a:lnTo>
                <a:lnTo>
                  <a:pt x="11430" y="85344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301"/>
          <p:cNvSpPr/>
          <p:nvPr/>
        </p:nvSpPr>
        <p:spPr>
          <a:xfrm>
            <a:off x="7455916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6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302"/>
          <p:cNvSpPr/>
          <p:nvPr/>
        </p:nvSpPr>
        <p:spPr>
          <a:xfrm>
            <a:off x="7455916" y="339128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303"/>
          <p:cNvSpPr/>
          <p:nvPr/>
        </p:nvSpPr>
        <p:spPr>
          <a:xfrm>
            <a:off x="7455916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416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304"/>
          <p:cNvSpPr/>
          <p:nvPr/>
        </p:nvSpPr>
        <p:spPr>
          <a:xfrm>
            <a:off x="7490332" y="340271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305"/>
          <p:cNvSpPr/>
          <p:nvPr/>
        </p:nvSpPr>
        <p:spPr>
          <a:xfrm>
            <a:off x="7490332" y="3535934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29"/>
                </a:lnTo>
                <a:lnTo>
                  <a:pt x="0" y="96773"/>
                </a:lnTo>
                <a:lnTo>
                  <a:pt x="11430" y="85343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306"/>
          <p:cNvSpPr/>
          <p:nvPr/>
        </p:nvSpPr>
        <p:spPr>
          <a:xfrm>
            <a:off x="7455916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6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307"/>
          <p:cNvSpPr/>
          <p:nvPr/>
        </p:nvSpPr>
        <p:spPr>
          <a:xfrm>
            <a:off x="7455916" y="3535934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308"/>
          <p:cNvSpPr/>
          <p:nvPr/>
        </p:nvSpPr>
        <p:spPr>
          <a:xfrm>
            <a:off x="7455916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29"/>
                </a:moveTo>
                <a:lnTo>
                  <a:pt x="34416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309"/>
          <p:cNvSpPr/>
          <p:nvPr/>
        </p:nvSpPr>
        <p:spPr>
          <a:xfrm>
            <a:off x="8031988" y="2957448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5">
                <a:moveTo>
                  <a:pt x="11556" y="0"/>
                </a:moveTo>
                <a:lnTo>
                  <a:pt x="0" y="11429"/>
                </a:lnTo>
                <a:lnTo>
                  <a:pt x="0" y="96774"/>
                </a:lnTo>
                <a:lnTo>
                  <a:pt x="11556" y="85343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310"/>
          <p:cNvSpPr/>
          <p:nvPr/>
        </p:nvSpPr>
        <p:spPr>
          <a:xfrm>
            <a:off x="7997697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290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311"/>
          <p:cNvSpPr/>
          <p:nvPr/>
        </p:nvSpPr>
        <p:spPr>
          <a:xfrm>
            <a:off x="7997697" y="295744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312"/>
          <p:cNvSpPr/>
          <p:nvPr/>
        </p:nvSpPr>
        <p:spPr>
          <a:xfrm>
            <a:off x="7997697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290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313"/>
          <p:cNvSpPr/>
          <p:nvPr/>
        </p:nvSpPr>
        <p:spPr>
          <a:xfrm>
            <a:off x="8031988" y="296887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314"/>
          <p:cNvSpPr/>
          <p:nvPr/>
        </p:nvSpPr>
        <p:spPr>
          <a:xfrm>
            <a:off x="8031988" y="3102101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5">
                <a:moveTo>
                  <a:pt x="11556" y="0"/>
                </a:moveTo>
                <a:lnTo>
                  <a:pt x="0" y="11430"/>
                </a:lnTo>
                <a:lnTo>
                  <a:pt x="0" y="96774"/>
                </a:lnTo>
                <a:lnTo>
                  <a:pt x="11556" y="85217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315"/>
          <p:cNvSpPr/>
          <p:nvPr/>
        </p:nvSpPr>
        <p:spPr>
          <a:xfrm>
            <a:off x="7997697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290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316"/>
          <p:cNvSpPr/>
          <p:nvPr/>
        </p:nvSpPr>
        <p:spPr>
          <a:xfrm>
            <a:off x="7997697" y="3102101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7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317"/>
          <p:cNvSpPr/>
          <p:nvPr/>
        </p:nvSpPr>
        <p:spPr>
          <a:xfrm>
            <a:off x="7997697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30"/>
                </a:moveTo>
                <a:lnTo>
                  <a:pt x="34290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318"/>
          <p:cNvSpPr/>
          <p:nvPr/>
        </p:nvSpPr>
        <p:spPr>
          <a:xfrm>
            <a:off x="8031988" y="311353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319"/>
          <p:cNvSpPr/>
          <p:nvPr/>
        </p:nvSpPr>
        <p:spPr>
          <a:xfrm>
            <a:off x="8031988" y="3246627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4">
                <a:moveTo>
                  <a:pt x="11556" y="0"/>
                </a:moveTo>
                <a:lnTo>
                  <a:pt x="0" y="11430"/>
                </a:lnTo>
                <a:lnTo>
                  <a:pt x="0" y="96774"/>
                </a:lnTo>
                <a:lnTo>
                  <a:pt x="11556" y="85344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320"/>
          <p:cNvSpPr/>
          <p:nvPr/>
        </p:nvSpPr>
        <p:spPr>
          <a:xfrm>
            <a:off x="7997697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290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321"/>
          <p:cNvSpPr/>
          <p:nvPr/>
        </p:nvSpPr>
        <p:spPr>
          <a:xfrm>
            <a:off x="7997697" y="324662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322"/>
          <p:cNvSpPr/>
          <p:nvPr/>
        </p:nvSpPr>
        <p:spPr>
          <a:xfrm>
            <a:off x="7997697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290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323"/>
          <p:cNvSpPr/>
          <p:nvPr/>
        </p:nvSpPr>
        <p:spPr>
          <a:xfrm>
            <a:off x="8031988" y="325805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324"/>
          <p:cNvSpPr/>
          <p:nvPr/>
        </p:nvSpPr>
        <p:spPr>
          <a:xfrm>
            <a:off x="8031988" y="3391280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4">
                <a:moveTo>
                  <a:pt x="11556" y="0"/>
                </a:moveTo>
                <a:lnTo>
                  <a:pt x="0" y="11430"/>
                </a:lnTo>
                <a:lnTo>
                  <a:pt x="0" y="96774"/>
                </a:lnTo>
                <a:lnTo>
                  <a:pt x="11556" y="85344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325"/>
          <p:cNvSpPr/>
          <p:nvPr/>
        </p:nvSpPr>
        <p:spPr>
          <a:xfrm>
            <a:off x="7997697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290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326"/>
          <p:cNvSpPr/>
          <p:nvPr/>
        </p:nvSpPr>
        <p:spPr>
          <a:xfrm>
            <a:off x="7997697" y="339128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327"/>
          <p:cNvSpPr/>
          <p:nvPr/>
        </p:nvSpPr>
        <p:spPr>
          <a:xfrm>
            <a:off x="7997697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290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328"/>
          <p:cNvSpPr/>
          <p:nvPr/>
        </p:nvSpPr>
        <p:spPr>
          <a:xfrm>
            <a:off x="8031988" y="340271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329"/>
          <p:cNvSpPr/>
          <p:nvPr/>
        </p:nvSpPr>
        <p:spPr>
          <a:xfrm>
            <a:off x="8031988" y="3535934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4">
                <a:moveTo>
                  <a:pt x="11556" y="0"/>
                </a:moveTo>
                <a:lnTo>
                  <a:pt x="0" y="11429"/>
                </a:lnTo>
                <a:lnTo>
                  <a:pt x="0" y="96773"/>
                </a:lnTo>
                <a:lnTo>
                  <a:pt x="11556" y="85343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330"/>
          <p:cNvSpPr/>
          <p:nvPr/>
        </p:nvSpPr>
        <p:spPr>
          <a:xfrm>
            <a:off x="7997697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290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331"/>
          <p:cNvSpPr/>
          <p:nvPr/>
        </p:nvSpPr>
        <p:spPr>
          <a:xfrm>
            <a:off x="7997697" y="3535934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290" y="96773"/>
                </a:lnTo>
                <a:lnTo>
                  <a:pt x="0" y="96773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332"/>
          <p:cNvSpPr/>
          <p:nvPr/>
        </p:nvSpPr>
        <p:spPr>
          <a:xfrm>
            <a:off x="7997697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29"/>
                </a:moveTo>
                <a:lnTo>
                  <a:pt x="34290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1749" name="object 333"/>
          <p:cNvGraphicFramePr>
            <a:graphicFrameLocks noGrp="1"/>
          </p:cNvGraphicFramePr>
          <p:nvPr/>
        </p:nvGraphicFramePr>
        <p:xfrm>
          <a:off x="7183246" y="2909633"/>
          <a:ext cx="1230757" cy="8081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2118"/>
                <a:gridCol w="124967"/>
                <a:gridCol w="236524"/>
                <a:gridCol w="180162"/>
                <a:gridCol w="124968"/>
                <a:gridCol w="236524"/>
                <a:gridCol w="145494"/>
              </a:tblGrid>
              <a:tr h="348424">
                <a:tc>
                  <a:txBody>
                    <a:bodyPr/>
                    <a:lstStyle/>
                    <a:p>
                      <a:pPr marL="22225">
                        <a:lnSpc>
                          <a:spcPts val="925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22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T w="9524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444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  <a:lnT w="9524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ts val="919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0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545"/>
                        </a:lnSpc>
                      </a:pPr>
                      <a:r>
                        <a:rPr sz="800" dirty="0"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1594">
                        <a:lnSpc>
                          <a:spcPct val="100000"/>
                        </a:lnSpc>
                      </a:pPr>
                      <a:r>
                        <a:rPr sz="800" dirty="0"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422529">
                <a:tc>
                  <a:txBody>
                    <a:bodyPr/>
                    <a:lstStyle/>
                    <a:p>
                      <a:pPr marL="22225">
                        <a:lnSpc>
                          <a:spcPts val="85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22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22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4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  <a:lnB w="952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ts val="84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26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4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23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800" dirty="0"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61594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dirty="0"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1750" name="object 334"/>
          <p:cNvSpPr/>
          <p:nvPr/>
        </p:nvSpPr>
        <p:spPr>
          <a:xfrm>
            <a:off x="768197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335"/>
          <p:cNvSpPr/>
          <p:nvPr/>
        </p:nvSpPr>
        <p:spPr>
          <a:xfrm>
            <a:off x="768197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336"/>
          <p:cNvSpPr/>
          <p:nvPr/>
        </p:nvSpPr>
        <p:spPr>
          <a:xfrm>
            <a:off x="750074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337"/>
          <p:cNvSpPr/>
          <p:nvPr/>
        </p:nvSpPr>
        <p:spPr>
          <a:xfrm>
            <a:off x="750074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59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338"/>
          <p:cNvSpPr/>
          <p:nvPr/>
        </p:nvSpPr>
        <p:spPr>
          <a:xfrm>
            <a:off x="7320533" y="19928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339"/>
          <p:cNvSpPr/>
          <p:nvPr/>
        </p:nvSpPr>
        <p:spPr>
          <a:xfrm>
            <a:off x="7320533" y="19928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340"/>
          <p:cNvSpPr txBox="1"/>
          <p:nvPr/>
        </p:nvSpPr>
        <p:spPr>
          <a:xfrm>
            <a:off x="7193660" y="2568447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57" name="object 341"/>
          <p:cNvSpPr/>
          <p:nvPr/>
        </p:nvSpPr>
        <p:spPr>
          <a:xfrm>
            <a:off x="72757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342"/>
          <p:cNvSpPr/>
          <p:nvPr/>
        </p:nvSpPr>
        <p:spPr>
          <a:xfrm>
            <a:off x="72757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343"/>
          <p:cNvSpPr/>
          <p:nvPr/>
        </p:nvSpPr>
        <p:spPr>
          <a:xfrm>
            <a:off x="7275703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344"/>
          <p:cNvSpPr/>
          <p:nvPr/>
        </p:nvSpPr>
        <p:spPr>
          <a:xfrm>
            <a:off x="7275703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345"/>
          <p:cNvSpPr txBox="1"/>
          <p:nvPr/>
        </p:nvSpPr>
        <p:spPr>
          <a:xfrm>
            <a:off x="7193660" y="2134361"/>
            <a:ext cx="138430" cy="326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62" name="object 346"/>
          <p:cNvSpPr/>
          <p:nvPr/>
        </p:nvSpPr>
        <p:spPr>
          <a:xfrm>
            <a:off x="7275703" y="218643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3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3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6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347"/>
          <p:cNvSpPr/>
          <p:nvPr/>
        </p:nvSpPr>
        <p:spPr>
          <a:xfrm>
            <a:off x="7275703" y="218643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6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3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3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348"/>
          <p:cNvSpPr/>
          <p:nvPr/>
        </p:nvSpPr>
        <p:spPr>
          <a:xfrm>
            <a:off x="6824598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59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349"/>
          <p:cNvSpPr/>
          <p:nvPr/>
        </p:nvSpPr>
        <p:spPr>
          <a:xfrm>
            <a:off x="6824598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350"/>
          <p:cNvSpPr txBox="1"/>
          <p:nvPr/>
        </p:nvSpPr>
        <p:spPr>
          <a:xfrm>
            <a:off x="6804406" y="1410208"/>
            <a:ext cx="318770" cy="182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38  </a:t>
            </a:r>
            <a:r>
              <a:rPr u="none" spc="-7" baseline="-27777" dirty="0">
                <a:solidFill>
                  <a:prstClr val="black"/>
                </a:solidFill>
                <a:latin typeface="Arial"/>
                <a:cs typeface="Arial"/>
              </a:rPr>
              <a:t>39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67" name="object 351"/>
          <p:cNvSpPr/>
          <p:nvPr/>
        </p:nvSpPr>
        <p:spPr>
          <a:xfrm>
            <a:off x="7004811" y="151231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352"/>
          <p:cNvSpPr/>
          <p:nvPr/>
        </p:nvSpPr>
        <p:spPr>
          <a:xfrm>
            <a:off x="7004811" y="151231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353"/>
          <p:cNvSpPr txBox="1"/>
          <p:nvPr/>
        </p:nvSpPr>
        <p:spPr>
          <a:xfrm>
            <a:off x="7165975" y="1554734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70" name="object 354"/>
          <p:cNvSpPr/>
          <p:nvPr/>
        </p:nvSpPr>
        <p:spPr>
          <a:xfrm>
            <a:off x="7186041" y="16079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0" y="40894"/>
                </a:lnTo>
                <a:lnTo>
                  <a:pt x="14037" y="46005"/>
                </a:lnTo>
                <a:lnTo>
                  <a:pt x="22986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355"/>
          <p:cNvSpPr/>
          <p:nvPr/>
        </p:nvSpPr>
        <p:spPr>
          <a:xfrm>
            <a:off x="7186041" y="16079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6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6" y="47878"/>
                </a:lnTo>
                <a:lnTo>
                  <a:pt x="14037" y="46005"/>
                </a:lnTo>
                <a:lnTo>
                  <a:pt x="6730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356"/>
          <p:cNvSpPr/>
          <p:nvPr/>
        </p:nvSpPr>
        <p:spPr>
          <a:xfrm>
            <a:off x="6487033" y="52735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6"/>
                </a:lnTo>
                <a:lnTo>
                  <a:pt x="13930" y="45878"/>
                </a:lnTo>
                <a:lnTo>
                  <a:pt x="22860" y="47751"/>
                </a:lnTo>
                <a:lnTo>
                  <a:pt x="31789" y="45878"/>
                </a:lnTo>
                <a:lnTo>
                  <a:pt x="39052" y="40766"/>
                </a:lnTo>
                <a:lnTo>
                  <a:pt x="43934" y="3317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357"/>
          <p:cNvSpPr/>
          <p:nvPr/>
        </p:nvSpPr>
        <p:spPr>
          <a:xfrm>
            <a:off x="6487033" y="52735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78"/>
                </a:lnTo>
                <a:lnTo>
                  <a:pt x="39052" y="40766"/>
                </a:lnTo>
                <a:lnTo>
                  <a:pt x="31789" y="45878"/>
                </a:lnTo>
                <a:lnTo>
                  <a:pt x="22860" y="47751"/>
                </a:lnTo>
                <a:lnTo>
                  <a:pt x="13930" y="45878"/>
                </a:lnTo>
                <a:lnTo>
                  <a:pt x="6667" y="40766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358"/>
          <p:cNvSpPr/>
          <p:nvPr/>
        </p:nvSpPr>
        <p:spPr>
          <a:xfrm>
            <a:off x="6326632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359"/>
          <p:cNvSpPr/>
          <p:nvPr/>
        </p:nvSpPr>
        <p:spPr>
          <a:xfrm>
            <a:off x="6326632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360"/>
          <p:cNvSpPr/>
          <p:nvPr/>
        </p:nvSpPr>
        <p:spPr>
          <a:xfrm>
            <a:off x="619125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361"/>
          <p:cNvSpPr/>
          <p:nvPr/>
        </p:nvSpPr>
        <p:spPr>
          <a:xfrm>
            <a:off x="619125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362"/>
          <p:cNvSpPr/>
          <p:nvPr/>
        </p:nvSpPr>
        <p:spPr>
          <a:xfrm>
            <a:off x="605574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363"/>
          <p:cNvSpPr/>
          <p:nvPr/>
        </p:nvSpPr>
        <p:spPr>
          <a:xfrm>
            <a:off x="605574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364"/>
          <p:cNvSpPr txBox="1"/>
          <p:nvPr/>
        </p:nvSpPr>
        <p:spPr>
          <a:xfrm>
            <a:off x="6255511" y="483489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81" name="object 365"/>
          <p:cNvSpPr/>
          <p:nvPr/>
        </p:nvSpPr>
        <p:spPr>
          <a:xfrm>
            <a:off x="6237096" y="488746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252"/>
                </a:lnTo>
                <a:lnTo>
                  <a:pt x="6667" y="40878"/>
                </a:lnTo>
                <a:lnTo>
                  <a:pt x="13930" y="46003"/>
                </a:lnTo>
                <a:lnTo>
                  <a:pt x="22860" y="47878"/>
                </a:lnTo>
                <a:lnTo>
                  <a:pt x="31736" y="46003"/>
                </a:lnTo>
                <a:lnTo>
                  <a:pt x="39004" y="40878"/>
                </a:lnTo>
                <a:lnTo>
                  <a:pt x="43916" y="33252"/>
                </a:lnTo>
                <a:lnTo>
                  <a:pt x="45719" y="23875"/>
                </a:lnTo>
                <a:lnTo>
                  <a:pt x="43916" y="14573"/>
                </a:lnTo>
                <a:lnTo>
                  <a:pt x="39004" y="6984"/>
                </a:lnTo>
                <a:lnTo>
                  <a:pt x="31736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366"/>
          <p:cNvSpPr/>
          <p:nvPr/>
        </p:nvSpPr>
        <p:spPr>
          <a:xfrm>
            <a:off x="6237096" y="488746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36" y="1873"/>
                </a:lnTo>
                <a:lnTo>
                  <a:pt x="39004" y="6984"/>
                </a:lnTo>
                <a:lnTo>
                  <a:pt x="43916" y="14573"/>
                </a:lnTo>
                <a:lnTo>
                  <a:pt x="45719" y="23875"/>
                </a:lnTo>
                <a:lnTo>
                  <a:pt x="43916" y="33252"/>
                </a:lnTo>
                <a:lnTo>
                  <a:pt x="39004" y="40878"/>
                </a:lnTo>
                <a:lnTo>
                  <a:pt x="31736" y="46003"/>
                </a:lnTo>
                <a:lnTo>
                  <a:pt x="22860" y="47878"/>
                </a:lnTo>
                <a:lnTo>
                  <a:pt x="13930" y="46003"/>
                </a:lnTo>
                <a:lnTo>
                  <a:pt x="6667" y="40878"/>
                </a:lnTo>
                <a:lnTo>
                  <a:pt x="178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367"/>
          <p:cNvSpPr txBox="1"/>
          <p:nvPr/>
        </p:nvSpPr>
        <p:spPr>
          <a:xfrm>
            <a:off x="6255511" y="459359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84" name="object 368"/>
          <p:cNvSpPr/>
          <p:nvPr/>
        </p:nvSpPr>
        <p:spPr>
          <a:xfrm>
            <a:off x="6237096" y="46460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3"/>
                </a:lnTo>
                <a:lnTo>
                  <a:pt x="13930" y="46005"/>
                </a:lnTo>
                <a:lnTo>
                  <a:pt x="22860" y="47878"/>
                </a:lnTo>
                <a:lnTo>
                  <a:pt x="31736" y="46005"/>
                </a:lnTo>
                <a:lnTo>
                  <a:pt x="39004" y="40893"/>
                </a:lnTo>
                <a:lnTo>
                  <a:pt x="43916" y="33305"/>
                </a:lnTo>
                <a:lnTo>
                  <a:pt x="45719" y="24002"/>
                </a:lnTo>
                <a:lnTo>
                  <a:pt x="43916" y="14680"/>
                </a:lnTo>
                <a:lnTo>
                  <a:pt x="39004" y="7048"/>
                </a:lnTo>
                <a:lnTo>
                  <a:pt x="31736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369"/>
          <p:cNvSpPr/>
          <p:nvPr/>
        </p:nvSpPr>
        <p:spPr>
          <a:xfrm>
            <a:off x="6237096" y="46460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36" y="1893"/>
                </a:lnTo>
                <a:lnTo>
                  <a:pt x="39004" y="7048"/>
                </a:lnTo>
                <a:lnTo>
                  <a:pt x="43916" y="14680"/>
                </a:lnTo>
                <a:lnTo>
                  <a:pt x="45719" y="24002"/>
                </a:lnTo>
                <a:lnTo>
                  <a:pt x="43916" y="33305"/>
                </a:lnTo>
                <a:lnTo>
                  <a:pt x="39004" y="40893"/>
                </a:lnTo>
                <a:lnTo>
                  <a:pt x="31736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3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370"/>
          <p:cNvSpPr/>
          <p:nvPr/>
        </p:nvSpPr>
        <p:spPr>
          <a:xfrm>
            <a:off x="6237096" y="44047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6"/>
                </a:lnTo>
                <a:lnTo>
                  <a:pt x="13930" y="45878"/>
                </a:lnTo>
                <a:lnTo>
                  <a:pt x="22860" y="47751"/>
                </a:lnTo>
                <a:lnTo>
                  <a:pt x="31736" y="45878"/>
                </a:lnTo>
                <a:lnTo>
                  <a:pt x="39004" y="40766"/>
                </a:lnTo>
                <a:lnTo>
                  <a:pt x="43916" y="33178"/>
                </a:lnTo>
                <a:lnTo>
                  <a:pt x="45719" y="23875"/>
                </a:lnTo>
                <a:lnTo>
                  <a:pt x="43916" y="14573"/>
                </a:lnTo>
                <a:lnTo>
                  <a:pt x="39004" y="6984"/>
                </a:lnTo>
                <a:lnTo>
                  <a:pt x="31736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371"/>
          <p:cNvSpPr/>
          <p:nvPr/>
        </p:nvSpPr>
        <p:spPr>
          <a:xfrm>
            <a:off x="6237096" y="44047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36" y="1873"/>
                </a:lnTo>
                <a:lnTo>
                  <a:pt x="39004" y="6984"/>
                </a:lnTo>
                <a:lnTo>
                  <a:pt x="43916" y="14573"/>
                </a:lnTo>
                <a:lnTo>
                  <a:pt x="45719" y="23875"/>
                </a:lnTo>
                <a:lnTo>
                  <a:pt x="43916" y="33178"/>
                </a:lnTo>
                <a:lnTo>
                  <a:pt x="39004" y="40766"/>
                </a:lnTo>
                <a:lnTo>
                  <a:pt x="31736" y="45878"/>
                </a:lnTo>
                <a:lnTo>
                  <a:pt x="22860" y="47751"/>
                </a:lnTo>
                <a:lnTo>
                  <a:pt x="13930" y="45878"/>
                </a:lnTo>
                <a:lnTo>
                  <a:pt x="6667" y="40766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372"/>
          <p:cNvSpPr txBox="1"/>
          <p:nvPr/>
        </p:nvSpPr>
        <p:spPr>
          <a:xfrm>
            <a:off x="6255511" y="4207382"/>
            <a:ext cx="138430" cy="27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8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89" name="object 373"/>
          <p:cNvSpPr/>
          <p:nvPr/>
        </p:nvSpPr>
        <p:spPr>
          <a:xfrm>
            <a:off x="6237096" y="426008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9"/>
                </a:lnTo>
                <a:lnTo>
                  <a:pt x="31736" y="45985"/>
                </a:lnTo>
                <a:lnTo>
                  <a:pt x="39004" y="40830"/>
                </a:lnTo>
                <a:lnTo>
                  <a:pt x="43916" y="33198"/>
                </a:lnTo>
                <a:lnTo>
                  <a:pt x="45719" y="23875"/>
                </a:lnTo>
                <a:lnTo>
                  <a:pt x="43916" y="14573"/>
                </a:lnTo>
                <a:lnTo>
                  <a:pt x="39004" y="6985"/>
                </a:lnTo>
                <a:lnTo>
                  <a:pt x="31736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374"/>
          <p:cNvSpPr/>
          <p:nvPr/>
        </p:nvSpPr>
        <p:spPr>
          <a:xfrm>
            <a:off x="6237096" y="426008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36" y="1873"/>
                </a:lnTo>
                <a:lnTo>
                  <a:pt x="39004" y="6985"/>
                </a:lnTo>
                <a:lnTo>
                  <a:pt x="43916" y="14573"/>
                </a:lnTo>
                <a:lnTo>
                  <a:pt x="45719" y="23875"/>
                </a:lnTo>
                <a:lnTo>
                  <a:pt x="43916" y="33198"/>
                </a:lnTo>
                <a:lnTo>
                  <a:pt x="39004" y="40830"/>
                </a:lnTo>
                <a:lnTo>
                  <a:pt x="31736" y="45985"/>
                </a:lnTo>
                <a:lnTo>
                  <a:pt x="22860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375"/>
          <p:cNvSpPr/>
          <p:nvPr/>
        </p:nvSpPr>
        <p:spPr>
          <a:xfrm>
            <a:off x="5902452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376"/>
          <p:cNvSpPr/>
          <p:nvPr/>
        </p:nvSpPr>
        <p:spPr>
          <a:xfrm>
            <a:off x="5902452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377"/>
          <p:cNvSpPr/>
          <p:nvPr/>
        </p:nvSpPr>
        <p:spPr>
          <a:xfrm>
            <a:off x="5902452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378"/>
          <p:cNvSpPr/>
          <p:nvPr/>
        </p:nvSpPr>
        <p:spPr>
          <a:xfrm>
            <a:off x="5902452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379"/>
          <p:cNvSpPr/>
          <p:nvPr/>
        </p:nvSpPr>
        <p:spPr>
          <a:xfrm>
            <a:off x="5902452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380"/>
          <p:cNvSpPr/>
          <p:nvPr/>
        </p:nvSpPr>
        <p:spPr>
          <a:xfrm>
            <a:off x="5902452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381"/>
          <p:cNvSpPr txBox="1"/>
          <p:nvPr/>
        </p:nvSpPr>
        <p:spPr>
          <a:xfrm>
            <a:off x="5896483" y="3098165"/>
            <a:ext cx="194945" cy="664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98" name="object 382"/>
          <p:cNvSpPr/>
          <p:nvPr/>
        </p:nvSpPr>
        <p:spPr>
          <a:xfrm>
            <a:off x="5902452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383"/>
          <p:cNvSpPr/>
          <p:nvPr/>
        </p:nvSpPr>
        <p:spPr>
          <a:xfrm>
            <a:off x="5902452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384"/>
          <p:cNvSpPr/>
          <p:nvPr/>
        </p:nvSpPr>
        <p:spPr>
          <a:xfrm>
            <a:off x="555688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385"/>
          <p:cNvSpPr/>
          <p:nvPr/>
        </p:nvSpPr>
        <p:spPr>
          <a:xfrm>
            <a:off x="555688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386"/>
          <p:cNvSpPr/>
          <p:nvPr/>
        </p:nvSpPr>
        <p:spPr>
          <a:xfrm>
            <a:off x="555688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387"/>
          <p:cNvSpPr/>
          <p:nvPr/>
        </p:nvSpPr>
        <p:spPr>
          <a:xfrm>
            <a:off x="555688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388"/>
          <p:cNvSpPr/>
          <p:nvPr/>
        </p:nvSpPr>
        <p:spPr>
          <a:xfrm>
            <a:off x="555688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389"/>
          <p:cNvSpPr/>
          <p:nvPr/>
        </p:nvSpPr>
        <p:spPr>
          <a:xfrm>
            <a:off x="555688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390"/>
          <p:cNvSpPr txBox="1"/>
          <p:nvPr/>
        </p:nvSpPr>
        <p:spPr>
          <a:xfrm>
            <a:off x="5439283" y="3098165"/>
            <a:ext cx="194945" cy="664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07" name="object 391"/>
          <p:cNvSpPr/>
          <p:nvPr/>
        </p:nvSpPr>
        <p:spPr>
          <a:xfrm>
            <a:off x="555688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392"/>
          <p:cNvSpPr/>
          <p:nvPr/>
        </p:nvSpPr>
        <p:spPr>
          <a:xfrm>
            <a:off x="555688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393"/>
          <p:cNvSpPr/>
          <p:nvPr/>
        </p:nvSpPr>
        <p:spPr>
          <a:xfrm>
            <a:off x="505993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394"/>
          <p:cNvSpPr/>
          <p:nvPr/>
        </p:nvSpPr>
        <p:spPr>
          <a:xfrm>
            <a:off x="505993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6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395"/>
          <p:cNvSpPr/>
          <p:nvPr/>
        </p:nvSpPr>
        <p:spPr>
          <a:xfrm>
            <a:off x="505993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6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396"/>
          <p:cNvSpPr/>
          <p:nvPr/>
        </p:nvSpPr>
        <p:spPr>
          <a:xfrm>
            <a:off x="505993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6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397"/>
          <p:cNvSpPr/>
          <p:nvPr/>
        </p:nvSpPr>
        <p:spPr>
          <a:xfrm>
            <a:off x="505993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398"/>
          <p:cNvSpPr/>
          <p:nvPr/>
        </p:nvSpPr>
        <p:spPr>
          <a:xfrm>
            <a:off x="505993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399"/>
          <p:cNvSpPr txBox="1"/>
          <p:nvPr/>
        </p:nvSpPr>
        <p:spPr>
          <a:xfrm>
            <a:off x="4942078" y="3098165"/>
            <a:ext cx="194945" cy="664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16" name="object 400"/>
          <p:cNvSpPr/>
          <p:nvPr/>
        </p:nvSpPr>
        <p:spPr>
          <a:xfrm>
            <a:off x="505993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401"/>
          <p:cNvSpPr/>
          <p:nvPr/>
        </p:nvSpPr>
        <p:spPr>
          <a:xfrm>
            <a:off x="505993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402"/>
          <p:cNvSpPr/>
          <p:nvPr/>
        </p:nvSpPr>
        <p:spPr>
          <a:xfrm>
            <a:off x="4536185" y="37294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403"/>
          <p:cNvSpPr/>
          <p:nvPr/>
        </p:nvSpPr>
        <p:spPr>
          <a:xfrm>
            <a:off x="4536185" y="37294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6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404"/>
          <p:cNvSpPr/>
          <p:nvPr/>
        </p:nvSpPr>
        <p:spPr>
          <a:xfrm>
            <a:off x="4536185" y="353695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405"/>
          <p:cNvSpPr/>
          <p:nvPr/>
        </p:nvSpPr>
        <p:spPr>
          <a:xfrm>
            <a:off x="4536185" y="353695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406"/>
          <p:cNvSpPr/>
          <p:nvPr/>
        </p:nvSpPr>
        <p:spPr>
          <a:xfrm>
            <a:off x="4536185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407"/>
          <p:cNvSpPr/>
          <p:nvPr/>
        </p:nvSpPr>
        <p:spPr>
          <a:xfrm>
            <a:off x="4536185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408"/>
          <p:cNvSpPr/>
          <p:nvPr/>
        </p:nvSpPr>
        <p:spPr>
          <a:xfrm>
            <a:off x="4536185" y="319887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1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409"/>
          <p:cNvSpPr/>
          <p:nvPr/>
        </p:nvSpPr>
        <p:spPr>
          <a:xfrm>
            <a:off x="4536185" y="319887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1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410"/>
          <p:cNvSpPr/>
          <p:nvPr/>
        </p:nvSpPr>
        <p:spPr>
          <a:xfrm>
            <a:off x="4536185" y="305422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411"/>
          <p:cNvSpPr/>
          <p:nvPr/>
        </p:nvSpPr>
        <p:spPr>
          <a:xfrm>
            <a:off x="4536185" y="305422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412"/>
          <p:cNvSpPr/>
          <p:nvPr/>
        </p:nvSpPr>
        <p:spPr>
          <a:xfrm>
            <a:off x="5911341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2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413"/>
          <p:cNvSpPr/>
          <p:nvPr/>
        </p:nvSpPr>
        <p:spPr>
          <a:xfrm>
            <a:off x="5911341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2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414"/>
          <p:cNvSpPr/>
          <p:nvPr/>
        </p:nvSpPr>
        <p:spPr>
          <a:xfrm>
            <a:off x="577595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2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415"/>
          <p:cNvSpPr/>
          <p:nvPr/>
        </p:nvSpPr>
        <p:spPr>
          <a:xfrm>
            <a:off x="577595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2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416"/>
          <p:cNvSpPr/>
          <p:nvPr/>
        </p:nvSpPr>
        <p:spPr>
          <a:xfrm>
            <a:off x="5614670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59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19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417"/>
          <p:cNvSpPr/>
          <p:nvPr/>
        </p:nvSpPr>
        <p:spPr>
          <a:xfrm>
            <a:off x="5614670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59" y="47752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418"/>
          <p:cNvSpPr/>
          <p:nvPr/>
        </p:nvSpPr>
        <p:spPr>
          <a:xfrm>
            <a:off x="4900676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419"/>
          <p:cNvSpPr/>
          <p:nvPr/>
        </p:nvSpPr>
        <p:spPr>
          <a:xfrm>
            <a:off x="4900676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420"/>
          <p:cNvSpPr/>
          <p:nvPr/>
        </p:nvSpPr>
        <p:spPr>
          <a:xfrm>
            <a:off x="4765166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2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421"/>
          <p:cNvSpPr/>
          <p:nvPr/>
        </p:nvSpPr>
        <p:spPr>
          <a:xfrm>
            <a:off x="4765166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2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422"/>
          <p:cNvSpPr/>
          <p:nvPr/>
        </p:nvSpPr>
        <p:spPr>
          <a:xfrm>
            <a:off x="462876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59" y="47752"/>
                </a:lnTo>
                <a:lnTo>
                  <a:pt x="31809" y="45878"/>
                </a:lnTo>
                <a:lnTo>
                  <a:pt x="39115" y="40767"/>
                </a:lnTo>
                <a:lnTo>
                  <a:pt x="44041" y="33178"/>
                </a:lnTo>
                <a:lnTo>
                  <a:pt x="45846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423"/>
          <p:cNvSpPr/>
          <p:nvPr/>
        </p:nvSpPr>
        <p:spPr>
          <a:xfrm>
            <a:off x="462876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6"/>
                </a:lnTo>
                <a:lnTo>
                  <a:pt x="44041" y="33178"/>
                </a:lnTo>
                <a:lnTo>
                  <a:pt x="39115" y="40767"/>
                </a:lnTo>
                <a:lnTo>
                  <a:pt x="31809" y="45878"/>
                </a:lnTo>
                <a:lnTo>
                  <a:pt x="22859" y="47752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6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424"/>
          <p:cNvSpPr/>
          <p:nvPr/>
        </p:nvSpPr>
        <p:spPr>
          <a:xfrm>
            <a:off x="5351779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425"/>
          <p:cNvSpPr/>
          <p:nvPr/>
        </p:nvSpPr>
        <p:spPr>
          <a:xfrm>
            <a:off x="5351779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426"/>
          <p:cNvSpPr/>
          <p:nvPr/>
        </p:nvSpPr>
        <p:spPr>
          <a:xfrm>
            <a:off x="5170551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427"/>
          <p:cNvSpPr/>
          <p:nvPr/>
        </p:nvSpPr>
        <p:spPr>
          <a:xfrm>
            <a:off x="5170551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428"/>
          <p:cNvSpPr txBox="1"/>
          <p:nvPr/>
        </p:nvSpPr>
        <p:spPr>
          <a:xfrm>
            <a:off x="5105527" y="3904360"/>
            <a:ext cx="93599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135 136 </a:t>
            </a:r>
            <a:r>
              <a:rPr sz="800" u="none" spc="9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40" dirty="0">
                <a:solidFill>
                  <a:prstClr val="black"/>
                </a:solidFill>
                <a:latin typeface="Arial"/>
                <a:cs typeface="Arial"/>
              </a:rPr>
              <a:t>144145146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45" name="object 429"/>
          <p:cNvSpPr/>
          <p:nvPr/>
        </p:nvSpPr>
        <p:spPr>
          <a:xfrm>
            <a:off x="5911341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430"/>
          <p:cNvSpPr/>
          <p:nvPr/>
        </p:nvSpPr>
        <p:spPr>
          <a:xfrm>
            <a:off x="5911341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431"/>
          <p:cNvSpPr/>
          <p:nvPr/>
        </p:nvSpPr>
        <p:spPr>
          <a:xfrm>
            <a:off x="577595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432"/>
          <p:cNvSpPr/>
          <p:nvPr/>
        </p:nvSpPr>
        <p:spPr>
          <a:xfrm>
            <a:off x="577595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433"/>
          <p:cNvSpPr/>
          <p:nvPr/>
        </p:nvSpPr>
        <p:spPr>
          <a:xfrm>
            <a:off x="5614670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434"/>
          <p:cNvSpPr/>
          <p:nvPr/>
        </p:nvSpPr>
        <p:spPr>
          <a:xfrm>
            <a:off x="5614670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435"/>
          <p:cNvSpPr/>
          <p:nvPr/>
        </p:nvSpPr>
        <p:spPr>
          <a:xfrm>
            <a:off x="4900676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436"/>
          <p:cNvSpPr/>
          <p:nvPr/>
        </p:nvSpPr>
        <p:spPr>
          <a:xfrm>
            <a:off x="4900676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437"/>
          <p:cNvSpPr/>
          <p:nvPr/>
        </p:nvSpPr>
        <p:spPr>
          <a:xfrm>
            <a:off x="4765166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438"/>
          <p:cNvSpPr/>
          <p:nvPr/>
        </p:nvSpPr>
        <p:spPr>
          <a:xfrm>
            <a:off x="4765166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439"/>
          <p:cNvSpPr/>
          <p:nvPr/>
        </p:nvSpPr>
        <p:spPr>
          <a:xfrm>
            <a:off x="462876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440"/>
          <p:cNvSpPr/>
          <p:nvPr/>
        </p:nvSpPr>
        <p:spPr>
          <a:xfrm>
            <a:off x="462876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441"/>
          <p:cNvSpPr/>
          <p:nvPr/>
        </p:nvSpPr>
        <p:spPr>
          <a:xfrm>
            <a:off x="5351779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442"/>
          <p:cNvSpPr/>
          <p:nvPr/>
        </p:nvSpPr>
        <p:spPr>
          <a:xfrm>
            <a:off x="5351779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443"/>
          <p:cNvSpPr/>
          <p:nvPr/>
        </p:nvSpPr>
        <p:spPr>
          <a:xfrm>
            <a:off x="5170551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444"/>
          <p:cNvSpPr/>
          <p:nvPr/>
        </p:nvSpPr>
        <p:spPr>
          <a:xfrm>
            <a:off x="5170551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445"/>
          <p:cNvSpPr/>
          <p:nvPr/>
        </p:nvSpPr>
        <p:spPr>
          <a:xfrm>
            <a:off x="5911341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446"/>
          <p:cNvSpPr/>
          <p:nvPr/>
        </p:nvSpPr>
        <p:spPr>
          <a:xfrm>
            <a:off x="5911341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447"/>
          <p:cNvSpPr/>
          <p:nvPr/>
        </p:nvSpPr>
        <p:spPr>
          <a:xfrm>
            <a:off x="577595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448"/>
          <p:cNvSpPr/>
          <p:nvPr/>
        </p:nvSpPr>
        <p:spPr>
          <a:xfrm>
            <a:off x="577595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449"/>
          <p:cNvSpPr/>
          <p:nvPr/>
        </p:nvSpPr>
        <p:spPr>
          <a:xfrm>
            <a:off x="5614670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450"/>
          <p:cNvSpPr/>
          <p:nvPr/>
        </p:nvSpPr>
        <p:spPr>
          <a:xfrm>
            <a:off x="5614670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451"/>
          <p:cNvSpPr/>
          <p:nvPr/>
        </p:nvSpPr>
        <p:spPr>
          <a:xfrm>
            <a:off x="4900676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452"/>
          <p:cNvSpPr/>
          <p:nvPr/>
        </p:nvSpPr>
        <p:spPr>
          <a:xfrm>
            <a:off x="4900676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453"/>
          <p:cNvSpPr/>
          <p:nvPr/>
        </p:nvSpPr>
        <p:spPr>
          <a:xfrm>
            <a:off x="4765166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454"/>
          <p:cNvSpPr/>
          <p:nvPr/>
        </p:nvSpPr>
        <p:spPr>
          <a:xfrm>
            <a:off x="4765166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455"/>
          <p:cNvSpPr/>
          <p:nvPr/>
        </p:nvSpPr>
        <p:spPr>
          <a:xfrm>
            <a:off x="462876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9"/>
                </a:lnTo>
                <a:lnTo>
                  <a:pt x="31809" y="46005"/>
                </a:lnTo>
                <a:lnTo>
                  <a:pt x="39115" y="40894"/>
                </a:lnTo>
                <a:lnTo>
                  <a:pt x="44041" y="33305"/>
                </a:lnTo>
                <a:lnTo>
                  <a:pt x="45846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456"/>
          <p:cNvSpPr/>
          <p:nvPr/>
        </p:nvSpPr>
        <p:spPr>
          <a:xfrm>
            <a:off x="462876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6" y="24002"/>
                </a:lnTo>
                <a:lnTo>
                  <a:pt x="44041" y="33305"/>
                </a:lnTo>
                <a:lnTo>
                  <a:pt x="39115" y="40894"/>
                </a:lnTo>
                <a:lnTo>
                  <a:pt x="31809" y="46005"/>
                </a:lnTo>
                <a:lnTo>
                  <a:pt x="22859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457"/>
          <p:cNvSpPr txBox="1"/>
          <p:nvPr/>
        </p:nvSpPr>
        <p:spPr>
          <a:xfrm>
            <a:off x="4556886" y="2808985"/>
            <a:ext cx="466725" cy="2527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99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90 91</a:t>
            </a:r>
            <a:r>
              <a:rPr sz="800" u="none" spc="-18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92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65" dirty="0">
                <a:solidFill>
                  <a:prstClr val="black"/>
                </a:solidFill>
                <a:latin typeface="Arial"/>
                <a:cs typeface="Arial"/>
              </a:rPr>
              <a:t>120119118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74" name="object 458"/>
          <p:cNvSpPr/>
          <p:nvPr/>
        </p:nvSpPr>
        <p:spPr>
          <a:xfrm>
            <a:off x="5351779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459"/>
          <p:cNvSpPr/>
          <p:nvPr/>
        </p:nvSpPr>
        <p:spPr>
          <a:xfrm>
            <a:off x="5351779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460"/>
          <p:cNvSpPr/>
          <p:nvPr/>
        </p:nvSpPr>
        <p:spPr>
          <a:xfrm>
            <a:off x="5170551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461"/>
          <p:cNvSpPr/>
          <p:nvPr/>
        </p:nvSpPr>
        <p:spPr>
          <a:xfrm>
            <a:off x="5170551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462"/>
          <p:cNvSpPr txBox="1"/>
          <p:nvPr/>
        </p:nvSpPr>
        <p:spPr>
          <a:xfrm>
            <a:off x="5098541" y="2808985"/>
            <a:ext cx="942975" cy="2527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99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99 100  </a:t>
            </a:r>
            <a:r>
              <a:rPr sz="800" u="none" spc="7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40" dirty="0">
                <a:solidFill>
                  <a:prstClr val="black"/>
                </a:solidFill>
                <a:latin typeface="Arial"/>
                <a:cs typeface="Arial"/>
              </a:rPr>
              <a:t>108109110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130 129 </a:t>
            </a:r>
            <a:r>
              <a:rPr sz="800" u="none" spc="9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40" dirty="0">
                <a:solidFill>
                  <a:prstClr val="black"/>
                </a:solidFill>
                <a:latin typeface="Arial"/>
                <a:cs typeface="Arial"/>
              </a:rPr>
              <a:t>139138137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79" name="object 463"/>
          <p:cNvSpPr/>
          <p:nvPr/>
        </p:nvSpPr>
        <p:spPr>
          <a:xfrm>
            <a:off x="5849620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464"/>
          <p:cNvSpPr/>
          <p:nvPr/>
        </p:nvSpPr>
        <p:spPr>
          <a:xfrm>
            <a:off x="5849620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465"/>
          <p:cNvSpPr/>
          <p:nvPr/>
        </p:nvSpPr>
        <p:spPr>
          <a:xfrm>
            <a:off x="577494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466"/>
          <p:cNvSpPr/>
          <p:nvPr/>
        </p:nvSpPr>
        <p:spPr>
          <a:xfrm>
            <a:off x="577494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9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467"/>
          <p:cNvSpPr/>
          <p:nvPr/>
        </p:nvSpPr>
        <p:spPr>
          <a:xfrm>
            <a:off x="56136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468"/>
          <p:cNvSpPr/>
          <p:nvPr/>
        </p:nvSpPr>
        <p:spPr>
          <a:xfrm>
            <a:off x="56136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469"/>
          <p:cNvSpPr/>
          <p:nvPr/>
        </p:nvSpPr>
        <p:spPr>
          <a:xfrm>
            <a:off x="4899659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470"/>
          <p:cNvSpPr/>
          <p:nvPr/>
        </p:nvSpPr>
        <p:spPr>
          <a:xfrm>
            <a:off x="4899659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471"/>
          <p:cNvSpPr/>
          <p:nvPr/>
        </p:nvSpPr>
        <p:spPr>
          <a:xfrm>
            <a:off x="4764151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472"/>
          <p:cNvSpPr/>
          <p:nvPr/>
        </p:nvSpPr>
        <p:spPr>
          <a:xfrm>
            <a:off x="4764151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473"/>
          <p:cNvSpPr/>
          <p:nvPr/>
        </p:nvSpPr>
        <p:spPr>
          <a:xfrm>
            <a:off x="46277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474"/>
          <p:cNvSpPr/>
          <p:nvPr/>
        </p:nvSpPr>
        <p:spPr>
          <a:xfrm>
            <a:off x="46277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475"/>
          <p:cNvSpPr txBox="1"/>
          <p:nvPr/>
        </p:nvSpPr>
        <p:spPr>
          <a:xfrm>
            <a:off x="4583429" y="1843913"/>
            <a:ext cx="410209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85 84</a:t>
            </a:r>
            <a:r>
              <a:rPr sz="800" u="none" spc="-17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92" name="object 476"/>
          <p:cNvSpPr/>
          <p:nvPr/>
        </p:nvSpPr>
        <p:spPr>
          <a:xfrm>
            <a:off x="535076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477"/>
          <p:cNvSpPr/>
          <p:nvPr/>
        </p:nvSpPr>
        <p:spPr>
          <a:xfrm>
            <a:off x="535076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478"/>
          <p:cNvSpPr/>
          <p:nvPr/>
        </p:nvSpPr>
        <p:spPr>
          <a:xfrm>
            <a:off x="5169534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479"/>
          <p:cNvSpPr/>
          <p:nvPr/>
        </p:nvSpPr>
        <p:spPr>
          <a:xfrm>
            <a:off x="5169534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480"/>
          <p:cNvSpPr/>
          <p:nvPr/>
        </p:nvSpPr>
        <p:spPr>
          <a:xfrm>
            <a:off x="4538090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481"/>
          <p:cNvSpPr/>
          <p:nvPr/>
        </p:nvSpPr>
        <p:spPr>
          <a:xfrm>
            <a:off x="4538090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482"/>
          <p:cNvSpPr/>
          <p:nvPr/>
        </p:nvSpPr>
        <p:spPr>
          <a:xfrm>
            <a:off x="4538090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483"/>
          <p:cNvSpPr/>
          <p:nvPr/>
        </p:nvSpPr>
        <p:spPr>
          <a:xfrm>
            <a:off x="4538090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484"/>
          <p:cNvSpPr/>
          <p:nvPr/>
        </p:nvSpPr>
        <p:spPr>
          <a:xfrm>
            <a:off x="4538090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485"/>
          <p:cNvSpPr/>
          <p:nvPr/>
        </p:nvSpPr>
        <p:spPr>
          <a:xfrm>
            <a:off x="4538090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486"/>
          <p:cNvSpPr/>
          <p:nvPr/>
        </p:nvSpPr>
        <p:spPr>
          <a:xfrm>
            <a:off x="4538090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487"/>
          <p:cNvSpPr/>
          <p:nvPr/>
        </p:nvSpPr>
        <p:spPr>
          <a:xfrm>
            <a:off x="4538090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488"/>
          <p:cNvSpPr/>
          <p:nvPr/>
        </p:nvSpPr>
        <p:spPr>
          <a:xfrm>
            <a:off x="50739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489"/>
          <p:cNvSpPr/>
          <p:nvPr/>
        </p:nvSpPr>
        <p:spPr>
          <a:xfrm>
            <a:off x="50739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490"/>
          <p:cNvSpPr/>
          <p:nvPr/>
        </p:nvSpPr>
        <p:spPr>
          <a:xfrm>
            <a:off x="5073903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491"/>
          <p:cNvSpPr/>
          <p:nvPr/>
        </p:nvSpPr>
        <p:spPr>
          <a:xfrm>
            <a:off x="5073903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492"/>
          <p:cNvSpPr/>
          <p:nvPr/>
        </p:nvSpPr>
        <p:spPr>
          <a:xfrm>
            <a:off x="5073903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3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3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493"/>
          <p:cNvSpPr/>
          <p:nvPr/>
        </p:nvSpPr>
        <p:spPr>
          <a:xfrm>
            <a:off x="5073903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3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494"/>
          <p:cNvSpPr/>
          <p:nvPr/>
        </p:nvSpPr>
        <p:spPr>
          <a:xfrm>
            <a:off x="5073903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495"/>
          <p:cNvSpPr/>
          <p:nvPr/>
        </p:nvSpPr>
        <p:spPr>
          <a:xfrm>
            <a:off x="5073903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496"/>
          <p:cNvSpPr/>
          <p:nvPr/>
        </p:nvSpPr>
        <p:spPr>
          <a:xfrm>
            <a:off x="5547867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497"/>
          <p:cNvSpPr/>
          <p:nvPr/>
        </p:nvSpPr>
        <p:spPr>
          <a:xfrm>
            <a:off x="5547867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498"/>
          <p:cNvSpPr/>
          <p:nvPr/>
        </p:nvSpPr>
        <p:spPr>
          <a:xfrm>
            <a:off x="5547867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499"/>
          <p:cNvSpPr/>
          <p:nvPr/>
        </p:nvSpPr>
        <p:spPr>
          <a:xfrm>
            <a:off x="5547867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500"/>
          <p:cNvSpPr/>
          <p:nvPr/>
        </p:nvSpPr>
        <p:spPr>
          <a:xfrm>
            <a:off x="5547867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501"/>
          <p:cNvSpPr/>
          <p:nvPr/>
        </p:nvSpPr>
        <p:spPr>
          <a:xfrm>
            <a:off x="5547867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502"/>
          <p:cNvSpPr/>
          <p:nvPr/>
        </p:nvSpPr>
        <p:spPr>
          <a:xfrm>
            <a:off x="5547867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503"/>
          <p:cNvSpPr/>
          <p:nvPr/>
        </p:nvSpPr>
        <p:spPr>
          <a:xfrm>
            <a:off x="5547867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504"/>
          <p:cNvSpPr/>
          <p:nvPr/>
        </p:nvSpPr>
        <p:spPr>
          <a:xfrm>
            <a:off x="5893434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505"/>
          <p:cNvSpPr/>
          <p:nvPr/>
        </p:nvSpPr>
        <p:spPr>
          <a:xfrm>
            <a:off x="5893434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506"/>
          <p:cNvSpPr/>
          <p:nvPr/>
        </p:nvSpPr>
        <p:spPr>
          <a:xfrm>
            <a:off x="5893434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507"/>
          <p:cNvSpPr/>
          <p:nvPr/>
        </p:nvSpPr>
        <p:spPr>
          <a:xfrm>
            <a:off x="5893434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508"/>
          <p:cNvSpPr/>
          <p:nvPr/>
        </p:nvSpPr>
        <p:spPr>
          <a:xfrm>
            <a:off x="5893434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509"/>
          <p:cNvSpPr/>
          <p:nvPr/>
        </p:nvSpPr>
        <p:spPr>
          <a:xfrm>
            <a:off x="5893434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510"/>
          <p:cNvSpPr/>
          <p:nvPr/>
        </p:nvSpPr>
        <p:spPr>
          <a:xfrm>
            <a:off x="5893434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511"/>
          <p:cNvSpPr/>
          <p:nvPr/>
        </p:nvSpPr>
        <p:spPr>
          <a:xfrm>
            <a:off x="5893434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512"/>
          <p:cNvSpPr/>
          <p:nvPr/>
        </p:nvSpPr>
        <p:spPr>
          <a:xfrm>
            <a:off x="6243954" y="392188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3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3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513"/>
          <p:cNvSpPr/>
          <p:nvPr/>
        </p:nvSpPr>
        <p:spPr>
          <a:xfrm>
            <a:off x="6243954" y="392188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3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3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514"/>
          <p:cNvSpPr txBox="1"/>
          <p:nvPr/>
        </p:nvSpPr>
        <p:spPr>
          <a:xfrm>
            <a:off x="6262496" y="3676650"/>
            <a:ext cx="138430" cy="326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31" name="object 515"/>
          <p:cNvSpPr/>
          <p:nvPr/>
        </p:nvSpPr>
        <p:spPr>
          <a:xfrm>
            <a:off x="624395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516"/>
          <p:cNvSpPr/>
          <p:nvPr/>
        </p:nvSpPr>
        <p:spPr>
          <a:xfrm>
            <a:off x="624395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517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36" y="46005"/>
                </a:lnTo>
                <a:lnTo>
                  <a:pt x="39004" y="40894"/>
                </a:lnTo>
                <a:lnTo>
                  <a:pt x="43916" y="33305"/>
                </a:lnTo>
                <a:lnTo>
                  <a:pt x="45719" y="24002"/>
                </a:lnTo>
                <a:lnTo>
                  <a:pt x="43916" y="14680"/>
                </a:lnTo>
                <a:lnTo>
                  <a:pt x="39004" y="7048"/>
                </a:lnTo>
                <a:lnTo>
                  <a:pt x="31736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518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36" y="1893"/>
                </a:lnTo>
                <a:lnTo>
                  <a:pt x="39004" y="7048"/>
                </a:lnTo>
                <a:lnTo>
                  <a:pt x="43916" y="14680"/>
                </a:lnTo>
                <a:lnTo>
                  <a:pt x="45719" y="24002"/>
                </a:lnTo>
                <a:lnTo>
                  <a:pt x="43916" y="33305"/>
                </a:lnTo>
                <a:lnTo>
                  <a:pt x="39004" y="40894"/>
                </a:lnTo>
                <a:lnTo>
                  <a:pt x="31736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519"/>
          <p:cNvSpPr txBox="1"/>
          <p:nvPr/>
        </p:nvSpPr>
        <p:spPr>
          <a:xfrm>
            <a:off x="6255511" y="3339591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36" name="object 520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36" y="46005"/>
                </a:lnTo>
                <a:lnTo>
                  <a:pt x="39004" y="40894"/>
                </a:lnTo>
                <a:lnTo>
                  <a:pt x="43916" y="33305"/>
                </a:lnTo>
                <a:lnTo>
                  <a:pt x="45719" y="24002"/>
                </a:lnTo>
                <a:lnTo>
                  <a:pt x="43916" y="14680"/>
                </a:lnTo>
                <a:lnTo>
                  <a:pt x="39004" y="7048"/>
                </a:lnTo>
                <a:lnTo>
                  <a:pt x="31736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521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36" y="1893"/>
                </a:lnTo>
                <a:lnTo>
                  <a:pt x="39004" y="7048"/>
                </a:lnTo>
                <a:lnTo>
                  <a:pt x="43916" y="14680"/>
                </a:lnTo>
                <a:lnTo>
                  <a:pt x="45719" y="24002"/>
                </a:lnTo>
                <a:lnTo>
                  <a:pt x="43916" y="33305"/>
                </a:lnTo>
                <a:lnTo>
                  <a:pt x="39004" y="40894"/>
                </a:lnTo>
                <a:lnTo>
                  <a:pt x="31736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522"/>
          <p:cNvSpPr/>
          <p:nvPr/>
        </p:nvSpPr>
        <p:spPr>
          <a:xfrm>
            <a:off x="6243954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523"/>
          <p:cNvSpPr/>
          <p:nvPr/>
        </p:nvSpPr>
        <p:spPr>
          <a:xfrm>
            <a:off x="6243954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524"/>
          <p:cNvSpPr/>
          <p:nvPr/>
        </p:nvSpPr>
        <p:spPr>
          <a:xfrm>
            <a:off x="6243954" y="27160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5"/>
                </a:lnTo>
                <a:lnTo>
                  <a:pt x="6730" y="7000"/>
                </a:lnTo>
                <a:lnTo>
                  <a:pt x="1805" y="14626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26"/>
                </a:lnTo>
                <a:lnTo>
                  <a:pt x="39131" y="7000"/>
                </a:lnTo>
                <a:lnTo>
                  <a:pt x="31863" y="1875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525"/>
          <p:cNvSpPr/>
          <p:nvPr/>
        </p:nvSpPr>
        <p:spPr>
          <a:xfrm>
            <a:off x="6243954" y="27160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26"/>
                </a:lnTo>
                <a:lnTo>
                  <a:pt x="6730" y="7000"/>
                </a:lnTo>
                <a:lnTo>
                  <a:pt x="14037" y="1875"/>
                </a:lnTo>
                <a:lnTo>
                  <a:pt x="22987" y="0"/>
                </a:lnTo>
                <a:lnTo>
                  <a:pt x="31863" y="1875"/>
                </a:lnTo>
                <a:lnTo>
                  <a:pt x="39131" y="7000"/>
                </a:lnTo>
                <a:lnTo>
                  <a:pt x="44043" y="14626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526"/>
          <p:cNvSpPr/>
          <p:nvPr/>
        </p:nvSpPr>
        <p:spPr>
          <a:xfrm>
            <a:off x="6243954" y="252361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2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527"/>
          <p:cNvSpPr/>
          <p:nvPr/>
        </p:nvSpPr>
        <p:spPr>
          <a:xfrm>
            <a:off x="6243954" y="252361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2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528"/>
          <p:cNvSpPr/>
          <p:nvPr/>
        </p:nvSpPr>
        <p:spPr>
          <a:xfrm>
            <a:off x="6243954" y="233006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529"/>
          <p:cNvSpPr/>
          <p:nvPr/>
        </p:nvSpPr>
        <p:spPr>
          <a:xfrm>
            <a:off x="6243954" y="233006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530"/>
          <p:cNvSpPr/>
          <p:nvPr/>
        </p:nvSpPr>
        <p:spPr>
          <a:xfrm>
            <a:off x="6243954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5"/>
                </a:lnTo>
                <a:lnTo>
                  <a:pt x="6730" y="7000"/>
                </a:lnTo>
                <a:lnTo>
                  <a:pt x="1805" y="14626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26"/>
                </a:lnTo>
                <a:lnTo>
                  <a:pt x="39131" y="7000"/>
                </a:lnTo>
                <a:lnTo>
                  <a:pt x="31863" y="1875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531"/>
          <p:cNvSpPr/>
          <p:nvPr/>
        </p:nvSpPr>
        <p:spPr>
          <a:xfrm>
            <a:off x="6243954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26"/>
                </a:lnTo>
                <a:lnTo>
                  <a:pt x="6730" y="7000"/>
                </a:lnTo>
                <a:lnTo>
                  <a:pt x="14037" y="1875"/>
                </a:lnTo>
                <a:lnTo>
                  <a:pt x="22987" y="0"/>
                </a:lnTo>
                <a:lnTo>
                  <a:pt x="31863" y="1875"/>
                </a:lnTo>
                <a:lnTo>
                  <a:pt x="39131" y="7000"/>
                </a:lnTo>
                <a:lnTo>
                  <a:pt x="44043" y="14626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532"/>
          <p:cNvSpPr txBox="1"/>
          <p:nvPr/>
        </p:nvSpPr>
        <p:spPr>
          <a:xfrm>
            <a:off x="6081140" y="1650365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49" name="object 533"/>
          <p:cNvSpPr/>
          <p:nvPr/>
        </p:nvSpPr>
        <p:spPr>
          <a:xfrm>
            <a:off x="6171310" y="170370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534"/>
          <p:cNvSpPr/>
          <p:nvPr/>
        </p:nvSpPr>
        <p:spPr>
          <a:xfrm>
            <a:off x="6171310" y="170370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535"/>
          <p:cNvSpPr/>
          <p:nvPr/>
        </p:nvSpPr>
        <p:spPr>
          <a:xfrm>
            <a:off x="6217158" y="151117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59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59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536"/>
          <p:cNvSpPr/>
          <p:nvPr/>
        </p:nvSpPr>
        <p:spPr>
          <a:xfrm>
            <a:off x="6217158" y="151117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537"/>
          <p:cNvSpPr/>
          <p:nvPr/>
        </p:nvSpPr>
        <p:spPr>
          <a:xfrm>
            <a:off x="6353555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538"/>
          <p:cNvSpPr/>
          <p:nvPr/>
        </p:nvSpPr>
        <p:spPr>
          <a:xfrm>
            <a:off x="6353555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539"/>
          <p:cNvSpPr txBox="1"/>
          <p:nvPr/>
        </p:nvSpPr>
        <p:spPr>
          <a:xfrm>
            <a:off x="6127241" y="1361185"/>
            <a:ext cx="410209" cy="2311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7" baseline="-52083" dirty="0">
                <a:solidFill>
                  <a:prstClr val="black"/>
                </a:solidFill>
                <a:latin typeface="Arial"/>
                <a:cs typeface="Arial"/>
              </a:rPr>
              <a:t>71 </a:t>
            </a:r>
            <a:r>
              <a:rPr u="none" spc="-7" baseline="-27777" dirty="0">
                <a:solidFill>
                  <a:prstClr val="black"/>
                </a:solidFill>
                <a:latin typeface="Arial"/>
                <a:cs typeface="Arial"/>
              </a:rPr>
              <a:t>72</a:t>
            </a:r>
            <a:r>
              <a:rPr u="none" spc="-254" baseline="-27777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56" name="object 540"/>
          <p:cNvSpPr/>
          <p:nvPr/>
        </p:nvSpPr>
        <p:spPr>
          <a:xfrm>
            <a:off x="6488938" y="141439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6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541"/>
          <p:cNvSpPr/>
          <p:nvPr/>
        </p:nvSpPr>
        <p:spPr>
          <a:xfrm>
            <a:off x="6488938" y="141439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6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542"/>
          <p:cNvSpPr txBox="1"/>
          <p:nvPr/>
        </p:nvSpPr>
        <p:spPr>
          <a:xfrm>
            <a:off x="6534404" y="1313307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59" name="object 543"/>
          <p:cNvSpPr/>
          <p:nvPr/>
        </p:nvSpPr>
        <p:spPr>
          <a:xfrm>
            <a:off x="6624446" y="13666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59" y="47751"/>
                </a:lnTo>
                <a:lnTo>
                  <a:pt x="31789" y="45878"/>
                </a:lnTo>
                <a:lnTo>
                  <a:pt x="39052" y="40766"/>
                </a:lnTo>
                <a:lnTo>
                  <a:pt x="43934" y="3317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544"/>
          <p:cNvSpPr/>
          <p:nvPr/>
        </p:nvSpPr>
        <p:spPr>
          <a:xfrm>
            <a:off x="6624446" y="13666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78"/>
                </a:lnTo>
                <a:lnTo>
                  <a:pt x="39052" y="40766"/>
                </a:lnTo>
                <a:lnTo>
                  <a:pt x="3178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545"/>
          <p:cNvSpPr/>
          <p:nvPr/>
        </p:nvSpPr>
        <p:spPr>
          <a:xfrm>
            <a:off x="5918327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252"/>
                </a:lnTo>
                <a:lnTo>
                  <a:pt x="6731" y="40878"/>
                </a:lnTo>
                <a:lnTo>
                  <a:pt x="14037" y="46003"/>
                </a:lnTo>
                <a:lnTo>
                  <a:pt x="22987" y="47878"/>
                </a:lnTo>
                <a:lnTo>
                  <a:pt x="31863" y="46003"/>
                </a:lnTo>
                <a:lnTo>
                  <a:pt x="39131" y="40878"/>
                </a:lnTo>
                <a:lnTo>
                  <a:pt x="44043" y="33252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546"/>
          <p:cNvSpPr/>
          <p:nvPr/>
        </p:nvSpPr>
        <p:spPr>
          <a:xfrm>
            <a:off x="5918327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252"/>
                </a:lnTo>
                <a:lnTo>
                  <a:pt x="39131" y="40878"/>
                </a:lnTo>
                <a:lnTo>
                  <a:pt x="31863" y="46003"/>
                </a:lnTo>
                <a:lnTo>
                  <a:pt x="22987" y="47878"/>
                </a:lnTo>
                <a:lnTo>
                  <a:pt x="14037" y="46003"/>
                </a:lnTo>
                <a:lnTo>
                  <a:pt x="6731" y="40878"/>
                </a:lnTo>
                <a:lnTo>
                  <a:pt x="180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547"/>
          <p:cNvSpPr/>
          <p:nvPr/>
        </p:nvSpPr>
        <p:spPr>
          <a:xfrm>
            <a:off x="5738114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548"/>
          <p:cNvSpPr/>
          <p:nvPr/>
        </p:nvSpPr>
        <p:spPr>
          <a:xfrm>
            <a:off x="5738114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549"/>
          <p:cNvSpPr/>
          <p:nvPr/>
        </p:nvSpPr>
        <p:spPr>
          <a:xfrm>
            <a:off x="5601715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550"/>
          <p:cNvSpPr/>
          <p:nvPr/>
        </p:nvSpPr>
        <p:spPr>
          <a:xfrm>
            <a:off x="5601715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551"/>
          <p:cNvSpPr/>
          <p:nvPr/>
        </p:nvSpPr>
        <p:spPr>
          <a:xfrm>
            <a:off x="5421503" y="165582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252"/>
                </a:lnTo>
                <a:lnTo>
                  <a:pt x="6667" y="40878"/>
                </a:lnTo>
                <a:lnTo>
                  <a:pt x="13930" y="46003"/>
                </a:lnTo>
                <a:lnTo>
                  <a:pt x="22860" y="47878"/>
                </a:lnTo>
                <a:lnTo>
                  <a:pt x="31789" y="46003"/>
                </a:lnTo>
                <a:lnTo>
                  <a:pt x="39052" y="40878"/>
                </a:lnTo>
                <a:lnTo>
                  <a:pt x="43934" y="33252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552"/>
          <p:cNvSpPr/>
          <p:nvPr/>
        </p:nvSpPr>
        <p:spPr>
          <a:xfrm>
            <a:off x="5421503" y="165582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252"/>
                </a:lnTo>
                <a:lnTo>
                  <a:pt x="39052" y="40878"/>
                </a:lnTo>
                <a:lnTo>
                  <a:pt x="31789" y="46003"/>
                </a:lnTo>
                <a:lnTo>
                  <a:pt x="22860" y="47878"/>
                </a:lnTo>
                <a:lnTo>
                  <a:pt x="13930" y="46003"/>
                </a:lnTo>
                <a:lnTo>
                  <a:pt x="6667" y="40878"/>
                </a:lnTo>
                <a:lnTo>
                  <a:pt x="178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553"/>
          <p:cNvSpPr/>
          <p:nvPr/>
        </p:nvSpPr>
        <p:spPr>
          <a:xfrm>
            <a:off x="5198364" y="160693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554"/>
          <p:cNvSpPr/>
          <p:nvPr/>
        </p:nvSpPr>
        <p:spPr>
          <a:xfrm>
            <a:off x="5198364" y="160693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555"/>
          <p:cNvSpPr txBox="1"/>
          <p:nvPr/>
        </p:nvSpPr>
        <p:spPr>
          <a:xfrm>
            <a:off x="4926838" y="1602485"/>
            <a:ext cx="106807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7" baseline="52083" dirty="0">
                <a:solidFill>
                  <a:prstClr val="black"/>
                </a:solidFill>
                <a:latin typeface="Arial"/>
                <a:cs typeface="Arial"/>
              </a:rPr>
              <a:t>80  </a:t>
            </a:r>
            <a:r>
              <a:rPr u="none" spc="-7" baseline="27777" dirty="0">
                <a:solidFill>
                  <a:prstClr val="black"/>
                </a:solidFill>
                <a:latin typeface="Arial"/>
                <a:cs typeface="Arial"/>
              </a:rPr>
              <a:t>79 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78  77   76  </a:t>
            </a:r>
            <a:r>
              <a:rPr sz="800" u="none" spc="18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72" name="object 556"/>
          <p:cNvSpPr/>
          <p:nvPr/>
        </p:nvSpPr>
        <p:spPr>
          <a:xfrm>
            <a:off x="5017134" y="155905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60" y="0"/>
                </a:moveTo>
                <a:lnTo>
                  <a:pt x="13983" y="1875"/>
                </a:lnTo>
                <a:lnTo>
                  <a:pt x="6715" y="7000"/>
                </a:lnTo>
                <a:lnTo>
                  <a:pt x="1803" y="14626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26"/>
                </a:lnTo>
                <a:lnTo>
                  <a:pt x="39115" y="7000"/>
                </a:lnTo>
                <a:lnTo>
                  <a:pt x="31809" y="1875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557"/>
          <p:cNvSpPr/>
          <p:nvPr/>
        </p:nvSpPr>
        <p:spPr>
          <a:xfrm>
            <a:off x="5017134" y="155905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4002"/>
                </a:moveTo>
                <a:lnTo>
                  <a:pt x="1803" y="14626"/>
                </a:lnTo>
                <a:lnTo>
                  <a:pt x="6715" y="7000"/>
                </a:lnTo>
                <a:lnTo>
                  <a:pt x="13983" y="1875"/>
                </a:lnTo>
                <a:lnTo>
                  <a:pt x="22860" y="0"/>
                </a:lnTo>
                <a:lnTo>
                  <a:pt x="31809" y="1875"/>
                </a:lnTo>
                <a:lnTo>
                  <a:pt x="39115" y="7000"/>
                </a:lnTo>
                <a:lnTo>
                  <a:pt x="44041" y="14626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558"/>
          <p:cNvSpPr txBox="1"/>
          <p:nvPr/>
        </p:nvSpPr>
        <p:spPr>
          <a:xfrm>
            <a:off x="4746752" y="1408938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75" name="object 559"/>
          <p:cNvSpPr/>
          <p:nvPr/>
        </p:nvSpPr>
        <p:spPr>
          <a:xfrm>
            <a:off x="4836921" y="146227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60" y="0"/>
                </a:moveTo>
                <a:lnTo>
                  <a:pt x="13983" y="1875"/>
                </a:lnTo>
                <a:lnTo>
                  <a:pt x="6715" y="7000"/>
                </a:lnTo>
                <a:lnTo>
                  <a:pt x="1803" y="14626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26"/>
                </a:lnTo>
                <a:lnTo>
                  <a:pt x="39052" y="7000"/>
                </a:lnTo>
                <a:lnTo>
                  <a:pt x="31789" y="1875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560"/>
          <p:cNvSpPr/>
          <p:nvPr/>
        </p:nvSpPr>
        <p:spPr>
          <a:xfrm>
            <a:off x="4836921" y="146227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4002"/>
                </a:moveTo>
                <a:lnTo>
                  <a:pt x="1803" y="14626"/>
                </a:lnTo>
                <a:lnTo>
                  <a:pt x="6715" y="7000"/>
                </a:lnTo>
                <a:lnTo>
                  <a:pt x="13983" y="1875"/>
                </a:lnTo>
                <a:lnTo>
                  <a:pt x="22860" y="0"/>
                </a:lnTo>
                <a:lnTo>
                  <a:pt x="31789" y="1875"/>
                </a:lnTo>
                <a:lnTo>
                  <a:pt x="39052" y="7000"/>
                </a:lnTo>
                <a:lnTo>
                  <a:pt x="43934" y="14626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561"/>
          <p:cNvSpPr txBox="1"/>
          <p:nvPr/>
        </p:nvSpPr>
        <p:spPr>
          <a:xfrm>
            <a:off x="4565396" y="1312417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78" name="object 562"/>
          <p:cNvSpPr/>
          <p:nvPr/>
        </p:nvSpPr>
        <p:spPr>
          <a:xfrm>
            <a:off x="4655692" y="136550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563"/>
          <p:cNvSpPr/>
          <p:nvPr/>
        </p:nvSpPr>
        <p:spPr>
          <a:xfrm>
            <a:off x="4655692" y="136550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564"/>
          <p:cNvSpPr/>
          <p:nvPr/>
        </p:nvSpPr>
        <p:spPr>
          <a:xfrm>
            <a:off x="6098666" y="252361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565"/>
          <p:cNvSpPr/>
          <p:nvPr/>
        </p:nvSpPr>
        <p:spPr>
          <a:xfrm>
            <a:off x="6098666" y="252361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566"/>
          <p:cNvSpPr/>
          <p:nvPr/>
        </p:nvSpPr>
        <p:spPr>
          <a:xfrm>
            <a:off x="6098666" y="233108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567"/>
          <p:cNvSpPr/>
          <p:nvPr/>
        </p:nvSpPr>
        <p:spPr>
          <a:xfrm>
            <a:off x="6098666" y="233108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1984" name="object 568"/>
          <p:cNvGraphicFramePr>
            <a:graphicFrameLocks noGrp="1"/>
          </p:cNvGraphicFramePr>
          <p:nvPr/>
        </p:nvGraphicFramePr>
        <p:xfrm>
          <a:off x="4438269" y="1992947"/>
          <a:ext cx="1792730" cy="71672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0500"/>
                <a:gridCol w="315683"/>
                <a:gridCol w="187236"/>
                <a:gridCol w="315683"/>
                <a:gridCol w="174282"/>
                <a:gridCol w="315683"/>
                <a:gridCol w="293663"/>
              </a:tblGrid>
              <a:tr h="210312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  <a:lnT w="9524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60" dirty="0">
                          <a:latin typeface="Arial"/>
                          <a:cs typeface="Arial"/>
                        </a:rPr>
                        <a:t>14115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69164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60" dirty="0">
                          <a:latin typeface="Arial"/>
                          <a:cs typeface="Arial"/>
                        </a:rPr>
                        <a:t>13116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68528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68718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  <a:lnB w="952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1985" name="object 569"/>
          <p:cNvSpPr/>
          <p:nvPr/>
        </p:nvSpPr>
        <p:spPr>
          <a:xfrm>
            <a:off x="6098666" y="213753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5"/>
                </a:lnTo>
                <a:lnTo>
                  <a:pt x="6667" y="7000"/>
                </a:lnTo>
                <a:lnTo>
                  <a:pt x="1785" y="14626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26"/>
                </a:lnTo>
                <a:lnTo>
                  <a:pt x="39052" y="7000"/>
                </a:lnTo>
                <a:lnTo>
                  <a:pt x="31789" y="1875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570"/>
          <p:cNvSpPr/>
          <p:nvPr/>
        </p:nvSpPr>
        <p:spPr>
          <a:xfrm>
            <a:off x="6098666" y="213753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26"/>
                </a:lnTo>
                <a:lnTo>
                  <a:pt x="6667" y="7000"/>
                </a:lnTo>
                <a:lnTo>
                  <a:pt x="13930" y="1875"/>
                </a:lnTo>
                <a:lnTo>
                  <a:pt x="22860" y="0"/>
                </a:lnTo>
                <a:lnTo>
                  <a:pt x="31789" y="1875"/>
                </a:lnTo>
                <a:lnTo>
                  <a:pt x="39052" y="7000"/>
                </a:lnTo>
                <a:lnTo>
                  <a:pt x="43934" y="14626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571"/>
          <p:cNvSpPr/>
          <p:nvPr/>
        </p:nvSpPr>
        <p:spPr>
          <a:xfrm>
            <a:off x="5827776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3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572"/>
          <p:cNvSpPr/>
          <p:nvPr/>
        </p:nvSpPr>
        <p:spPr>
          <a:xfrm>
            <a:off x="5827776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573"/>
          <p:cNvSpPr/>
          <p:nvPr/>
        </p:nvSpPr>
        <p:spPr>
          <a:xfrm>
            <a:off x="5514085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3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3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574"/>
          <p:cNvSpPr/>
          <p:nvPr/>
        </p:nvSpPr>
        <p:spPr>
          <a:xfrm>
            <a:off x="5514085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3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575"/>
          <p:cNvSpPr/>
          <p:nvPr/>
        </p:nvSpPr>
        <p:spPr>
          <a:xfrm>
            <a:off x="5197347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576"/>
          <p:cNvSpPr/>
          <p:nvPr/>
        </p:nvSpPr>
        <p:spPr>
          <a:xfrm>
            <a:off x="5197347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577"/>
          <p:cNvSpPr txBox="1"/>
          <p:nvPr/>
        </p:nvSpPr>
        <p:spPr>
          <a:xfrm>
            <a:off x="5153025" y="4014978"/>
            <a:ext cx="455295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  <a:tabLst>
                <a:tab pos="328930" algn="l"/>
              </a:tabLs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7	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94" name="object 578"/>
          <p:cNvSpPr/>
          <p:nvPr/>
        </p:nvSpPr>
        <p:spPr>
          <a:xfrm>
            <a:off x="4881753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579"/>
          <p:cNvSpPr/>
          <p:nvPr/>
        </p:nvSpPr>
        <p:spPr>
          <a:xfrm>
            <a:off x="4881753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580"/>
          <p:cNvSpPr/>
          <p:nvPr/>
        </p:nvSpPr>
        <p:spPr>
          <a:xfrm>
            <a:off x="4655692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581"/>
          <p:cNvSpPr/>
          <p:nvPr/>
        </p:nvSpPr>
        <p:spPr>
          <a:xfrm>
            <a:off x="4655692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582"/>
          <p:cNvSpPr txBox="1"/>
          <p:nvPr/>
        </p:nvSpPr>
        <p:spPr>
          <a:xfrm>
            <a:off x="4535804" y="3904360"/>
            <a:ext cx="466725" cy="244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fontAlgn="auto">
              <a:lnSpc>
                <a:spcPts val="91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65" dirty="0">
                <a:solidFill>
                  <a:prstClr val="black"/>
                </a:solidFill>
                <a:latin typeface="Arial"/>
                <a:cs typeface="Arial"/>
              </a:rPr>
              <a:t>126127128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48260" fontAlgn="auto">
              <a:lnSpc>
                <a:spcPts val="91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45  </a:t>
            </a:r>
            <a:r>
              <a:rPr sz="800" u="none" spc="14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999" name="object 583"/>
          <p:cNvSpPr/>
          <p:nvPr/>
        </p:nvSpPr>
        <p:spPr>
          <a:xfrm>
            <a:off x="7095490" y="6176657"/>
            <a:ext cx="193675" cy="197485"/>
          </a:xfrm>
          <a:custGeom>
            <a:avLst/>
            <a:gdLst/>
            <a:ahLst/>
            <a:cxnLst/>
            <a:rect l="l" t="t" r="r" b="b"/>
            <a:pathLst>
              <a:path w="193675" h="197485">
                <a:moveTo>
                  <a:pt x="50291" y="0"/>
                </a:moveTo>
                <a:lnTo>
                  <a:pt x="0" y="48272"/>
                </a:lnTo>
                <a:lnTo>
                  <a:pt x="142875" y="197091"/>
                </a:lnTo>
                <a:lnTo>
                  <a:pt x="193166" y="148818"/>
                </a:lnTo>
                <a:lnTo>
                  <a:pt x="5029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584"/>
          <p:cNvSpPr/>
          <p:nvPr/>
        </p:nvSpPr>
        <p:spPr>
          <a:xfrm>
            <a:off x="7095490" y="6176657"/>
            <a:ext cx="193675" cy="197485"/>
          </a:xfrm>
          <a:custGeom>
            <a:avLst/>
            <a:gdLst/>
            <a:ahLst/>
            <a:cxnLst/>
            <a:rect l="l" t="t" r="r" b="b"/>
            <a:pathLst>
              <a:path w="193675" h="197485">
                <a:moveTo>
                  <a:pt x="50291" y="0"/>
                </a:moveTo>
                <a:lnTo>
                  <a:pt x="193166" y="148818"/>
                </a:lnTo>
                <a:lnTo>
                  <a:pt x="142875" y="197091"/>
                </a:lnTo>
                <a:lnTo>
                  <a:pt x="0" y="48272"/>
                </a:lnTo>
                <a:lnTo>
                  <a:pt x="50291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585"/>
          <p:cNvSpPr/>
          <p:nvPr/>
        </p:nvSpPr>
        <p:spPr>
          <a:xfrm>
            <a:off x="7456931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586"/>
          <p:cNvSpPr/>
          <p:nvPr/>
        </p:nvSpPr>
        <p:spPr>
          <a:xfrm>
            <a:off x="7817484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587"/>
          <p:cNvSpPr/>
          <p:nvPr/>
        </p:nvSpPr>
        <p:spPr>
          <a:xfrm>
            <a:off x="6191250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588"/>
          <p:cNvSpPr/>
          <p:nvPr/>
        </p:nvSpPr>
        <p:spPr>
          <a:xfrm>
            <a:off x="5875528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589"/>
          <p:cNvSpPr txBox="1"/>
          <p:nvPr/>
        </p:nvSpPr>
        <p:spPr>
          <a:xfrm>
            <a:off x="5554154" y="6191758"/>
            <a:ext cx="203200" cy="153035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13970" rIns="0" bIns="0" rtlCol="0">
            <a:spAutoFit/>
          </a:bodyPr>
          <a:lstStyle/>
          <a:p>
            <a:pPr marL="39370" algn="l" fontAlgn="auto">
              <a:spcBef>
                <a:spcPts val="11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V7</a:t>
            </a:r>
          </a:p>
        </p:txBody>
      </p:sp>
      <p:sp>
        <p:nvSpPr>
          <p:cNvPr id="2006" name="object 590"/>
          <p:cNvSpPr/>
          <p:nvPr/>
        </p:nvSpPr>
        <p:spPr>
          <a:xfrm>
            <a:off x="5875528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591"/>
          <p:cNvSpPr/>
          <p:nvPr/>
        </p:nvSpPr>
        <p:spPr>
          <a:xfrm>
            <a:off x="6191250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592"/>
          <p:cNvSpPr txBox="1"/>
          <p:nvPr/>
        </p:nvSpPr>
        <p:spPr>
          <a:xfrm>
            <a:off x="5893053" y="6247383"/>
            <a:ext cx="495934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  <a:tabLst>
                <a:tab pos="328295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V</a:t>
            </a:r>
            <a:r>
              <a:rPr sz="800" u="none" spc="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5	V</a:t>
            </a:r>
            <a:r>
              <a:rPr sz="800" u="none" spc="-9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3</a:t>
            </a:r>
          </a:p>
        </p:txBody>
      </p:sp>
      <p:sp>
        <p:nvSpPr>
          <p:cNvPr id="2009" name="object 595"/>
          <p:cNvSpPr/>
          <p:nvPr/>
        </p:nvSpPr>
        <p:spPr>
          <a:xfrm rot="21445232">
            <a:off x="6421246" y="6101542"/>
            <a:ext cx="252095" cy="258445"/>
          </a:xfrm>
          <a:custGeom>
            <a:avLst/>
            <a:gdLst/>
            <a:ahLst/>
            <a:cxnLst/>
            <a:rect l="l" t="t" r="r" b="b"/>
            <a:pathLst>
              <a:path w="252095" h="258445">
                <a:moveTo>
                  <a:pt x="152780" y="0"/>
                </a:moveTo>
                <a:lnTo>
                  <a:pt x="0" y="167131"/>
                </a:lnTo>
                <a:lnTo>
                  <a:pt x="99186" y="257860"/>
                </a:lnTo>
                <a:lnTo>
                  <a:pt x="251968" y="90728"/>
                </a:lnTo>
                <a:lnTo>
                  <a:pt x="1527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u="non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596"/>
          <p:cNvSpPr/>
          <p:nvPr/>
        </p:nvSpPr>
        <p:spPr>
          <a:xfrm>
            <a:off x="6477000" y="6172200"/>
            <a:ext cx="145415" cy="128905"/>
          </a:xfrm>
          <a:custGeom>
            <a:avLst/>
            <a:gdLst/>
            <a:ahLst/>
            <a:cxnLst/>
            <a:rect l="l" t="t" r="r" b="b"/>
            <a:pathLst>
              <a:path w="145415" h="128904">
                <a:moveTo>
                  <a:pt x="7111" y="92189"/>
                </a:moveTo>
                <a:lnTo>
                  <a:pt x="0" y="99923"/>
                </a:lnTo>
                <a:lnTo>
                  <a:pt x="73025" y="128346"/>
                </a:lnTo>
                <a:lnTo>
                  <a:pt x="79755" y="121030"/>
                </a:lnTo>
                <a:lnTo>
                  <a:pt x="78880" y="119252"/>
                </a:lnTo>
                <a:lnTo>
                  <a:pt x="70484" y="119252"/>
                </a:lnTo>
                <a:lnTo>
                  <a:pt x="67055" y="117500"/>
                </a:lnTo>
                <a:lnTo>
                  <a:pt x="63155" y="115722"/>
                </a:lnTo>
                <a:lnTo>
                  <a:pt x="7111" y="92189"/>
                </a:lnTo>
                <a:close/>
              </a:path>
              <a:path w="145415" h="128904">
                <a:moveTo>
                  <a:pt x="45084" y="50584"/>
                </a:moveTo>
                <a:lnTo>
                  <a:pt x="64261" y="108267"/>
                </a:lnTo>
                <a:lnTo>
                  <a:pt x="70484" y="119252"/>
                </a:lnTo>
                <a:lnTo>
                  <a:pt x="78880" y="119252"/>
                </a:lnTo>
                <a:lnTo>
                  <a:pt x="45084" y="50584"/>
                </a:lnTo>
                <a:close/>
              </a:path>
              <a:path w="145415" h="128904">
                <a:moveTo>
                  <a:pt x="110162" y="17564"/>
                </a:moveTo>
                <a:lnTo>
                  <a:pt x="96900" y="17564"/>
                </a:lnTo>
                <a:lnTo>
                  <a:pt x="139065" y="56159"/>
                </a:lnTo>
                <a:lnTo>
                  <a:pt x="145160" y="49529"/>
                </a:lnTo>
                <a:lnTo>
                  <a:pt x="110162" y="17564"/>
                </a:lnTo>
                <a:close/>
              </a:path>
              <a:path w="145415" h="128904">
                <a:moveTo>
                  <a:pt x="90931" y="0"/>
                </a:moveTo>
                <a:lnTo>
                  <a:pt x="87122" y="4267"/>
                </a:lnTo>
                <a:lnTo>
                  <a:pt x="88392" y="7556"/>
                </a:lnTo>
                <a:lnTo>
                  <a:pt x="88900" y="11722"/>
                </a:lnTo>
                <a:lnTo>
                  <a:pt x="88900" y="21793"/>
                </a:lnTo>
                <a:lnTo>
                  <a:pt x="88010" y="26962"/>
                </a:lnTo>
                <a:lnTo>
                  <a:pt x="86359" y="32257"/>
                </a:lnTo>
                <a:lnTo>
                  <a:pt x="92709" y="38112"/>
                </a:lnTo>
                <a:lnTo>
                  <a:pt x="96900" y="20548"/>
                </a:lnTo>
                <a:lnTo>
                  <a:pt x="96900" y="17564"/>
                </a:lnTo>
                <a:lnTo>
                  <a:pt x="110162" y="17564"/>
                </a:lnTo>
                <a:lnTo>
                  <a:pt x="90931" y="0"/>
                </a:lnTo>
                <a:close/>
              </a:path>
            </a:pathLst>
          </a:custGeom>
          <a:solidFill>
            <a:srgbClr val="FFFFFF"/>
          </a:solidFill>
          <a:ln w="3175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597"/>
          <p:cNvSpPr/>
          <p:nvPr/>
        </p:nvSpPr>
        <p:spPr>
          <a:xfrm>
            <a:off x="7069581" y="6151295"/>
            <a:ext cx="252095" cy="251460"/>
          </a:xfrm>
          <a:custGeom>
            <a:avLst/>
            <a:gdLst/>
            <a:ahLst/>
            <a:cxnLst/>
            <a:rect l="l" t="t" r="r" b="b"/>
            <a:pathLst>
              <a:path w="252095" h="251460">
                <a:moveTo>
                  <a:pt x="100457" y="0"/>
                </a:moveTo>
                <a:lnTo>
                  <a:pt x="0" y="102476"/>
                </a:lnTo>
                <a:lnTo>
                  <a:pt x="151384" y="251015"/>
                </a:lnTo>
                <a:lnTo>
                  <a:pt x="251968" y="148526"/>
                </a:lnTo>
                <a:lnTo>
                  <a:pt x="10045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598"/>
          <p:cNvSpPr/>
          <p:nvPr/>
        </p:nvSpPr>
        <p:spPr>
          <a:xfrm>
            <a:off x="7110094" y="6223266"/>
            <a:ext cx="130810" cy="149860"/>
          </a:xfrm>
          <a:custGeom>
            <a:avLst/>
            <a:gdLst/>
            <a:ahLst/>
            <a:cxnLst/>
            <a:rect l="l" t="t" r="r" b="b"/>
            <a:pathLst>
              <a:path w="130809" h="149860">
                <a:moveTo>
                  <a:pt x="30987" y="0"/>
                </a:moveTo>
                <a:lnTo>
                  <a:pt x="0" y="72008"/>
                </a:lnTo>
                <a:lnTo>
                  <a:pt x="7111" y="78955"/>
                </a:lnTo>
                <a:lnTo>
                  <a:pt x="27581" y="69773"/>
                </a:lnTo>
                <a:lnTo>
                  <a:pt x="9144" y="69773"/>
                </a:lnTo>
                <a:lnTo>
                  <a:pt x="11049" y="66395"/>
                </a:lnTo>
                <a:lnTo>
                  <a:pt x="12953" y="62649"/>
                </a:lnTo>
                <a:lnTo>
                  <a:pt x="38480" y="7340"/>
                </a:lnTo>
                <a:lnTo>
                  <a:pt x="30987" y="0"/>
                </a:lnTo>
                <a:close/>
              </a:path>
              <a:path w="130809" h="149860">
                <a:moveTo>
                  <a:pt x="71627" y="39903"/>
                </a:moveTo>
                <a:lnTo>
                  <a:pt x="20447" y="63995"/>
                </a:lnTo>
                <a:lnTo>
                  <a:pt x="16509" y="65785"/>
                </a:lnTo>
                <a:lnTo>
                  <a:pt x="12826" y="67716"/>
                </a:lnTo>
                <a:lnTo>
                  <a:pt x="9144" y="69773"/>
                </a:lnTo>
                <a:lnTo>
                  <a:pt x="27581" y="69773"/>
                </a:lnTo>
                <a:lnTo>
                  <a:pt x="78739" y="46824"/>
                </a:lnTo>
                <a:lnTo>
                  <a:pt x="71627" y="39903"/>
                </a:lnTo>
                <a:close/>
              </a:path>
              <a:path w="130809" h="149860">
                <a:moveTo>
                  <a:pt x="125095" y="92252"/>
                </a:moveTo>
                <a:lnTo>
                  <a:pt x="68072" y="102704"/>
                </a:lnTo>
                <a:lnTo>
                  <a:pt x="62356" y="108584"/>
                </a:lnTo>
                <a:lnTo>
                  <a:pt x="84962" y="130784"/>
                </a:lnTo>
                <a:lnTo>
                  <a:pt x="72644" y="143281"/>
                </a:lnTo>
                <a:lnTo>
                  <a:pt x="79121" y="149567"/>
                </a:lnTo>
                <a:lnTo>
                  <a:pt x="91312" y="137071"/>
                </a:lnTo>
                <a:lnTo>
                  <a:pt x="103087" y="137071"/>
                </a:lnTo>
                <a:lnTo>
                  <a:pt x="97154" y="131203"/>
                </a:lnTo>
                <a:lnTo>
                  <a:pt x="103316" y="124917"/>
                </a:lnTo>
                <a:lnTo>
                  <a:pt x="90677" y="124917"/>
                </a:lnTo>
                <a:lnTo>
                  <a:pt x="74295" y="108889"/>
                </a:lnTo>
                <a:lnTo>
                  <a:pt x="113791" y="101384"/>
                </a:lnTo>
                <a:lnTo>
                  <a:pt x="126381" y="101384"/>
                </a:lnTo>
                <a:lnTo>
                  <a:pt x="130301" y="97383"/>
                </a:lnTo>
                <a:lnTo>
                  <a:pt x="125095" y="92252"/>
                </a:lnTo>
                <a:close/>
              </a:path>
              <a:path w="130809" h="149860">
                <a:moveTo>
                  <a:pt x="103087" y="137071"/>
                </a:moveTo>
                <a:lnTo>
                  <a:pt x="91312" y="137071"/>
                </a:lnTo>
                <a:lnTo>
                  <a:pt x="98425" y="143979"/>
                </a:lnTo>
                <a:lnTo>
                  <a:pt x="104139" y="138112"/>
                </a:lnTo>
                <a:lnTo>
                  <a:pt x="103087" y="137071"/>
                </a:lnTo>
                <a:close/>
              </a:path>
              <a:path w="130809" h="149860">
                <a:moveTo>
                  <a:pt x="126381" y="101384"/>
                </a:moveTo>
                <a:lnTo>
                  <a:pt x="113791" y="101384"/>
                </a:lnTo>
                <a:lnTo>
                  <a:pt x="90677" y="124917"/>
                </a:lnTo>
                <a:lnTo>
                  <a:pt x="103316" y="124917"/>
                </a:lnTo>
                <a:lnTo>
                  <a:pt x="126381" y="10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599"/>
          <p:cNvSpPr/>
          <p:nvPr/>
        </p:nvSpPr>
        <p:spPr>
          <a:xfrm>
            <a:off x="7456931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600"/>
          <p:cNvSpPr/>
          <p:nvPr/>
        </p:nvSpPr>
        <p:spPr>
          <a:xfrm>
            <a:off x="7817484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601"/>
          <p:cNvSpPr/>
          <p:nvPr/>
        </p:nvSpPr>
        <p:spPr>
          <a:xfrm>
            <a:off x="6770369" y="6092723"/>
            <a:ext cx="178435" cy="207645"/>
          </a:xfrm>
          <a:custGeom>
            <a:avLst/>
            <a:gdLst/>
            <a:ahLst/>
            <a:cxnLst/>
            <a:rect l="l" t="t" r="r" b="b"/>
            <a:pathLst>
              <a:path w="178434" h="207645">
                <a:moveTo>
                  <a:pt x="56133" y="0"/>
                </a:moveTo>
                <a:lnTo>
                  <a:pt x="0" y="41236"/>
                </a:lnTo>
                <a:lnTo>
                  <a:pt x="121920" y="207581"/>
                </a:lnTo>
                <a:lnTo>
                  <a:pt x="178180" y="166344"/>
                </a:lnTo>
                <a:lnTo>
                  <a:pt x="561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602"/>
          <p:cNvSpPr/>
          <p:nvPr/>
        </p:nvSpPr>
        <p:spPr>
          <a:xfrm>
            <a:off x="6770369" y="6092723"/>
            <a:ext cx="178435" cy="207645"/>
          </a:xfrm>
          <a:custGeom>
            <a:avLst/>
            <a:gdLst/>
            <a:ahLst/>
            <a:cxnLst/>
            <a:rect l="l" t="t" r="r" b="b"/>
            <a:pathLst>
              <a:path w="178434" h="207645">
                <a:moveTo>
                  <a:pt x="56133" y="0"/>
                </a:moveTo>
                <a:lnTo>
                  <a:pt x="178180" y="166344"/>
                </a:lnTo>
                <a:lnTo>
                  <a:pt x="121920" y="207581"/>
                </a:lnTo>
                <a:lnTo>
                  <a:pt x="0" y="41236"/>
                </a:lnTo>
                <a:lnTo>
                  <a:pt x="5613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603"/>
          <p:cNvSpPr/>
          <p:nvPr/>
        </p:nvSpPr>
        <p:spPr>
          <a:xfrm>
            <a:off x="6749668" y="6064910"/>
            <a:ext cx="238760" cy="262890"/>
          </a:xfrm>
          <a:custGeom>
            <a:avLst/>
            <a:gdLst/>
            <a:ahLst/>
            <a:cxnLst/>
            <a:rect l="l" t="t" r="r" b="b"/>
            <a:pathLst>
              <a:path w="238759" h="262889">
                <a:moveTo>
                  <a:pt x="111251" y="0"/>
                </a:moveTo>
                <a:lnTo>
                  <a:pt x="0" y="75514"/>
                </a:lnTo>
                <a:lnTo>
                  <a:pt x="127253" y="262902"/>
                </a:lnTo>
                <a:lnTo>
                  <a:pt x="238505" y="187375"/>
                </a:lnTo>
                <a:lnTo>
                  <a:pt x="11125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604"/>
          <p:cNvSpPr/>
          <p:nvPr/>
        </p:nvSpPr>
        <p:spPr>
          <a:xfrm>
            <a:off x="6801039" y="6145161"/>
            <a:ext cx="133161" cy="164465"/>
          </a:xfrm>
          <a:custGeom>
            <a:avLst/>
            <a:gdLst/>
            <a:ahLst/>
            <a:cxnLst/>
            <a:rect l="l" t="t" r="r" b="b"/>
            <a:pathLst>
              <a:path w="121284" h="164464">
                <a:moveTo>
                  <a:pt x="44576" y="0"/>
                </a:moveTo>
                <a:lnTo>
                  <a:pt x="0" y="64490"/>
                </a:lnTo>
                <a:lnTo>
                  <a:pt x="5587" y="72694"/>
                </a:lnTo>
                <a:lnTo>
                  <a:pt x="43458" y="64096"/>
                </a:lnTo>
                <a:lnTo>
                  <a:pt x="9525" y="64096"/>
                </a:lnTo>
                <a:lnTo>
                  <a:pt x="12064" y="61163"/>
                </a:lnTo>
                <a:lnTo>
                  <a:pt x="14604" y="57861"/>
                </a:lnTo>
                <a:lnTo>
                  <a:pt x="50545" y="8661"/>
                </a:lnTo>
                <a:lnTo>
                  <a:pt x="44576" y="0"/>
                </a:lnTo>
                <a:close/>
              </a:path>
              <a:path w="121284" h="164464">
                <a:moveTo>
                  <a:pt x="76580" y="47142"/>
                </a:moveTo>
                <a:lnTo>
                  <a:pt x="17525" y="61645"/>
                </a:lnTo>
                <a:lnTo>
                  <a:pt x="13461" y="62788"/>
                </a:lnTo>
                <a:lnTo>
                  <a:pt x="9525" y="64096"/>
                </a:lnTo>
                <a:lnTo>
                  <a:pt x="43458" y="64096"/>
                </a:lnTo>
                <a:lnTo>
                  <a:pt x="82168" y="55308"/>
                </a:lnTo>
                <a:lnTo>
                  <a:pt x="76580" y="47142"/>
                </a:lnTo>
                <a:close/>
              </a:path>
              <a:path w="121284" h="164464">
                <a:moveTo>
                  <a:pt x="53339" y="120281"/>
                </a:moveTo>
                <a:lnTo>
                  <a:pt x="49529" y="120472"/>
                </a:lnTo>
                <a:lnTo>
                  <a:pt x="46227" y="121297"/>
                </a:lnTo>
                <a:lnTo>
                  <a:pt x="44068" y="121793"/>
                </a:lnTo>
                <a:lnTo>
                  <a:pt x="42163" y="122669"/>
                </a:lnTo>
                <a:lnTo>
                  <a:pt x="40385" y="123939"/>
                </a:lnTo>
                <a:lnTo>
                  <a:pt x="67563" y="163906"/>
                </a:lnTo>
                <a:lnTo>
                  <a:pt x="74675" y="159054"/>
                </a:lnTo>
                <a:lnTo>
                  <a:pt x="54609" y="129400"/>
                </a:lnTo>
                <a:lnTo>
                  <a:pt x="56514" y="129311"/>
                </a:lnTo>
                <a:lnTo>
                  <a:pt x="117125" y="129311"/>
                </a:lnTo>
                <a:lnTo>
                  <a:pt x="117311" y="129019"/>
                </a:lnTo>
                <a:lnTo>
                  <a:pt x="99821" y="129019"/>
                </a:lnTo>
                <a:lnTo>
                  <a:pt x="90423" y="128676"/>
                </a:lnTo>
                <a:lnTo>
                  <a:pt x="83184" y="127139"/>
                </a:lnTo>
                <a:lnTo>
                  <a:pt x="66928" y="122339"/>
                </a:lnTo>
                <a:lnTo>
                  <a:pt x="61721" y="121170"/>
                </a:lnTo>
                <a:lnTo>
                  <a:pt x="53339" y="120281"/>
                </a:lnTo>
                <a:close/>
              </a:path>
              <a:path w="121284" h="164464">
                <a:moveTo>
                  <a:pt x="117125" y="129311"/>
                </a:moveTo>
                <a:lnTo>
                  <a:pt x="56514" y="129311"/>
                </a:lnTo>
                <a:lnTo>
                  <a:pt x="58546" y="129451"/>
                </a:lnTo>
                <a:lnTo>
                  <a:pt x="62864" y="130162"/>
                </a:lnTo>
                <a:lnTo>
                  <a:pt x="67436" y="131305"/>
                </a:lnTo>
                <a:lnTo>
                  <a:pt x="82295" y="135483"/>
                </a:lnTo>
                <a:lnTo>
                  <a:pt x="88391" y="136893"/>
                </a:lnTo>
                <a:lnTo>
                  <a:pt x="96646" y="137972"/>
                </a:lnTo>
                <a:lnTo>
                  <a:pt x="100329" y="137947"/>
                </a:lnTo>
                <a:lnTo>
                  <a:pt x="106298" y="136753"/>
                </a:lnTo>
                <a:lnTo>
                  <a:pt x="108965" y="135636"/>
                </a:lnTo>
                <a:lnTo>
                  <a:pt x="116204" y="130759"/>
                </a:lnTo>
                <a:lnTo>
                  <a:pt x="117125" y="129311"/>
                </a:lnTo>
                <a:close/>
              </a:path>
              <a:path w="121284" h="164464">
                <a:moveTo>
                  <a:pt x="113339" y="100672"/>
                </a:moveTo>
                <a:lnTo>
                  <a:pt x="96519" y="100672"/>
                </a:lnTo>
                <a:lnTo>
                  <a:pt x="103758" y="102044"/>
                </a:lnTo>
                <a:lnTo>
                  <a:pt x="106679" y="104178"/>
                </a:lnTo>
                <a:lnTo>
                  <a:pt x="109219" y="107746"/>
                </a:lnTo>
                <a:lnTo>
                  <a:pt x="111505" y="111137"/>
                </a:lnTo>
                <a:lnTo>
                  <a:pt x="112267" y="114566"/>
                </a:lnTo>
                <a:lnTo>
                  <a:pt x="111759" y="118033"/>
                </a:lnTo>
                <a:lnTo>
                  <a:pt x="111125" y="121513"/>
                </a:lnTo>
                <a:lnTo>
                  <a:pt x="109346" y="124256"/>
                </a:lnTo>
                <a:lnTo>
                  <a:pt x="103631" y="128155"/>
                </a:lnTo>
                <a:lnTo>
                  <a:pt x="99821" y="129019"/>
                </a:lnTo>
                <a:lnTo>
                  <a:pt x="117311" y="129019"/>
                </a:lnTo>
                <a:lnTo>
                  <a:pt x="118998" y="126365"/>
                </a:lnTo>
                <a:lnTo>
                  <a:pt x="120098" y="120281"/>
                </a:lnTo>
                <a:lnTo>
                  <a:pt x="120903" y="115227"/>
                </a:lnTo>
                <a:lnTo>
                  <a:pt x="119379" y="109550"/>
                </a:lnTo>
                <a:lnTo>
                  <a:pt x="113339" y="100672"/>
                </a:lnTo>
                <a:close/>
              </a:path>
              <a:path w="121284" h="164464">
                <a:moveTo>
                  <a:pt x="96265" y="91668"/>
                </a:moveTo>
                <a:lnTo>
                  <a:pt x="90677" y="92646"/>
                </a:lnTo>
                <a:lnTo>
                  <a:pt x="84581" y="95986"/>
                </a:lnTo>
                <a:lnTo>
                  <a:pt x="89026" y="104152"/>
                </a:lnTo>
                <a:lnTo>
                  <a:pt x="92836" y="101600"/>
                </a:lnTo>
                <a:lnTo>
                  <a:pt x="96519" y="100672"/>
                </a:lnTo>
                <a:lnTo>
                  <a:pt x="113339" y="100672"/>
                </a:lnTo>
                <a:lnTo>
                  <a:pt x="111505" y="97993"/>
                </a:lnTo>
                <a:lnTo>
                  <a:pt x="106933" y="94424"/>
                </a:lnTo>
                <a:lnTo>
                  <a:pt x="96265" y="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605"/>
          <p:cNvSpPr/>
          <p:nvPr/>
        </p:nvSpPr>
        <p:spPr>
          <a:xfrm>
            <a:off x="5295010" y="5746908"/>
            <a:ext cx="34290" cy="118745"/>
          </a:xfrm>
          <a:custGeom>
            <a:avLst/>
            <a:gdLst/>
            <a:ahLst/>
            <a:cxnLst/>
            <a:rect l="l" t="t" r="r" b="b"/>
            <a:pathLst>
              <a:path w="34289" h="118745">
                <a:moveTo>
                  <a:pt x="0" y="118675"/>
                </a:moveTo>
                <a:lnTo>
                  <a:pt x="33858" y="118675"/>
                </a:lnTo>
                <a:lnTo>
                  <a:pt x="33858" y="0"/>
                </a:lnTo>
                <a:lnTo>
                  <a:pt x="0" y="0"/>
                </a:lnTo>
                <a:lnTo>
                  <a:pt x="0" y="1186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606"/>
          <p:cNvSpPr/>
          <p:nvPr/>
        </p:nvSpPr>
        <p:spPr>
          <a:xfrm>
            <a:off x="5295010" y="570735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607"/>
          <p:cNvSpPr/>
          <p:nvPr/>
        </p:nvSpPr>
        <p:spPr>
          <a:xfrm>
            <a:off x="5295010" y="586558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608"/>
          <p:cNvSpPr/>
          <p:nvPr/>
        </p:nvSpPr>
        <p:spPr>
          <a:xfrm>
            <a:off x="5291963" y="5988297"/>
            <a:ext cx="34290" cy="118745"/>
          </a:xfrm>
          <a:custGeom>
            <a:avLst/>
            <a:gdLst/>
            <a:ahLst/>
            <a:cxnLst/>
            <a:rect l="l" t="t" r="r" b="b"/>
            <a:pathLst>
              <a:path w="34289" h="118745">
                <a:moveTo>
                  <a:pt x="0" y="118675"/>
                </a:moveTo>
                <a:lnTo>
                  <a:pt x="33858" y="118675"/>
                </a:lnTo>
                <a:lnTo>
                  <a:pt x="33858" y="0"/>
                </a:lnTo>
                <a:lnTo>
                  <a:pt x="0" y="0"/>
                </a:lnTo>
                <a:lnTo>
                  <a:pt x="0" y="1186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609"/>
          <p:cNvSpPr/>
          <p:nvPr/>
        </p:nvSpPr>
        <p:spPr>
          <a:xfrm>
            <a:off x="5291963" y="594874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610"/>
          <p:cNvSpPr/>
          <p:nvPr/>
        </p:nvSpPr>
        <p:spPr>
          <a:xfrm>
            <a:off x="5291963" y="6106972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611"/>
          <p:cNvSpPr/>
          <p:nvPr/>
        </p:nvSpPr>
        <p:spPr>
          <a:xfrm>
            <a:off x="6488048" y="184835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6"/>
                </a:lnTo>
                <a:lnTo>
                  <a:pt x="13930" y="45878"/>
                </a:lnTo>
                <a:lnTo>
                  <a:pt x="22859" y="47751"/>
                </a:lnTo>
                <a:lnTo>
                  <a:pt x="31736" y="45878"/>
                </a:lnTo>
                <a:lnTo>
                  <a:pt x="39004" y="40766"/>
                </a:lnTo>
                <a:lnTo>
                  <a:pt x="43916" y="33178"/>
                </a:lnTo>
                <a:lnTo>
                  <a:pt x="45720" y="23875"/>
                </a:lnTo>
                <a:lnTo>
                  <a:pt x="43916" y="14573"/>
                </a:lnTo>
                <a:lnTo>
                  <a:pt x="39004" y="6984"/>
                </a:lnTo>
                <a:lnTo>
                  <a:pt x="31736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612"/>
          <p:cNvSpPr/>
          <p:nvPr/>
        </p:nvSpPr>
        <p:spPr>
          <a:xfrm>
            <a:off x="6488048" y="184835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59" y="0"/>
                </a:lnTo>
                <a:lnTo>
                  <a:pt x="31736" y="1873"/>
                </a:lnTo>
                <a:lnTo>
                  <a:pt x="39004" y="6984"/>
                </a:lnTo>
                <a:lnTo>
                  <a:pt x="43916" y="14573"/>
                </a:lnTo>
                <a:lnTo>
                  <a:pt x="45720" y="23875"/>
                </a:lnTo>
                <a:lnTo>
                  <a:pt x="43916" y="33178"/>
                </a:lnTo>
                <a:lnTo>
                  <a:pt x="39004" y="40766"/>
                </a:lnTo>
                <a:lnTo>
                  <a:pt x="31736" y="45878"/>
                </a:lnTo>
                <a:lnTo>
                  <a:pt x="22859" y="47751"/>
                </a:lnTo>
                <a:lnTo>
                  <a:pt x="13930" y="45878"/>
                </a:lnTo>
                <a:lnTo>
                  <a:pt x="6667" y="40766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613"/>
          <p:cNvSpPr/>
          <p:nvPr/>
        </p:nvSpPr>
        <p:spPr>
          <a:xfrm>
            <a:off x="6372478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614"/>
          <p:cNvSpPr/>
          <p:nvPr/>
        </p:nvSpPr>
        <p:spPr>
          <a:xfrm>
            <a:off x="6372478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615"/>
          <p:cNvSpPr/>
          <p:nvPr/>
        </p:nvSpPr>
        <p:spPr>
          <a:xfrm>
            <a:off x="6281801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616"/>
          <p:cNvSpPr/>
          <p:nvPr/>
        </p:nvSpPr>
        <p:spPr>
          <a:xfrm>
            <a:off x="6281801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617"/>
          <p:cNvSpPr txBox="1"/>
          <p:nvPr/>
        </p:nvSpPr>
        <p:spPr>
          <a:xfrm>
            <a:off x="6026911" y="1939925"/>
            <a:ext cx="374015" cy="10509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8285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8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117  </a:t>
            </a:r>
            <a:r>
              <a:rPr u="none" spc="-7" baseline="-27777" dirty="0">
                <a:solidFill>
                  <a:prstClr val="black"/>
                </a:solidFill>
                <a:latin typeface="Arial"/>
                <a:cs typeface="Arial"/>
              </a:rPr>
              <a:t>63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919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57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32" name="object 618"/>
          <p:cNvSpPr/>
          <p:nvPr/>
        </p:nvSpPr>
        <p:spPr>
          <a:xfrm>
            <a:off x="6243954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619"/>
          <p:cNvSpPr/>
          <p:nvPr/>
        </p:nvSpPr>
        <p:spPr>
          <a:xfrm>
            <a:off x="6243954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620"/>
          <p:cNvSpPr txBox="1"/>
          <p:nvPr/>
        </p:nvSpPr>
        <p:spPr>
          <a:xfrm>
            <a:off x="5211571" y="5317997"/>
            <a:ext cx="132524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67715" algn="l" fontAlgn="auto">
              <a:lnSpc>
                <a:spcPts val="86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53 52 51</a:t>
            </a:r>
            <a:r>
              <a:rPr sz="800" u="none" spc="-4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lnSpc>
                <a:spcPts val="1345"/>
              </a:lnSpc>
              <a:spcBef>
                <a:spcPts val="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Parking</a:t>
            </a:r>
            <a:r>
              <a:rPr u="none" spc="-5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sz="1000" u="none" spc="-10" dirty="0">
                <a:solidFill>
                  <a:prstClr val="black"/>
                </a:solidFill>
                <a:latin typeface="Times New Roman"/>
                <a:cs typeface="Times New Roman"/>
              </a:rPr>
              <a:t>AMARILLO</a:t>
            </a:r>
            <a:endParaRPr sz="1000"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35" name="object 621"/>
          <p:cNvSpPr txBox="1"/>
          <p:nvPr/>
        </p:nvSpPr>
        <p:spPr>
          <a:xfrm>
            <a:off x="4628769" y="3102101"/>
            <a:ext cx="316230" cy="6756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vert270" wrap="square" lIns="0" tIns="0" rIns="0" bIns="0" rtlCol="0">
            <a:spAutoFit/>
          </a:bodyPr>
          <a:lstStyle/>
          <a:p>
            <a:pPr marL="110489" algn="l" fontAlgn="auto">
              <a:lnSpc>
                <a:spcPts val="1440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rking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54940" algn="l" fontAlgn="auto">
              <a:lnSpc>
                <a:spcPts val="975"/>
              </a:lnSpc>
              <a:spcBef>
                <a:spcPts val="0"/>
              </a:spcBef>
              <a:spcAft>
                <a:spcPts val="0"/>
              </a:spcAft>
            </a:pPr>
            <a:r>
              <a:rPr sz="900"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V</a:t>
            </a:r>
            <a:r>
              <a:rPr sz="900" u="none" dirty="0">
                <a:solidFill>
                  <a:prstClr val="black"/>
                </a:solidFill>
                <a:latin typeface="Times New Roman"/>
                <a:cs typeface="Times New Roman"/>
              </a:rPr>
              <a:t>ERDE</a:t>
            </a:r>
            <a:endParaRPr sz="900"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36" name="object 622"/>
          <p:cNvSpPr txBox="1"/>
          <p:nvPr/>
        </p:nvSpPr>
        <p:spPr>
          <a:xfrm>
            <a:off x="4602529" y="2057222"/>
            <a:ext cx="360680" cy="5702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indent="34925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rking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N</a:t>
            </a:r>
            <a:r>
              <a:rPr sz="800" u="none" spc="-20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R</a:t>
            </a:r>
            <a:r>
              <a:rPr sz="800" u="none" spc="-20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sz="8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N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J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37" name="object 623"/>
          <p:cNvSpPr txBox="1"/>
          <p:nvPr/>
        </p:nvSpPr>
        <p:spPr>
          <a:xfrm>
            <a:off x="7022338" y="5846673"/>
            <a:ext cx="1106805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Parking</a:t>
            </a:r>
            <a:r>
              <a:rPr u="none" spc="-50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sz="10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VIOLET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38" name="object 624"/>
          <p:cNvSpPr txBox="1"/>
          <p:nvPr/>
        </p:nvSpPr>
        <p:spPr>
          <a:xfrm>
            <a:off x="7987587" y="1210284"/>
            <a:ext cx="177800" cy="12071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rking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MARRON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39" name="object 625"/>
          <p:cNvSpPr txBox="1"/>
          <p:nvPr/>
        </p:nvSpPr>
        <p:spPr>
          <a:xfrm>
            <a:off x="8419769" y="2825140"/>
            <a:ext cx="177800" cy="9232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r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k</a:t>
            </a:r>
            <a:r>
              <a:rPr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i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ng</a:t>
            </a:r>
            <a:r>
              <a:rPr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RO</a:t>
            </a:r>
            <a:r>
              <a:rPr u="none" spc="10" dirty="0">
                <a:solidFill>
                  <a:prstClr val="black"/>
                </a:solidFill>
                <a:latin typeface="Times New Roman"/>
                <a:cs typeface="Times New Roman"/>
              </a:rPr>
              <a:t>J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O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40" name="object 626"/>
          <p:cNvSpPr txBox="1"/>
          <p:nvPr/>
        </p:nvSpPr>
        <p:spPr>
          <a:xfrm>
            <a:off x="6605396" y="1707641"/>
            <a:ext cx="285750" cy="1346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u</a:t>
            </a:r>
            <a:r>
              <a:rPr sz="800" u="none" spc="-10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sz="8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r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ta</a:t>
            </a:r>
            <a:endParaRPr sz="800"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41" name="object 627"/>
          <p:cNvSpPr txBox="1"/>
          <p:nvPr/>
        </p:nvSpPr>
        <p:spPr>
          <a:xfrm>
            <a:off x="6431837" y="2679928"/>
            <a:ext cx="629920" cy="15627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33655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b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llon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s</a:t>
            </a:r>
            <a:r>
              <a:rPr u="none" spc="10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1, 3, 5, 7 y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9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07950" fontAlgn="auto">
              <a:spcBef>
                <a:spcPts val="34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AV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spc="-10" dirty="0">
                <a:solidFill>
                  <a:prstClr val="black"/>
                </a:solidFill>
                <a:latin typeface="Times New Roman"/>
                <a:cs typeface="Times New Roman"/>
              </a:rPr>
              <a:t>N</a:t>
            </a:r>
            <a:r>
              <a:rPr u="none" spc="-30" dirty="0">
                <a:solidFill>
                  <a:prstClr val="black"/>
                </a:solidFill>
                <a:latin typeface="Times New Roman"/>
                <a:cs typeface="Times New Roman"/>
              </a:rPr>
              <a:t>I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D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fontAlgn="auto">
              <a:spcBef>
                <a:spcPts val="335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b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llon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s</a:t>
            </a:r>
            <a:r>
              <a:rPr u="none" spc="10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2, 4, 6, 8 y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10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42" name="object 628"/>
          <p:cNvSpPr/>
          <p:nvPr/>
        </p:nvSpPr>
        <p:spPr>
          <a:xfrm>
            <a:off x="5966205" y="4093161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629"/>
          <p:cNvSpPr txBox="1"/>
          <p:nvPr/>
        </p:nvSpPr>
        <p:spPr>
          <a:xfrm>
            <a:off x="5783326" y="4014978"/>
            <a:ext cx="334010" cy="1860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49</a:t>
            </a:r>
            <a:r>
              <a:rPr sz="800" u="none" spc="12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u="none" spc="-15" baseline="-27777" dirty="0">
                <a:solidFill>
                  <a:prstClr val="black"/>
                </a:solidFill>
                <a:latin typeface="Arial"/>
                <a:cs typeface="Arial"/>
              </a:rPr>
              <a:t>M1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44" name="object 630"/>
          <p:cNvSpPr/>
          <p:nvPr/>
        </p:nvSpPr>
        <p:spPr>
          <a:xfrm>
            <a:off x="5966205" y="4018739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631"/>
          <p:cNvSpPr txBox="1"/>
          <p:nvPr/>
        </p:nvSpPr>
        <p:spPr>
          <a:xfrm>
            <a:off x="5951982" y="3992117"/>
            <a:ext cx="1651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46" name="object 632"/>
          <p:cNvSpPr/>
          <p:nvPr/>
        </p:nvSpPr>
        <p:spPr>
          <a:xfrm>
            <a:off x="6056757" y="1874852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633"/>
          <p:cNvSpPr txBox="1"/>
          <p:nvPr/>
        </p:nvSpPr>
        <p:spPr>
          <a:xfrm>
            <a:off x="5124958" y="1847850"/>
            <a:ext cx="1783714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7" baseline="3472" dirty="0">
                <a:solidFill>
                  <a:prstClr val="black"/>
                </a:solidFill>
                <a:latin typeface="Arial"/>
                <a:cs typeface="Arial"/>
              </a:rPr>
              <a:t>94  93    </a:t>
            </a:r>
            <a:r>
              <a:rPr u="none" spc="-60" baseline="3472" dirty="0">
                <a:solidFill>
                  <a:prstClr val="black"/>
                </a:solidFill>
                <a:latin typeface="Arial"/>
                <a:cs typeface="Arial"/>
              </a:rPr>
              <a:t>103102101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M3  </a:t>
            </a:r>
            <a:r>
              <a:rPr u="none" spc="-44" baseline="34722" dirty="0">
                <a:solidFill>
                  <a:prstClr val="black"/>
                </a:solidFill>
                <a:latin typeface="Arial"/>
                <a:cs typeface="Arial"/>
              </a:rPr>
              <a:t>676869 </a:t>
            </a:r>
            <a:r>
              <a:rPr u="none" spc="67" baseline="34722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1050" u="none" spc="-7" baseline="19841" dirty="0">
                <a:solidFill>
                  <a:prstClr val="black"/>
                </a:solidFill>
                <a:latin typeface="Times New Roman"/>
                <a:cs typeface="Times New Roman"/>
              </a:rPr>
              <a:t>NORTE</a:t>
            </a:r>
            <a:endParaRPr sz="1050" u="none" baseline="19841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2048" name="object 634"/>
          <p:cNvSpPr/>
          <p:nvPr/>
        </p:nvSpPr>
        <p:spPr>
          <a:xfrm>
            <a:off x="6056757" y="1800430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635"/>
          <p:cNvSpPr txBox="1"/>
          <p:nvPr/>
        </p:nvSpPr>
        <p:spPr>
          <a:xfrm>
            <a:off x="6042786" y="1773554"/>
            <a:ext cx="1651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50" name="object 636"/>
          <p:cNvSpPr/>
          <p:nvPr/>
        </p:nvSpPr>
        <p:spPr>
          <a:xfrm>
            <a:off x="7230871" y="1848309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90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637"/>
          <p:cNvSpPr/>
          <p:nvPr/>
        </p:nvSpPr>
        <p:spPr>
          <a:xfrm>
            <a:off x="7230871" y="1773887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90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638"/>
          <p:cNvSpPr txBox="1"/>
          <p:nvPr/>
        </p:nvSpPr>
        <p:spPr>
          <a:xfrm>
            <a:off x="7075423" y="1794560"/>
            <a:ext cx="725170" cy="279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422909" indent="140970" algn="l" fontAlgn="auto">
              <a:lnSpc>
                <a:spcPct val="6100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M5  </a:t>
            </a:r>
            <a:r>
              <a:rPr u="none" spc="-7" baseline="-10416" dirty="0">
                <a:solidFill>
                  <a:prstClr val="black"/>
                </a:solidFill>
                <a:latin typeface="Arial"/>
                <a:cs typeface="Arial"/>
              </a:rPr>
              <a:t>41</a:t>
            </a:r>
            <a:r>
              <a:rPr u="none" spc="-135" baseline="-10416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37490" algn="l" fontAlgn="auto">
              <a:lnSpc>
                <a:spcPts val="93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34  33 </a:t>
            </a:r>
            <a:r>
              <a:rPr sz="800" u="none" spc="7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53" name="object 639"/>
          <p:cNvSpPr/>
          <p:nvPr/>
        </p:nvSpPr>
        <p:spPr>
          <a:xfrm>
            <a:off x="5549391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3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640"/>
          <p:cNvSpPr/>
          <p:nvPr/>
        </p:nvSpPr>
        <p:spPr>
          <a:xfrm>
            <a:off x="5515102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30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641"/>
          <p:cNvSpPr/>
          <p:nvPr/>
        </p:nvSpPr>
        <p:spPr>
          <a:xfrm>
            <a:off x="5515102" y="5996597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30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89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642"/>
          <p:cNvSpPr/>
          <p:nvPr/>
        </p:nvSpPr>
        <p:spPr>
          <a:xfrm>
            <a:off x="5515102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643"/>
          <p:cNvSpPr/>
          <p:nvPr/>
        </p:nvSpPr>
        <p:spPr>
          <a:xfrm>
            <a:off x="5549391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644"/>
          <p:cNvSpPr/>
          <p:nvPr/>
        </p:nvSpPr>
        <p:spPr>
          <a:xfrm>
            <a:off x="5549391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4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645"/>
          <p:cNvSpPr/>
          <p:nvPr/>
        </p:nvSpPr>
        <p:spPr>
          <a:xfrm>
            <a:off x="5515102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30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646"/>
          <p:cNvSpPr/>
          <p:nvPr/>
        </p:nvSpPr>
        <p:spPr>
          <a:xfrm>
            <a:off x="5515102" y="5755208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30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89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647"/>
          <p:cNvSpPr/>
          <p:nvPr/>
        </p:nvSpPr>
        <p:spPr>
          <a:xfrm>
            <a:off x="5515102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648"/>
          <p:cNvSpPr/>
          <p:nvPr/>
        </p:nvSpPr>
        <p:spPr>
          <a:xfrm>
            <a:off x="5549391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649"/>
          <p:cNvSpPr/>
          <p:nvPr/>
        </p:nvSpPr>
        <p:spPr>
          <a:xfrm>
            <a:off x="5774435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650"/>
          <p:cNvSpPr/>
          <p:nvPr/>
        </p:nvSpPr>
        <p:spPr>
          <a:xfrm>
            <a:off x="5740146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19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651"/>
          <p:cNvSpPr/>
          <p:nvPr/>
        </p:nvSpPr>
        <p:spPr>
          <a:xfrm>
            <a:off x="5740146" y="5996597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19" y="0"/>
                </a:lnTo>
                <a:lnTo>
                  <a:pt x="45719" y="85318"/>
                </a:lnTo>
                <a:lnTo>
                  <a:pt x="34289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652"/>
          <p:cNvSpPr/>
          <p:nvPr/>
        </p:nvSpPr>
        <p:spPr>
          <a:xfrm>
            <a:off x="5740146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653"/>
          <p:cNvSpPr/>
          <p:nvPr/>
        </p:nvSpPr>
        <p:spPr>
          <a:xfrm>
            <a:off x="5774435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654"/>
          <p:cNvSpPr/>
          <p:nvPr/>
        </p:nvSpPr>
        <p:spPr>
          <a:xfrm>
            <a:off x="5775452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4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655"/>
          <p:cNvSpPr/>
          <p:nvPr/>
        </p:nvSpPr>
        <p:spPr>
          <a:xfrm>
            <a:off x="574116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656"/>
          <p:cNvSpPr/>
          <p:nvPr/>
        </p:nvSpPr>
        <p:spPr>
          <a:xfrm>
            <a:off x="5741161" y="5755208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89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657"/>
          <p:cNvSpPr/>
          <p:nvPr/>
        </p:nvSpPr>
        <p:spPr>
          <a:xfrm>
            <a:off x="574116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658"/>
          <p:cNvSpPr/>
          <p:nvPr/>
        </p:nvSpPr>
        <p:spPr>
          <a:xfrm>
            <a:off x="5775452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659"/>
          <p:cNvSpPr/>
          <p:nvPr/>
        </p:nvSpPr>
        <p:spPr>
          <a:xfrm>
            <a:off x="6001511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660"/>
          <p:cNvSpPr/>
          <p:nvPr/>
        </p:nvSpPr>
        <p:spPr>
          <a:xfrm>
            <a:off x="5967221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19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661"/>
          <p:cNvSpPr/>
          <p:nvPr/>
        </p:nvSpPr>
        <p:spPr>
          <a:xfrm>
            <a:off x="5967221" y="5996597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19" y="0"/>
                </a:lnTo>
                <a:lnTo>
                  <a:pt x="45719" y="85318"/>
                </a:lnTo>
                <a:lnTo>
                  <a:pt x="34289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662"/>
          <p:cNvSpPr/>
          <p:nvPr/>
        </p:nvSpPr>
        <p:spPr>
          <a:xfrm>
            <a:off x="5967221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663"/>
          <p:cNvSpPr/>
          <p:nvPr/>
        </p:nvSpPr>
        <p:spPr>
          <a:xfrm>
            <a:off x="6001511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664"/>
          <p:cNvSpPr/>
          <p:nvPr/>
        </p:nvSpPr>
        <p:spPr>
          <a:xfrm>
            <a:off x="6001511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4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665"/>
          <p:cNvSpPr/>
          <p:nvPr/>
        </p:nvSpPr>
        <p:spPr>
          <a:xfrm>
            <a:off x="596722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19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666"/>
          <p:cNvSpPr/>
          <p:nvPr/>
        </p:nvSpPr>
        <p:spPr>
          <a:xfrm>
            <a:off x="5967221" y="5755208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19" y="0"/>
                </a:lnTo>
                <a:lnTo>
                  <a:pt x="45719" y="85318"/>
                </a:lnTo>
                <a:lnTo>
                  <a:pt x="34289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667"/>
          <p:cNvSpPr/>
          <p:nvPr/>
        </p:nvSpPr>
        <p:spPr>
          <a:xfrm>
            <a:off x="596722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668"/>
          <p:cNvSpPr/>
          <p:nvPr/>
        </p:nvSpPr>
        <p:spPr>
          <a:xfrm>
            <a:off x="6001511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669"/>
          <p:cNvSpPr txBox="1"/>
          <p:nvPr/>
        </p:nvSpPr>
        <p:spPr>
          <a:xfrm>
            <a:off x="5128005" y="5751779"/>
            <a:ext cx="956944" cy="375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 algn="l" fontAlgn="auto">
              <a:spcBef>
                <a:spcPts val="0"/>
              </a:spcBef>
              <a:spcAft>
                <a:spcPts val="0"/>
              </a:spcAft>
              <a:tabLst>
                <a:tab pos="434975" algn="l"/>
                <a:tab pos="661035" algn="l"/>
                <a:tab pos="887094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L 1	1	3	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algn="l" fontAlgn="auto">
              <a:spcBef>
                <a:spcPts val="20"/>
              </a:spcBef>
              <a:spcAft>
                <a:spcPts val="0"/>
              </a:spcAft>
            </a:pPr>
            <a:endParaRPr sz="800"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2700" algn="l" fontAlgn="auto">
              <a:spcBef>
                <a:spcPts val="0"/>
              </a:spcBef>
              <a:spcAft>
                <a:spcPts val="0"/>
              </a:spcAft>
              <a:tabLst>
                <a:tab pos="434975" algn="l"/>
                <a:tab pos="661035" algn="l"/>
                <a:tab pos="887094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L 2	2	4	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84" name="object 670"/>
          <p:cNvSpPr/>
          <p:nvPr/>
        </p:nvSpPr>
        <p:spPr>
          <a:xfrm>
            <a:off x="6272403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3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671"/>
          <p:cNvSpPr/>
          <p:nvPr/>
        </p:nvSpPr>
        <p:spPr>
          <a:xfrm>
            <a:off x="6237985" y="5996597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556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672"/>
          <p:cNvSpPr/>
          <p:nvPr/>
        </p:nvSpPr>
        <p:spPr>
          <a:xfrm>
            <a:off x="6237985" y="599659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556" y="0"/>
                </a:lnTo>
                <a:lnTo>
                  <a:pt x="45847" y="0"/>
                </a:lnTo>
                <a:lnTo>
                  <a:pt x="45847" y="85318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673"/>
          <p:cNvSpPr/>
          <p:nvPr/>
        </p:nvSpPr>
        <p:spPr>
          <a:xfrm>
            <a:off x="6237985" y="5996597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674"/>
          <p:cNvSpPr/>
          <p:nvPr/>
        </p:nvSpPr>
        <p:spPr>
          <a:xfrm>
            <a:off x="6272403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675"/>
          <p:cNvSpPr txBox="1"/>
          <p:nvPr/>
        </p:nvSpPr>
        <p:spPr>
          <a:xfrm>
            <a:off x="6273800" y="5993180"/>
            <a:ext cx="8255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90" name="object 676"/>
          <p:cNvSpPr/>
          <p:nvPr/>
        </p:nvSpPr>
        <p:spPr>
          <a:xfrm>
            <a:off x="6272403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4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677"/>
          <p:cNvSpPr/>
          <p:nvPr/>
        </p:nvSpPr>
        <p:spPr>
          <a:xfrm>
            <a:off x="6237985" y="57552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556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678"/>
          <p:cNvSpPr/>
          <p:nvPr/>
        </p:nvSpPr>
        <p:spPr>
          <a:xfrm>
            <a:off x="6237985" y="575520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556" y="0"/>
                </a:lnTo>
                <a:lnTo>
                  <a:pt x="45847" y="0"/>
                </a:lnTo>
                <a:lnTo>
                  <a:pt x="45847" y="85318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679"/>
          <p:cNvSpPr/>
          <p:nvPr/>
        </p:nvSpPr>
        <p:spPr>
          <a:xfrm>
            <a:off x="6237985" y="57552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680"/>
          <p:cNvSpPr/>
          <p:nvPr/>
        </p:nvSpPr>
        <p:spPr>
          <a:xfrm>
            <a:off x="6272403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681"/>
          <p:cNvSpPr txBox="1"/>
          <p:nvPr/>
        </p:nvSpPr>
        <p:spPr>
          <a:xfrm>
            <a:off x="6273800" y="5751779"/>
            <a:ext cx="8255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96" name="object 682"/>
          <p:cNvSpPr/>
          <p:nvPr/>
        </p:nvSpPr>
        <p:spPr>
          <a:xfrm>
            <a:off x="7220457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3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683"/>
          <p:cNvSpPr/>
          <p:nvPr/>
        </p:nvSpPr>
        <p:spPr>
          <a:xfrm>
            <a:off x="7186041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429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684"/>
          <p:cNvSpPr/>
          <p:nvPr/>
        </p:nvSpPr>
        <p:spPr>
          <a:xfrm>
            <a:off x="7186041" y="604445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18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685"/>
          <p:cNvSpPr/>
          <p:nvPr/>
        </p:nvSpPr>
        <p:spPr>
          <a:xfrm>
            <a:off x="7186041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686"/>
          <p:cNvSpPr/>
          <p:nvPr/>
        </p:nvSpPr>
        <p:spPr>
          <a:xfrm>
            <a:off x="7220457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687"/>
          <p:cNvSpPr/>
          <p:nvPr/>
        </p:nvSpPr>
        <p:spPr>
          <a:xfrm>
            <a:off x="7356856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688"/>
          <p:cNvSpPr/>
          <p:nvPr/>
        </p:nvSpPr>
        <p:spPr>
          <a:xfrm>
            <a:off x="7322439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6" y="0"/>
                </a:moveTo>
                <a:lnTo>
                  <a:pt x="11556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689"/>
          <p:cNvSpPr/>
          <p:nvPr/>
        </p:nvSpPr>
        <p:spPr>
          <a:xfrm>
            <a:off x="7322439" y="604445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556" y="0"/>
                </a:lnTo>
                <a:lnTo>
                  <a:pt x="45846" y="0"/>
                </a:lnTo>
                <a:lnTo>
                  <a:pt x="45846" y="85318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690"/>
          <p:cNvSpPr/>
          <p:nvPr/>
        </p:nvSpPr>
        <p:spPr>
          <a:xfrm>
            <a:off x="7322439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691"/>
          <p:cNvSpPr/>
          <p:nvPr/>
        </p:nvSpPr>
        <p:spPr>
          <a:xfrm>
            <a:off x="7356856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692"/>
          <p:cNvSpPr/>
          <p:nvPr/>
        </p:nvSpPr>
        <p:spPr>
          <a:xfrm>
            <a:off x="7581900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693"/>
          <p:cNvSpPr/>
          <p:nvPr/>
        </p:nvSpPr>
        <p:spPr>
          <a:xfrm>
            <a:off x="7547609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30" y="0"/>
                </a:lnTo>
                <a:lnTo>
                  <a:pt x="0" y="11455"/>
                </a:lnTo>
                <a:lnTo>
                  <a:pt x="34290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694"/>
          <p:cNvSpPr/>
          <p:nvPr/>
        </p:nvSpPr>
        <p:spPr>
          <a:xfrm>
            <a:off x="7547609" y="6044450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30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90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695"/>
          <p:cNvSpPr/>
          <p:nvPr/>
        </p:nvSpPr>
        <p:spPr>
          <a:xfrm>
            <a:off x="7547609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90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696"/>
          <p:cNvSpPr/>
          <p:nvPr/>
        </p:nvSpPr>
        <p:spPr>
          <a:xfrm>
            <a:off x="7581900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697"/>
          <p:cNvSpPr/>
          <p:nvPr/>
        </p:nvSpPr>
        <p:spPr>
          <a:xfrm>
            <a:off x="7806943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698"/>
          <p:cNvSpPr/>
          <p:nvPr/>
        </p:nvSpPr>
        <p:spPr>
          <a:xfrm>
            <a:off x="7772654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29" y="0"/>
                </a:lnTo>
                <a:lnTo>
                  <a:pt x="0" y="11455"/>
                </a:lnTo>
                <a:lnTo>
                  <a:pt x="34290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699"/>
          <p:cNvSpPr/>
          <p:nvPr/>
        </p:nvSpPr>
        <p:spPr>
          <a:xfrm>
            <a:off x="7772654" y="6044450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90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700"/>
          <p:cNvSpPr/>
          <p:nvPr/>
        </p:nvSpPr>
        <p:spPr>
          <a:xfrm>
            <a:off x="7772654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90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701"/>
          <p:cNvSpPr/>
          <p:nvPr/>
        </p:nvSpPr>
        <p:spPr>
          <a:xfrm>
            <a:off x="7806943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702"/>
          <p:cNvSpPr txBox="1"/>
          <p:nvPr/>
        </p:nvSpPr>
        <p:spPr>
          <a:xfrm>
            <a:off x="7222997" y="6041034"/>
            <a:ext cx="792480" cy="340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9 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10    11  </a:t>
            </a:r>
            <a:r>
              <a:rPr sz="800" u="none" spc="20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12</a:t>
            </a:r>
            <a:endParaRPr sz="800" u="none" dirty="0">
              <a:solidFill>
                <a:prstClr val="black"/>
              </a:solidFill>
              <a:latin typeface="Arial"/>
              <a:cs typeface="Arial"/>
            </a:endParaRPr>
          </a:p>
          <a:p>
            <a:pPr marL="264160" algn="l" fontAlgn="auto">
              <a:spcBef>
                <a:spcPts val="665"/>
              </a:spcBef>
              <a:spcAft>
                <a:spcPts val="0"/>
              </a:spcAft>
              <a:tabLst>
                <a:tab pos="624840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V</a:t>
            </a:r>
            <a:r>
              <a:rPr sz="800" u="none" spc="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6	V</a:t>
            </a:r>
            <a:r>
              <a:rPr sz="800" u="none" spc="-9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8</a:t>
            </a:r>
          </a:p>
        </p:txBody>
      </p:sp>
      <p:sp>
        <p:nvSpPr>
          <p:cNvPr id="2117" name="object 703"/>
          <p:cNvSpPr/>
          <p:nvPr/>
        </p:nvSpPr>
        <p:spPr>
          <a:xfrm>
            <a:off x="7430295" y="388546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6"/>
                </a:lnTo>
              </a:path>
            </a:pathLst>
          </a:custGeom>
          <a:ln w="3435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704"/>
          <p:cNvSpPr/>
          <p:nvPr/>
        </p:nvSpPr>
        <p:spPr>
          <a:xfrm>
            <a:off x="7447533" y="38740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557"/>
                </a:lnTo>
                <a:lnTo>
                  <a:pt x="0" y="96774"/>
                </a:lnTo>
                <a:lnTo>
                  <a:pt x="11430" y="85344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705"/>
          <p:cNvSpPr/>
          <p:nvPr/>
        </p:nvSpPr>
        <p:spPr>
          <a:xfrm>
            <a:off x="7413117" y="38740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429" y="0"/>
                </a:lnTo>
                <a:lnTo>
                  <a:pt x="0" y="11557"/>
                </a:lnTo>
                <a:lnTo>
                  <a:pt x="34416" y="11557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706"/>
          <p:cNvSpPr/>
          <p:nvPr/>
        </p:nvSpPr>
        <p:spPr>
          <a:xfrm>
            <a:off x="7413117" y="387400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557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55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707"/>
          <p:cNvSpPr/>
          <p:nvPr/>
        </p:nvSpPr>
        <p:spPr>
          <a:xfrm>
            <a:off x="7413117" y="38740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557"/>
                </a:moveTo>
                <a:lnTo>
                  <a:pt x="34416" y="11557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708"/>
          <p:cNvSpPr/>
          <p:nvPr/>
        </p:nvSpPr>
        <p:spPr>
          <a:xfrm>
            <a:off x="7447533" y="388556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21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709"/>
          <p:cNvSpPr txBox="1"/>
          <p:nvPr/>
        </p:nvSpPr>
        <p:spPr>
          <a:xfrm>
            <a:off x="7418958" y="3773678"/>
            <a:ext cx="363220" cy="27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86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  </a:t>
            </a:r>
            <a:r>
              <a:rPr sz="800" u="none" spc="13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31115" algn="l" fontAlgn="auto">
              <a:lnSpc>
                <a:spcPts val="86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5" dirty="0">
                <a:solidFill>
                  <a:prstClr val="black"/>
                </a:solidFill>
                <a:latin typeface="Arial"/>
                <a:cs typeface="Arial"/>
              </a:rPr>
              <a:t>26</a:t>
            </a:r>
            <a:r>
              <a:rPr u="none" spc="-82" baseline="-27777" dirty="0">
                <a:solidFill>
                  <a:prstClr val="black"/>
                </a:solidFill>
                <a:latin typeface="Arial"/>
                <a:cs typeface="Arial"/>
              </a:rPr>
              <a:t>13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124" name="object 710"/>
          <p:cNvSpPr/>
          <p:nvPr/>
        </p:nvSpPr>
        <p:spPr>
          <a:xfrm>
            <a:off x="6146419" y="508000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59" y="47751"/>
                </a:lnTo>
                <a:lnTo>
                  <a:pt x="31809" y="45878"/>
                </a:lnTo>
                <a:lnTo>
                  <a:pt x="39115" y="40766"/>
                </a:lnTo>
                <a:lnTo>
                  <a:pt x="44041" y="3317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711"/>
          <p:cNvSpPr/>
          <p:nvPr/>
        </p:nvSpPr>
        <p:spPr>
          <a:xfrm>
            <a:off x="6146419" y="508000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78"/>
                </a:lnTo>
                <a:lnTo>
                  <a:pt x="39115" y="40766"/>
                </a:lnTo>
                <a:lnTo>
                  <a:pt x="3180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712"/>
          <p:cNvSpPr txBox="1"/>
          <p:nvPr/>
        </p:nvSpPr>
        <p:spPr>
          <a:xfrm>
            <a:off x="6166484" y="5069078"/>
            <a:ext cx="194945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8943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9050">
              <a:lnSpc>
                <a:spcPct val="100000"/>
              </a:lnSpc>
            </a:pPr>
            <a:r>
              <a:rPr lang="es-ES" spc="-25" dirty="0" smtClean="0"/>
              <a:t> </a:t>
            </a:r>
            <a:r>
              <a:rPr spc="-25" dirty="0" smtClean="0"/>
              <a:t>VALLA </a:t>
            </a:r>
            <a:r>
              <a:rPr spc="-10" dirty="0"/>
              <a:t>PERÍMETRO </a:t>
            </a:r>
            <a:r>
              <a:rPr dirty="0" smtClean="0"/>
              <a:t>SUR</a:t>
            </a:r>
            <a:r>
              <a:rPr lang="es-ES" dirty="0" smtClean="0"/>
              <a:t> - </a:t>
            </a:r>
            <a:r>
              <a:rPr spc="-5" dirty="0" smtClean="0"/>
              <a:t>DOBLE </a:t>
            </a:r>
            <a:r>
              <a:rPr spc="-5" dirty="0"/>
              <a:t>CARA </a:t>
            </a:r>
            <a:r>
              <a:rPr dirty="0"/>
              <a:t>(8 X</a:t>
            </a:r>
            <a:r>
              <a:rPr spc="30" dirty="0"/>
              <a:t> </a:t>
            </a:r>
            <a:r>
              <a:rPr dirty="0" smtClean="0"/>
              <a:t>3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283946" y="1509902"/>
            <a:ext cx="3755009" cy="34686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324597" y="5406263"/>
            <a:ext cx="12065" cy="36195"/>
          </a:xfrm>
          <a:custGeom>
            <a:avLst/>
            <a:gdLst/>
            <a:ahLst/>
            <a:cxnLst/>
            <a:rect l="l" t="t" r="r" b="b"/>
            <a:pathLst>
              <a:path w="12065" h="36195">
                <a:moveTo>
                  <a:pt x="5715" y="0"/>
                </a:moveTo>
                <a:lnTo>
                  <a:pt x="3936" y="0"/>
                </a:lnTo>
                <a:lnTo>
                  <a:pt x="2540" y="1270"/>
                </a:lnTo>
                <a:lnTo>
                  <a:pt x="1524" y="4064"/>
                </a:lnTo>
                <a:lnTo>
                  <a:pt x="507" y="6858"/>
                </a:lnTo>
                <a:lnTo>
                  <a:pt x="0" y="11430"/>
                </a:lnTo>
                <a:lnTo>
                  <a:pt x="0" y="17780"/>
                </a:lnTo>
                <a:lnTo>
                  <a:pt x="0" y="24130"/>
                </a:lnTo>
                <a:lnTo>
                  <a:pt x="507" y="28702"/>
                </a:lnTo>
                <a:lnTo>
                  <a:pt x="1524" y="31496"/>
                </a:lnTo>
                <a:lnTo>
                  <a:pt x="2540" y="34290"/>
                </a:lnTo>
                <a:lnTo>
                  <a:pt x="4063" y="35687"/>
                </a:lnTo>
                <a:lnTo>
                  <a:pt x="5842" y="35687"/>
                </a:lnTo>
                <a:lnTo>
                  <a:pt x="7747" y="35687"/>
                </a:lnTo>
                <a:lnTo>
                  <a:pt x="9144" y="34290"/>
                </a:lnTo>
                <a:lnTo>
                  <a:pt x="10159" y="31623"/>
                </a:lnTo>
                <a:lnTo>
                  <a:pt x="11175" y="28828"/>
                </a:lnTo>
                <a:lnTo>
                  <a:pt x="11683" y="24003"/>
                </a:lnTo>
                <a:lnTo>
                  <a:pt x="11683" y="17018"/>
                </a:lnTo>
                <a:lnTo>
                  <a:pt x="11683" y="11049"/>
                </a:lnTo>
                <a:lnTo>
                  <a:pt x="11175" y="6731"/>
                </a:lnTo>
                <a:lnTo>
                  <a:pt x="10032" y="4064"/>
                </a:lnTo>
                <a:lnTo>
                  <a:pt x="9017" y="1270"/>
                </a:lnTo>
                <a:lnTo>
                  <a:pt x="7620" y="0"/>
                </a:lnTo>
                <a:lnTo>
                  <a:pt x="5715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260717" y="5392546"/>
            <a:ext cx="24130" cy="62865"/>
          </a:xfrm>
          <a:custGeom>
            <a:avLst/>
            <a:gdLst/>
            <a:ahLst/>
            <a:cxnLst/>
            <a:rect l="l" t="t" r="r" b="b"/>
            <a:pathLst>
              <a:path w="24129" h="62864">
                <a:moveTo>
                  <a:pt x="0" y="0"/>
                </a:moveTo>
                <a:lnTo>
                  <a:pt x="7747" y="0"/>
                </a:lnTo>
                <a:lnTo>
                  <a:pt x="15493" y="0"/>
                </a:lnTo>
                <a:lnTo>
                  <a:pt x="23240" y="0"/>
                </a:lnTo>
                <a:lnTo>
                  <a:pt x="23240" y="4571"/>
                </a:lnTo>
                <a:lnTo>
                  <a:pt x="23240" y="9016"/>
                </a:lnTo>
                <a:lnTo>
                  <a:pt x="23240" y="13461"/>
                </a:lnTo>
                <a:lnTo>
                  <a:pt x="18414" y="13461"/>
                </a:lnTo>
                <a:lnTo>
                  <a:pt x="13588" y="13461"/>
                </a:lnTo>
                <a:lnTo>
                  <a:pt x="8762" y="13461"/>
                </a:lnTo>
                <a:lnTo>
                  <a:pt x="8762" y="16763"/>
                </a:lnTo>
                <a:lnTo>
                  <a:pt x="8762" y="20065"/>
                </a:lnTo>
                <a:lnTo>
                  <a:pt x="8762" y="23367"/>
                </a:lnTo>
                <a:lnTo>
                  <a:pt x="13207" y="23367"/>
                </a:lnTo>
                <a:lnTo>
                  <a:pt x="17779" y="23367"/>
                </a:lnTo>
                <a:lnTo>
                  <a:pt x="22225" y="23367"/>
                </a:lnTo>
                <a:lnTo>
                  <a:pt x="22225" y="27685"/>
                </a:lnTo>
                <a:lnTo>
                  <a:pt x="22225" y="32003"/>
                </a:lnTo>
                <a:lnTo>
                  <a:pt x="22225" y="36194"/>
                </a:lnTo>
                <a:lnTo>
                  <a:pt x="17779" y="36194"/>
                </a:lnTo>
                <a:lnTo>
                  <a:pt x="13207" y="36194"/>
                </a:lnTo>
                <a:lnTo>
                  <a:pt x="8762" y="36194"/>
                </a:lnTo>
                <a:lnTo>
                  <a:pt x="8762" y="40385"/>
                </a:lnTo>
                <a:lnTo>
                  <a:pt x="8762" y="44449"/>
                </a:lnTo>
                <a:lnTo>
                  <a:pt x="8762" y="48513"/>
                </a:lnTo>
                <a:lnTo>
                  <a:pt x="13715" y="48513"/>
                </a:lnTo>
                <a:lnTo>
                  <a:pt x="18668" y="48513"/>
                </a:lnTo>
                <a:lnTo>
                  <a:pt x="23749" y="48513"/>
                </a:lnTo>
                <a:lnTo>
                  <a:pt x="23749" y="53339"/>
                </a:lnTo>
                <a:lnTo>
                  <a:pt x="23749" y="58038"/>
                </a:lnTo>
                <a:lnTo>
                  <a:pt x="23749" y="62737"/>
                </a:lnTo>
                <a:lnTo>
                  <a:pt x="15875" y="62737"/>
                </a:lnTo>
                <a:lnTo>
                  <a:pt x="7874" y="62737"/>
                </a:lnTo>
                <a:lnTo>
                  <a:pt x="0" y="62737"/>
                </a:lnTo>
                <a:lnTo>
                  <a:pt x="0" y="47095"/>
                </a:lnTo>
                <a:lnTo>
                  <a:pt x="0" y="31416"/>
                </a:lnTo>
                <a:lnTo>
                  <a:pt x="0" y="15714"/>
                </a:lnTo>
                <a:lnTo>
                  <a:pt x="0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347839" y="5391530"/>
            <a:ext cx="23495" cy="64135"/>
          </a:xfrm>
          <a:custGeom>
            <a:avLst/>
            <a:gdLst/>
            <a:ahLst/>
            <a:cxnLst/>
            <a:rect l="l" t="t" r="r" b="b"/>
            <a:pathLst>
              <a:path w="23495" h="64135">
                <a:moveTo>
                  <a:pt x="11937" y="0"/>
                </a:moveTo>
                <a:lnTo>
                  <a:pt x="14731" y="0"/>
                </a:lnTo>
                <a:lnTo>
                  <a:pt x="16890" y="635"/>
                </a:lnTo>
                <a:lnTo>
                  <a:pt x="18414" y="2032"/>
                </a:lnTo>
                <a:lnTo>
                  <a:pt x="19938" y="3429"/>
                </a:lnTo>
                <a:lnTo>
                  <a:pt x="21081" y="5588"/>
                </a:lnTo>
                <a:lnTo>
                  <a:pt x="21970" y="8509"/>
                </a:lnTo>
                <a:lnTo>
                  <a:pt x="22859" y="11430"/>
                </a:lnTo>
                <a:lnTo>
                  <a:pt x="23240" y="14732"/>
                </a:lnTo>
                <a:lnTo>
                  <a:pt x="23240" y="18288"/>
                </a:lnTo>
                <a:lnTo>
                  <a:pt x="23240" y="22098"/>
                </a:lnTo>
                <a:lnTo>
                  <a:pt x="22732" y="25781"/>
                </a:lnTo>
                <a:lnTo>
                  <a:pt x="21716" y="29210"/>
                </a:lnTo>
                <a:lnTo>
                  <a:pt x="20700" y="32639"/>
                </a:lnTo>
                <a:lnTo>
                  <a:pt x="18922" y="36576"/>
                </a:lnTo>
                <a:lnTo>
                  <a:pt x="16255" y="40640"/>
                </a:lnTo>
                <a:lnTo>
                  <a:pt x="14731" y="43053"/>
                </a:lnTo>
                <a:lnTo>
                  <a:pt x="13715" y="44831"/>
                </a:lnTo>
                <a:lnTo>
                  <a:pt x="13207" y="45720"/>
                </a:lnTo>
                <a:lnTo>
                  <a:pt x="12572" y="46736"/>
                </a:lnTo>
                <a:lnTo>
                  <a:pt x="11937" y="48006"/>
                </a:lnTo>
                <a:lnTo>
                  <a:pt x="11302" y="49530"/>
                </a:lnTo>
                <a:lnTo>
                  <a:pt x="15366" y="49530"/>
                </a:lnTo>
                <a:lnTo>
                  <a:pt x="19430" y="49530"/>
                </a:lnTo>
                <a:lnTo>
                  <a:pt x="23494" y="49530"/>
                </a:lnTo>
                <a:lnTo>
                  <a:pt x="23494" y="54356"/>
                </a:lnTo>
                <a:lnTo>
                  <a:pt x="23494" y="59055"/>
                </a:lnTo>
                <a:lnTo>
                  <a:pt x="23494" y="63754"/>
                </a:lnTo>
                <a:lnTo>
                  <a:pt x="15620" y="63754"/>
                </a:lnTo>
                <a:lnTo>
                  <a:pt x="7874" y="63754"/>
                </a:lnTo>
                <a:lnTo>
                  <a:pt x="0" y="63754"/>
                </a:lnTo>
                <a:lnTo>
                  <a:pt x="380" y="58674"/>
                </a:lnTo>
                <a:lnTo>
                  <a:pt x="1142" y="53721"/>
                </a:lnTo>
                <a:lnTo>
                  <a:pt x="2539" y="49276"/>
                </a:lnTo>
                <a:lnTo>
                  <a:pt x="3809" y="44704"/>
                </a:lnTo>
                <a:lnTo>
                  <a:pt x="6350" y="39243"/>
                </a:lnTo>
                <a:lnTo>
                  <a:pt x="10159" y="33147"/>
                </a:lnTo>
                <a:lnTo>
                  <a:pt x="12445" y="29337"/>
                </a:lnTo>
                <a:lnTo>
                  <a:pt x="13842" y="26416"/>
                </a:lnTo>
                <a:lnTo>
                  <a:pt x="14477" y="24511"/>
                </a:lnTo>
                <a:lnTo>
                  <a:pt x="15112" y="22479"/>
                </a:lnTo>
                <a:lnTo>
                  <a:pt x="15493" y="20574"/>
                </a:lnTo>
                <a:lnTo>
                  <a:pt x="15493" y="18923"/>
                </a:lnTo>
                <a:lnTo>
                  <a:pt x="15493" y="17018"/>
                </a:lnTo>
                <a:lnTo>
                  <a:pt x="15112" y="15367"/>
                </a:lnTo>
                <a:lnTo>
                  <a:pt x="14604" y="13970"/>
                </a:lnTo>
                <a:lnTo>
                  <a:pt x="13969" y="12573"/>
                </a:lnTo>
                <a:lnTo>
                  <a:pt x="13080" y="11938"/>
                </a:lnTo>
                <a:lnTo>
                  <a:pt x="12191" y="11938"/>
                </a:lnTo>
                <a:lnTo>
                  <a:pt x="11175" y="11938"/>
                </a:lnTo>
                <a:lnTo>
                  <a:pt x="10286" y="12573"/>
                </a:lnTo>
                <a:lnTo>
                  <a:pt x="9778" y="13970"/>
                </a:lnTo>
                <a:lnTo>
                  <a:pt x="9143" y="15367"/>
                </a:lnTo>
                <a:lnTo>
                  <a:pt x="8635" y="17907"/>
                </a:lnTo>
                <a:lnTo>
                  <a:pt x="8381" y="21463"/>
                </a:lnTo>
                <a:lnTo>
                  <a:pt x="5841" y="20955"/>
                </a:lnTo>
                <a:lnTo>
                  <a:pt x="3175" y="20447"/>
                </a:lnTo>
                <a:lnTo>
                  <a:pt x="634" y="20066"/>
                </a:lnTo>
                <a:lnTo>
                  <a:pt x="888" y="15113"/>
                </a:lnTo>
                <a:lnTo>
                  <a:pt x="9270" y="0"/>
                </a:lnTo>
                <a:lnTo>
                  <a:pt x="11937" y="0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315834" y="5391530"/>
            <a:ext cx="29209" cy="65405"/>
          </a:xfrm>
          <a:custGeom>
            <a:avLst/>
            <a:gdLst/>
            <a:ahLst/>
            <a:cxnLst/>
            <a:rect l="l" t="t" r="r" b="b"/>
            <a:pathLst>
              <a:path w="29209" h="65404">
                <a:moveTo>
                  <a:pt x="14478" y="0"/>
                </a:moveTo>
                <a:lnTo>
                  <a:pt x="19176" y="0"/>
                </a:lnTo>
                <a:lnTo>
                  <a:pt x="22860" y="2794"/>
                </a:lnTo>
                <a:lnTo>
                  <a:pt x="25273" y="8382"/>
                </a:lnTo>
                <a:lnTo>
                  <a:pt x="27813" y="13970"/>
                </a:lnTo>
                <a:lnTo>
                  <a:pt x="29083" y="21844"/>
                </a:lnTo>
                <a:lnTo>
                  <a:pt x="29083" y="32004"/>
                </a:lnTo>
                <a:lnTo>
                  <a:pt x="29083" y="39243"/>
                </a:lnTo>
                <a:lnTo>
                  <a:pt x="28575" y="45339"/>
                </a:lnTo>
                <a:lnTo>
                  <a:pt x="27432" y="50038"/>
                </a:lnTo>
                <a:lnTo>
                  <a:pt x="26416" y="54737"/>
                </a:lnTo>
                <a:lnTo>
                  <a:pt x="24765" y="58293"/>
                </a:lnTo>
                <a:lnTo>
                  <a:pt x="22733" y="60960"/>
                </a:lnTo>
                <a:lnTo>
                  <a:pt x="20574" y="63500"/>
                </a:lnTo>
                <a:lnTo>
                  <a:pt x="18034" y="64897"/>
                </a:lnTo>
                <a:lnTo>
                  <a:pt x="14859" y="64897"/>
                </a:lnTo>
                <a:lnTo>
                  <a:pt x="11684" y="64897"/>
                </a:lnTo>
                <a:lnTo>
                  <a:pt x="2032" y="50800"/>
                </a:lnTo>
                <a:lnTo>
                  <a:pt x="635" y="45847"/>
                </a:lnTo>
                <a:lnTo>
                  <a:pt x="0" y="39751"/>
                </a:lnTo>
                <a:lnTo>
                  <a:pt x="0" y="32512"/>
                </a:lnTo>
                <a:lnTo>
                  <a:pt x="0" y="22225"/>
                </a:lnTo>
                <a:lnTo>
                  <a:pt x="1270" y="14224"/>
                </a:lnTo>
                <a:lnTo>
                  <a:pt x="3810" y="8509"/>
                </a:lnTo>
                <a:lnTo>
                  <a:pt x="6476" y="2794"/>
                </a:lnTo>
                <a:lnTo>
                  <a:pt x="10033" y="0"/>
                </a:lnTo>
                <a:lnTo>
                  <a:pt x="14478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287386" y="5391530"/>
            <a:ext cx="25400" cy="65405"/>
          </a:xfrm>
          <a:custGeom>
            <a:avLst/>
            <a:gdLst/>
            <a:ahLst/>
            <a:cxnLst/>
            <a:rect l="l" t="t" r="r" b="b"/>
            <a:pathLst>
              <a:path w="25400" h="65404">
                <a:moveTo>
                  <a:pt x="12954" y="0"/>
                </a:moveTo>
                <a:lnTo>
                  <a:pt x="16510" y="0"/>
                </a:lnTo>
                <a:lnTo>
                  <a:pt x="19304" y="1524"/>
                </a:lnTo>
                <a:lnTo>
                  <a:pt x="21209" y="4445"/>
                </a:lnTo>
                <a:lnTo>
                  <a:pt x="22987" y="7493"/>
                </a:lnTo>
                <a:lnTo>
                  <a:pt x="24130" y="12192"/>
                </a:lnTo>
                <a:lnTo>
                  <a:pt x="24511" y="18669"/>
                </a:lnTo>
                <a:lnTo>
                  <a:pt x="21844" y="19050"/>
                </a:lnTo>
                <a:lnTo>
                  <a:pt x="19050" y="19431"/>
                </a:lnTo>
                <a:lnTo>
                  <a:pt x="16383" y="19812"/>
                </a:lnTo>
                <a:lnTo>
                  <a:pt x="13335" y="11684"/>
                </a:lnTo>
                <a:lnTo>
                  <a:pt x="12065" y="11684"/>
                </a:lnTo>
                <a:lnTo>
                  <a:pt x="11049" y="11684"/>
                </a:lnTo>
                <a:lnTo>
                  <a:pt x="10287" y="12192"/>
                </a:lnTo>
                <a:lnTo>
                  <a:pt x="9779" y="13081"/>
                </a:lnTo>
                <a:lnTo>
                  <a:pt x="9271" y="14097"/>
                </a:lnTo>
                <a:lnTo>
                  <a:pt x="9017" y="15240"/>
                </a:lnTo>
                <a:lnTo>
                  <a:pt x="9017" y="16637"/>
                </a:lnTo>
                <a:lnTo>
                  <a:pt x="9017" y="17653"/>
                </a:lnTo>
                <a:lnTo>
                  <a:pt x="9271" y="18542"/>
                </a:lnTo>
                <a:lnTo>
                  <a:pt x="9652" y="19304"/>
                </a:lnTo>
                <a:lnTo>
                  <a:pt x="10033" y="20066"/>
                </a:lnTo>
                <a:lnTo>
                  <a:pt x="11049" y="20955"/>
                </a:lnTo>
                <a:lnTo>
                  <a:pt x="12573" y="21590"/>
                </a:lnTo>
                <a:lnTo>
                  <a:pt x="16383" y="23368"/>
                </a:lnTo>
                <a:lnTo>
                  <a:pt x="19050" y="25273"/>
                </a:lnTo>
                <a:lnTo>
                  <a:pt x="20701" y="27178"/>
                </a:lnTo>
                <a:lnTo>
                  <a:pt x="22352" y="28956"/>
                </a:lnTo>
                <a:lnTo>
                  <a:pt x="23622" y="31369"/>
                </a:lnTo>
                <a:lnTo>
                  <a:pt x="24257" y="34036"/>
                </a:lnTo>
                <a:lnTo>
                  <a:pt x="25019" y="36830"/>
                </a:lnTo>
                <a:lnTo>
                  <a:pt x="25400" y="40005"/>
                </a:lnTo>
                <a:lnTo>
                  <a:pt x="25400" y="43434"/>
                </a:lnTo>
                <a:lnTo>
                  <a:pt x="25400" y="47371"/>
                </a:lnTo>
                <a:lnTo>
                  <a:pt x="15748" y="64897"/>
                </a:lnTo>
                <a:lnTo>
                  <a:pt x="12954" y="64897"/>
                </a:lnTo>
                <a:lnTo>
                  <a:pt x="8255" y="64897"/>
                </a:lnTo>
                <a:lnTo>
                  <a:pt x="0" y="43053"/>
                </a:lnTo>
                <a:lnTo>
                  <a:pt x="2667" y="42672"/>
                </a:lnTo>
                <a:lnTo>
                  <a:pt x="5461" y="42291"/>
                </a:lnTo>
                <a:lnTo>
                  <a:pt x="8255" y="41910"/>
                </a:lnTo>
                <a:lnTo>
                  <a:pt x="11430" y="52578"/>
                </a:lnTo>
                <a:lnTo>
                  <a:pt x="13081" y="52578"/>
                </a:lnTo>
                <a:lnTo>
                  <a:pt x="14351" y="52578"/>
                </a:lnTo>
                <a:lnTo>
                  <a:pt x="15367" y="51943"/>
                </a:lnTo>
                <a:lnTo>
                  <a:pt x="16002" y="50546"/>
                </a:lnTo>
                <a:lnTo>
                  <a:pt x="16637" y="49276"/>
                </a:lnTo>
                <a:lnTo>
                  <a:pt x="17018" y="47752"/>
                </a:lnTo>
                <a:lnTo>
                  <a:pt x="17018" y="46101"/>
                </a:lnTo>
                <a:lnTo>
                  <a:pt x="17018" y="44450"/>
                </a:lnTo>
                <a:lnTo>
                  <a:pt x="11557" y="38100"/>
                </a:lnTo>
                <a:lnTo>
                  <a:pt x="7747" y="36195"/>
                </a:lnTo>
                <a:lnTo>
                  <a:pt x="5080" y="33655"/>
                </a:lnTo>
                <a:lnTo>
                  <a:pt x="3429" y="30480"/>
                </a:lnTo>
                <a:lnTo>
                  <a:pt x="1778" y="27305"/>
                </a:lnTo>
                <a:lnTo>
                  <a:pt x="1016" y="23241"/>
                </a:lnTo>
                <a:lnTo>
                  <a:pt x="1016" y="18415"/>
                </a:lnTo>
                <a:lnTo>
                  <a:pt x="1016" y="15113"/>
                </a:lnTo>
                <a:lnTo>
                  <a:pt x="1397" y="12065"/>
                </a:lnTo>
                <a:lnTo>
                  <a:pt x="2286" y="9271"/>
                </a:lnTo>
                <a:lnTo>
                  <a:pt x="3175" y="6350"/>
                </a:lnTo>
                <a:lnTo>
                  <a:pt x="4318" y="4064"/>
                </a:lnTo>
                <a:lnTo>
                  <a:pt x="6096" y="2413"/>
                </a:lnTo>
                <a:lnTo>
                  <a:pt x="7747" y="762"/>
                </a:lnTo>
                <a:lnTo>
                  <a:pt x="10033" y="0"/>
                </a:lnTo>
                <a:lnTo>
                  <a:pt x="12954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508492" y="5686081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927215" y="5686081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2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6927215" y="6210337"/>
            <a:ext cx="1259205" cy="0"/>
          </a:xfrm>
          <a:custGeom>
            <a:avLst/>
            <a:gdLst/>
            <a:ahLst/>
            <a:cxnLst/>
            <a:rect l="l" t="t" r="r" b="b"/>
            <a:pathLst>
              <a:path w="1259204">
                <a:moveTo>
                  <a:pt x="0" y="0"/>
                </a:moveTo>
                <a:lnTo>
                  <a:pt x="125869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185911" y="5896635"/>
            <a:ext cx="322580" cy="313690"/>
          </a:xfrm>
          <a:custGeom>
            <a:avLst/>
            <a:gdLst/>
            <a:ahLst/>
            <a:cxnLst/>
            <a:rect l="l" t="t" r="r" b="b"/>
            <a:pathLst>
              <a:path w="322579" h="313689">
                <a:moveTo>
                  <a:pt x="0" y="313702"/>
                </a:moveTo>
                <a:lnTo>
                  <a:pt x="32258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6927215" y="5686081"/>
            <a:ext cx="1581785" cy="635"/>
          </a:xfrm>
          <a:custGeom>
            <a:avLst/>
            <a:gdLst/>
            <a:ahLst/>
            <a:cxnLst/>
            <a:rect l="l" t="t" r="r" b="b"/>
            <a:pathLst>
              <a:path w="1581784" h="635">
                <a:moveTo>
                  <a:pt x="0" y="0"/>
                </a:moveTo>
                <a:lnTo>
                  <a:pt x="1581277" y="1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6927215" y="5510616"/>
            <a:ext cx="161925" cy="35560"/>
          </a:xfrm>
          <a:custGeom>
            <a:avLst/>
            <a:gdLst/>
            <a:ahLst/>
            <a:cxnLst/>
            <a:rect l="l" t="t" r="r" b="b"/>
            <a:pathLst>
              <a:path w="161925" h="35560">
                <a:moveTo>
                  <a:pt x="0" y="35092"/>
                </a:moveTo>
                <a:lnTo>
                  <a:pt x="161328" y="35092"/>
                </a:lnTo>
                <a:lnTo>
                  <a:pt x="161328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153147" y="5510616"/>
            <a:ext cx="387985" cy="35560"/>
          </a:xfrm>
          <a:custGeom>
            <a:avLst/>
            <a:gdLst/>
            <a:ahLst/>
            <a:cxnLst/>
            <a:rect l="l" t="t" r="r" b="b"/>
            <a:pathLst>
              <a:path w="387984" h="35560">
                <a:moveTo>
                  <a:pt x="0" y="35092"/>
                </a:moveTo>
                <a:lnTo>
                  <a:pt x="387375" y="35092"/>
                </a:lnTo>
                <a:lnTo>
                  <a:pt x="387375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604379" y="5510616"/>
            <a:ext cx="194310" cy="35560"/>
          </a:xfrm>
          <a:custGeom>
            <a:avLst/>
            <a:gdLst/>
            <a:ahLst/>
            <a:cxnLst/>
            <a:rect l="l" t="t" r="r" b="b"/>
            <a:pathLst>
              <a:path w="194309" h="35560">
                <a:moveTo>
                  <a:pt x="0" y="35092"/>
                </a:moveTo>
                <a:lnTo>
                  <a:pt x="194182" y="35092"/>
                </a:lnTo>
                <a:lnTo>
                  <a:pt x="194182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862189" y="5510616"/>
            <a:ext cx="193675" cy="35560"/>
          </a:xfrm>
          <a:custGeom>
            <a:avLst/>
            <a:gdLst/>
            <a:ahLst/>
            <a:cxnLst/>
            <a:rect l="l" t="t" r="r" b="b"/>
            <a:pathLst>
              <a:path w="193675" h="35560">
                <a:moveTo>
                  <a:pt x="0" y="35092"/>
                </a:moveTo>
                <a:lnTo>
                  <a:pt x="193192" y="35092"/>
                </a:lnTo>
                <a:lnTo>
                  <a:pt x="193192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121142" y="5510616"/>
            <a:ext cx="354965" cy="35560"/>
          </a:xfrm>
          <a:custGeom>
            <a:avLst/>
            <a:gdLst/>
            <a:ahLst/>
            <a:cxnLst/>
            <a:rect l="l" t="t" r="r" b="b"/>
            <a:pathLst>
              <a:path w="354965" h="35560">
                <a:moveTo>
                  <a:pt x="0" y="35092"/>
                </a:moveTo>
                <a:lnTo>
                  <a:pt x="354520" y="35092"/>
                </a:lnTo>
                <a:lnTo>
                  <a:pt x="354520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708850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08850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08850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08850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314308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314308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274939" y="6064910"/>
            <a:ext cx="46990" cy="47625"/>
          </a:xfrm>
          <a:custGeom>
            <a:avLst/>
            <a:gdLst/>
            <a:ahLst/>
            <a:cxnLst/>
            <a:rect l="l" t="t" r="r" b="b"/>
            <a:pathLst>
              <a:path w="46990" h="47625">
                <a:moveTo>
                  <a:pt x="0" y="20116"/>
                </a:moveTo>
                <a:lnTo>
                  <a:pt x="24764" y="0"/>
                </a:lnTo>
                <a:lnTo>
                  <a:pt x="46862" y="27216"/>
                </a:lnTo>
                <a:lnTo>
                  <a:pt x="22225" y="47332"/>
                </a:lnTo>
                <a:lnTo>
                  <a:pt x="0" y="2011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47585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747585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47585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747585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7282688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7282688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7282688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7282688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770191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770191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770191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770191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7927975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792797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7927975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7927975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121142" y="575627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121142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121142" y="6176309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121142" y="5930669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7056628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893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7056628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893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702475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702475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6991857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893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6991857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893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69599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69599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6927215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765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6927215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765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728268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728268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724979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724979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72179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72179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718604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718604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715314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715314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744397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744397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741108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741108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737920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7379207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7347457" y="5581903"/>
            <a:ext cx="31750" cy="104775"/>
          </a:xfrm>
          <a:custGeom>
            <a:avLst/>
            <a:gdLst/>
            <a:ahLst/>
            <a:cxnLst/>
            <a:rect l="l" t="t" r="r" b="b"/>
            <a:pathLst>
              <a:path w="31750" h="104775">
                <a:moveTo>
                  <a:pt x="0" y="0"/>
                </a:moveTo>
                <a:lnTo>
                  <a:pt x="0" y="104178"/>
                </a:lnTo>
                <a:lnTo>
                  <a:pt x="31750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7347457" y="5581903"/>
            <a:ext cx="31750" cy="104775"/>
          </a:xfrm>
          <a:custGeom>
            <a:avLst/>
            <a:gdLst/>
            <a:ahLst/>
            <a:cxnLst/>
            <a:rect l="l" t="t" r="r" b="b"/>
            <a:pathLst>
              <a:path w="31750" h="104775">
                <a:moveTo>
                  <a:pt x="0" y="0"/>
                </a:moveTo>
                <a:lnTo>
                  <a:pt x="31750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731456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731456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747585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747585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770191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770191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766902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766902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763714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7637144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7604379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76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7604379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76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773379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773379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799172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799172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795883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7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795883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7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792695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792695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78950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789508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043544" y="5562727"/>
            <a:ext cx="31750" cy="104775"/>
          </a:xfrm>
          <a:custGeom>
            <a:avLst/>
            <a:gdLst/>
            <a:ahLst/>
            <a:cxnLst/>
            <a:rect l="l" t="t" r="r" b="b"/>
            <a:pathLst>
              <a:path w="31750" h="104775">
                <a:moveTo>
                  <a:pt x="0" y="0"/>
                </a:moveTo>
                <a:lnTo>
                  <a:pt x="31750" y="104216"/>
                </a:lnTo>
                <a:lnTo>
                  <a:pt x="0" y="104216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82177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82177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818489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818489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1530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815301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812114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8121142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8249666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8249666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37907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37907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834618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7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8346185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7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831430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831430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281543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0" y="104178"/>
                </a:lnTo>
                <a:lnTo>
                  <a:pt x="32765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8281543" y="5581903"/>
            <a:ext cx="33020" cy="104775"/>
          </a:xfrm>
          <a:custGeom>
            <a:avLst/>
            <a:gdLst/>
            <a:ahLst/>
            <a:cxnLst/>
            <a:rect l="l" t="t" r="r" b="b"/>
            <a:pathLst>
              <a:path w="33020" h="104775">
                <a:moveTo>
                  <a:pt x="0" y="0"/>
                </a:moveTo>
                <a:lnTo>
                  <a:pt x="32765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8404986" y="5561710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7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8404986" y="5561710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7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708850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708850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747585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747585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7282688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7282688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770191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770191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792797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7927975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8121142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8121142" y="614122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60">
                <a:moveTo>
                  <a:pt x="0" y="35092"/>
                </a:moveTo>
                <a:lnTo>
                  <a:pt x="31866" y="35092"/>
                </a:lnTo>
                <a:lnTo>
                  <a:pt x="31866" y="0"/>
                </a:lnTo>
                <a:lnTo>
                  <a:pt x="0" y="0"/>
                </a:lnTo>
                <a:lnTo>
                  <a:pt x="0" y="3509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708850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708850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747585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747585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7282688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7282688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770191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770191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7927975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7927975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8121142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8121142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708850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708850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747585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747585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7282688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7282688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770191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770191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7927975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7927975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8121142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8121142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8314308" y="5983837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8314308" y="5966823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314308" y="5808374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66" y="0"/>
                </a:lnTo>
              </a:path>
            </a:pathLst>
          </a:custGeom>
          <a:ln w="340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314308" y="5791360"/>
            <a:ext cx="32384" cy="34290"/>
          </a:xfrm>
          <a:custGeom>
            <a:avLst/>
            <a:gdLst/>
            <a:ahLst/>
            <a:cxnLst/>
            <a:rect l="l" t="t" r="r" b="b"/>
            <a:pathLst>
              <a:path w="32384" h="34289">
                <a:moveTo>
                  <a:pt x="0" y="34028"/>
                </a:moveTo>
                <a:lnTo>
                  <a:pt x="31866" y="34028"/>
                </a:lnTo>
                <a:lnTo>
                  <a:pt x="31866" y="0"/>
                </a:lnTo>
                <a:lnTo>
                  <a:pt x="0" y="0"/>
                </a:lnTo>
                <a:lnTo>
                  <a:pt x="0" y="3402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242172" y="6029820"/>
            <a:ext cx="46990" cy="47625"/>
          </a:xfrm>
          <a:custGeom>
            <a:avLst/>
            <a:gdLst/>
            <a:ahLst/>
            <a:cxnLst/>
            <a:rect l="l" t="t" r="r" b="b"/>
            <a:pathLst>
              <a:path w="46990" h="47625">
                <a:moveTo>
                  <a:pt x="24637" y="0"/>
                </a:moveTo>
                <a:lnTo>
                  <a:pt x="0" y="20116"/>
                </a:lnTo>
                <a:lnTo>
                  <a:pt x="22098" y="47332"/>
                </a:lnTo>
                <a:lnTo>
                  <a:pt x="46862" y="27216"/>
                </a:lnTo>
                <a:lnTo>
                  <a:pt x="2463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8242172" y="6029820"/>
            <a:ext cx="46990" cy="47625"/>
          </a:xfrm>
          <a:custGeom>
            <a:avLst/>
            <a:gdLst/>
            <a:ahLst/>
            <a:cxnLst/>
            <a:rect l="l" t="t" r="r" b="b"/>
            <a:pathLst>
              <a:path w="46990" h="47625">
                <a:moveTo>
                  <a:pt x="0" y="20116"/>
                </a:moveTo>
                <a:lnTo>
                  <a:pt x="24637" y="0"/>
                </a:lnTo>
                <a:lnTo>
                  <a:pt x="46862" y="27216"/>
                </a:lnTo>
                <a:lnTo>
                  <a:pt x="22098" y="47332"/>
                </a:lnTo>
                <a:lnTo>
                  <a:pt x="0" y="2011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844384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44384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78621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7862189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776566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7765668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750773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0" y="104178"/>
                </a:lnTo>
                <a:lnTo>
                  <a:pt x="31876" y="1041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7507731" y="5581903"/>
            <a:ext cx="32384" cy="104775"/>
          </a:xfrm>
          <a:custGeom>
            <a:avLst/>
            <a:gdLst/>
            <a:ahLst/>
            <a:cxnLst/>
            <a:rect l="l" t="t" r="r" b="b"/>
            <a:pathLst>
              <a:path w="32384" h="104775">
                <a:moveTo>
                  <a:pt x="0" y="0"/>
                </a:moveTo>
                <a:lnTo>
                  <a:pt x="31876" y="104178"/>
                </a:lnTo>
                <a:lnTo>
                  <a:pt x="0" y="10417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6952615" y="6000394"/>
            <a:ext cx="80010" cy="225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 algn="l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L  F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6951091" y="6213754"/>
            <a:ext cx="84455" cy="118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P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6721220" y="5615432"/>
            <a:ext cx="89535" cy="332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C  R  P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7959979" y="5404866"/>
            <a:ext cx="99060" cy="332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15" algn="just" fontAlgn="auto">
              <a:spcBef>
                <a:spcPts val="0"/>
              </a:spcBef>
              <a:spcAft>
                <a:spcPts val="0"/>
              </a:spcAft>
            </a:pPr>
            <a:r>
              <a:rPr sz="700" u="none" spc="-5" dirty="0">
                <a:solidFill>
                  <a:prstClr val="black"/>
                </a:solidFill>
                <a:latin typeface="Arial"/>
                <a:cs typeface="Arial"/>
              </a:rPr>
              <a:t>E  M  P</a:t>
            </a:r>
            <a:endParaRPr sz="7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6598539" y="1945132"/>
            <a:ext cx="226060" cy="2990215"/>
          </a:xfrm>
          <a:custGeom>
            <a:avLst/>
            <a:gdLst/>
            <a:ahLst/>
            <a:cxnLst/>
            <a:rect l="l" t="t" r="r" b="b"/>
            <a:pathLst>
              <a:path w="226059" h="2990215">
                <a:moveTo>
                  <a:pt x="0" y="2990215"/>
                </a:moveTo>
                <a:lnTo>
                  <a:pt x="226059" y="2990215"/>
                </a:lnTo>
                <a:lnTo>
                  <a:pt x="226059" y="0"/>
                </a:lnTo>
                <a:lnTo>
                  <a:pt x="0" y="0"/>
                </a:lnTo>
                <a:lnTo>
                  <a:pt x="0" y="299021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7365365" y="2089632"/>
            <a:ext cx="361950" cy="628015"/>
          </a:xfrm>
          <a:custGeom>
            <a:avLst/>
            <a:gdLst/>
            <a:ahLst/>
            <a:cxnLst/>
            <a:rect l="l" t="t" r="r" b="b"/>
            <a:pathLst>
              <a:path w="361950" h="628014">
                <a:moveTo>
                  <a:pt x="0" y="627405"/>
                </a:moveTo>
                <a:lnTo>
                  <a:pt x="361492" y="627405"/>
                </a:lnTo>
                <a:lnTo>
                  <a:pt x="361492" y="0"/>
                </a:lnTo>
                <a:lnTo>
                  <a:pt x="0" y="0"/>
                </a:lnTo>
                <a:lnTo>
                  <a:pt x="0" y="62740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7501763" y="4067555"/>
            <a:ext cx="677545" cy="1060450"/>
          </a:xfrm>
          <a:prstGeom prst="rect">
            <a:avLst/>
          </a:prstGeom>
          <a:ln w="952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000"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000"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27635" marR="12700" indent="-104139" algn="l" fontAlgn="auto">
              <a:spcBef>
                <a:spcPts val="615"/>
              </a:spcBef>
              <a:spcAft>
                <a:spcPts val="0"/>
              </a:spcAft>
            </a:pPr>
            <a:r>
              <a:rPr sz="1000" u="none" spc="-10" dirty="0">
                <a:solidFill>
                  <a:prstClr val="black"/>
                </a:solidFill>
                <a:latin typeface="Arial"/>
                <a:cs typeface="Arial"/>
              </a:rPr>
              <a:t>Pabellones  </a:t>
            </a:r>
            <a:r>
              <a:rPr sz="1000" u="none" spc="-5" dirty="0">
                <a:solidFill>
                  <a:prstClr val="black"/>
                </a:solidFill>
                <a:latin typeface="Arial"/>
                <a:cs typeface="Arial"/>
              </a:rPr>
              <a:t>12 y</a:t>
            </a:r>
            <a:r>
              <a:rPr sz="1000" u="none" spc="-10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1000" u="none" spc="-5" dirty="0">
                <a:solidFill>
                  <a:prstClr val="black"/>
                </a:solidFill>
                <a:latin typeface="Arial"/>
                <a:cs typeface="Arial"/>
              </a:rPr>
              <a:t>14</a:t>
            </a:r>
            <a:endParaRPr sz="10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5649467" y="4212247"/>
            <a:ext cx="271145" cy="820419"/>
          </a:xfrm>
          <a:custGeom>
            <a:avLst/>
            <a:gdLst/>
            <a:ahLst/>
            <a:cxnLst/>
            <a:rect l="l" t="t" r="r" b="b"/>
            <a:pathLst>
              <a:path w="271145" h="820420">
                <a:moveTo>
                  <a:pt x="0" y="819873"/>
                </a:moveTo>
                <a:lnTo>
                  <a:pt x="270865" y="819873"/>
                </a:lnTo>
                <a:lnTo>
                  <a:pt x="270865" y="0"/>
                </a:lnTo>
                <a:lnTo>
                  <a:pt x="0" y="0"/>
                </a:lnTo>
                <a:lnTo>
                  <a:pt x="0" y="819873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6507860" y="5658434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25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5243195" y="6189065"/>
            <a:ext cx="1259205" cy="0"/>
          </a:xfrm>
          <a:custGeom>
            <a:avLst/>
            <a:gdLst/>
            <a:ahLst/>
            <a:cxnLst/>
            <a:rect l="l" t="t" r="r" b="b"/>
            <a:pathLst>
              <a:path w="1259204">
                <a:moveTo>
                  <a:pt x="0" y="0"/>
                </a:moveTo>
                <a:lnTo>
                  <a:pt x="125869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4972303" y="5658434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4972303" y="5658434"/>
            <a:ext cx="1536065" cy="0"/>
          </a:xfrm>
          <a:custGeom>
            <a:avLst/>
            <a:gdLst/>
            <a:ahLst/>
            <a:cxnLst/>
            <a:rect l="l" t="t" r="r" b="b"/>
            <a:pathLst>
              <a:path w="1536065">
                <a:moveTo>
                  <a:pt x="1535556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4972303" y="5850915"/>
            <a:ext cx="271145" cy="338455"/>
          </a:xfrm>
          <a:custGeom>
            <a:avLst/>
            <a:gdLst/>
            <a:ahLst/>
            <a:cxnLst/>
            <a:rect l="l" t="t" r="r" b="b"/>
            <a:pathLst>
              <a:path w="271145" h="338454">
                <a:moveTo>
                  <a:pt x="270891" y="33815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6372478" y="1945132"/>
            <a:ext cx="226060" cy="3232150"/>
          </a:xfrm>
          <a:custGeom>
            <a:avLst/>
            <a:gdLst/>
            <a:ahLst/>
            <a:cxnLst/>
            <a:rect l="l" t="t" r="r" b="b"/>
            <a:pathLst>
              <a:path w="226059" h="3232150">
                <a:moveTo>
                  <a:pt x="0" y="3231642"/>
                </a:moveTo>
                <a:lnTo>
                  <a:pt x="226047" y="3231642"/>
                </a:lnTo>
                <a:lnTo>
                  <a:pt x="226047" y="0"/>
                </a:lnTo>
                <a:lnTo>
                  <a:pt x="0" y="0"/>
                </a:lnTo>
                <a:lnTo>
                  <a:pt x="0" y="323164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6824598" y="1945132"/>
            <a:ext cx="225425" cy="3232150"/>
          </a:xfrm>
          <a:custGeom>
            <a:avLst/>
            <a:gdLst/>
            <a:ahLst/>
            <a:cxnLst/>
            <a:rect l="l" t="t" r="r" b="b"/>
            <a:pathLst>
              <a:path w="225425" h="3232150">
                <a:moveTo>
                  <a:pt x="0" y="3231642"/>
                </a:moveTo>
                <a:lnTo>
                  <a:pt x="225056" y="3231642"/>
                </a:lnTo>
                <a:lnTo>
                  <a:pt x="225056" y="0"/>
                </a:lnTo>
                <a:lnTo>
                  <a:pt x="0" y="0"/>
                </a:lnTo>
                <a:lnTo>
                  <a:pt x="0" y="323164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6552692" y="1559115"/>
            <a:ext cx="383540" cy="386080"/>
          </a:xfrm>
          <a:custGeom>
            <a:avLst/>
            <a:gdLst/>
            <a:ahLst/>
            <a:cxnLst/>
            <a:rect l="l" t="t" r="r" b="b"/>
            <a:pathLst>
              <a:path w="383540" h="386080">
                <a:moveTo>
                  <a:pt x="0" y="386016"/>
                </a:moveTo>
                <a:lnTo>
                  <a:pt x="383273" y="386016"/>
                </a:lnTo>
                <a:lnTo>
                  <a:pt x="383273" y="0"/>
                </a:lnTo>
                <a:lnTo>
                  <a:pt x="0" y="0"/>
                </a:lnTo>
                <a:lnTo>
                  <a:pt x="0" y="38601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6534784" y="4935385"/>
            <a:ext cx="375920" cy="338455"/>
          </a:xfrm>
          <a:custGeom>
            <a:avLst/>
            <a:gdLst/>
            <a:ahLst/>
            <a:cxnLst/>
            <a:rect l="l" t="t" r="r" b="b"/>
            <a:pathLst>
              <a:path w="375920" h="338454">
                <a:moveTo>
                  <a:pt x="0" y="338162"/>
                </a:moveTo>
                <a:lnTo>
                  <a:pt x="375932" y="338162"/>
                </a:lnTo>
                <a:lnTo>
                  <a:pt x="375932" y="0"/>
                </a:lnTo>
                <a:lnTo>
                  <a:pt x="0" y="0"/>
                </a:lnTo>
                <a:lnTo>
                  <a:pt x="0" y="3381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6534784" y="4935385"/>
            <a:ext cx="375920" cy="338455"/>
          </a:xfrm>
          <a:custGeom>
            <a:avLst/>
            <a:gdLst/>
            <a:ahLst/>
            <a:cxnLst/>
            <a:rect l="l" t="t" r="r" b="b"/>
            <a:pathLst>
              <a:path w="375920" h="338454">
                <a:moveTo>
                  <a:pt x="0" y="338162"/>
                </a:moveTo>
                <a:lnTo>
                  <a:pt x="375932" y="338162"/>
                </a:lnTo>
                <a:lnTo>
                  <a:pt x="375932" y="0"/>
                </a:lnTo>
                <a:lnTo>
                  <a:pt x="0" y="0"/>
                </a:lnTo>
                <a:lnTo>
                  <a:pt x="0" y="33816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6561581" y="4981194"/>
            <a:ext cx="32639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Pu</a:t>
            </a: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e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r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ta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6604254" y="5103114"/>
            <a:ext cx="2413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S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U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R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5132704" y="3102063"/>
            <a:ext cx="316230" cy="676910"/>
          </a:xfrm>
          <a:custGeom>
            <a:avLst/>
            <a:gdLst/>
            <a:ahLst/>
            <a:cxnLst/>
            <a:rect l="l" t="t" r="r" b="b"/>
            <a:pathLst>
              <a:path w="316229" h="676910">
                <a:moveTo>
                  <a:pt x="0" y="676313"/>
                </a:moveTo>
                <a:lnTo>
                  <a:pt x="315683" y="676313"/>
                </a:lnTo>
                <a:lnTo>
                  <a:pt x="315683" y="0"/>
                </a:lnTo>
                <a:lnTo>
                  <a:pt x="0" y="0"/>
                </a:lnTo>
                <a:lnTo>
                  <a:pt x="0" y="676313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5623559" y="3102101"/>
            <a:ext cx="316230" cy="675640"/>
          </a:xfrm>
          <a:custGeom>
            <a:avLst/>
            <a:gdLst/>
            <a:ahLst/>
            <a:cxnLst/>
            <a:rect l="l" t="t" r="r" b="b"/>
            <a:pathLst>
              <a:path w="316229" h="675639">
                <a:moveTo>
                  <a:pt x="0" y="675259"/>
                </a:moveTo>
                <a:lnTo>
                  <a:pt x="315683" y="675259"/>
                </a:lnTo>
                <a:lnTo>
                  <a:pt x="315683" y="0"/>
                </a:lnTo>
                <a:lnTo>
                  <a:pt x="0" y="0"/>
                </a:lnTo>
                <a:lnTo>
                  <a:pt x="0" y="67525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8313293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313293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8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7535164" y="252361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29" y="0"/>
                </a:moveTo>
                <a:lnTo>
                  <a:pt x="0" y="11430"/>
                </a:lnTo>
                <a:lnTo>
                  <a:pt x="0" y="96774"/>
                </a:lnTo>
                <a:lnTo>
                  <a:pt x="11429" y="85217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7500746" y="252361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7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7500746" y="252361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7"/>
                </a:lnTo>
                <a:lnTo>
                  <a:pt x="34417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7500746" y="252361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30"/>
                </a:moveTo>
                <a:lnTo>
                  <a:pt x="34417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7535164" y="2535047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177910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177910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7952867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59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7952867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59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042529" y="266814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042529" y="266814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7961756" y="2422778"/>
            <a:ext cx="307975" cy="471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100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R="38100" fontAlgn="auto">
              <a:spcBef>
                <a:spcPts val="555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fontAlgn="auto">
              <a:spcBef>
                <a:spcPts val="180"/>
              </a:spcBef>
              <a:spcAft>
                <a:spcPts val="0"/>
              </a:spcAft>
              <a:tabLst>
                <a:tab pos="224790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3	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8042529" y="247573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8042529" y="247573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313293" y="339229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0" y="40894"/>
                </a:lnTo>
                <a:lnTo>
                  <a:pt x="14037" y="46005"/>
                </a:lnTo>
                <a:lnTo>
                  <a:pt x="22986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313293" y="339229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6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6" y="47878"/>
                </a:lnTo>
                <a:lnTo>
                  <a:pt x="14037" y="46005"/>
                </a:lnTo>
                <a:lnTo>
                  <a:pt x="6730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313293" y="358482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313293" y="358482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9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313293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313293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8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177910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8177910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7952867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7952867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59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7636129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7636129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741108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741108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7274686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7274686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7274686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7274686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7274686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6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7274686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6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7274686" y="310210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7274686" y="310210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7274686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7274686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768197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252"/>
                </a:lnTo>
                <a:lnTo>
                  <a:pt x="6731" y="40878"/>
                </a:lnTo>
                <a:lnTo>
                  <a:pt x="14037" y="46003"/>
                </a:lnTo>
                <a:lnTo>
                  <a:pt x="22987" y="47878"/>
                </a:lnTo>
                <a:lnTo>
                  <a:pt x="31863" y="46003"/>
                </a:lnTo>
                <a:lnTo>
                  <a:pt x="39131" y="40878"/>
                </a:lnTo>
                <a:lnTo>
                  <a:pt x="44043" y="33252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768197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252"/>
                </a:lnTo>
                <a:lnTo>
                  <a:pt x="39131" y="40878"/>
                </a:lnTo>
                <a:lnTo>
                  <a:pt x="31863" y="46003"/>
                </a:lnTo>
                <a:lnTo>
                  <a:pt x="22987" y="47878"/>
                </a:lnTo>
                <a:lnTo>
                  <a:pt x="14037" y="46003"/>
                </a:lnTo>
                <a:lnTo>
                  <a:pt x="6731" y="40878"/>
                </a:lnTo>
                <a:lnTo>
                  <a:pt x="180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750074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59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7500746" y="281279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59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7300341" y="2759836"/>
            <a:ext cx="499745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21  22 </a:t>
            </a:r>
            <a:r>
              <a:rPr sz="800" u="none" spc="11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23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7320533" y="281279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789" y="46003"/>
                </a:lnTo>
                <a:lnTo>
                  <a:pt x="39052" y="40878"/>
                </a:lnTo>
                <a:lnTo>
                  <a:pt x="43934" y="33252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7320533" y="281279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252"/>
                </a:lnTo>
                <a:lnTo>
                  <a:pt x="39052" y="40878"/>
                </a:lnTo>
                <a:lnTo>
                  <a:pt x="3178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7075423" y="353187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7095490" y="358482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59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7095490" y="358482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6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7075423" y="3098165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7095490" y="315099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59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7095490" y="315099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7075423" y="222923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7095490" y="22821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59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7095490" y="22821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7095490" y="189611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59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7095490" y="189611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7751444" y="2567178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29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7771638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59" y="47751"/>
                </a:lnTo>
                <a:lnTo>
                  <a:pt x="31809" y="45878"/>
                </a:lnTo>
                <a:lnTo>
                  <a:pt x="39115" y="40767"/>
                </a:lnTo>
                <a:lnTo>
                  <a:pt x="44041" y="3317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7771638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78"/>
                </a:lnTo>
                <a:lnTo>
                  <a:pt x="39115" y="40767"/>
                </a:lnTo>
                <a:lnTo>
                  <a:pt x="3180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7751444" y="2084451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7771638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5"/>
                </a:lnTo>
                <a:lnTo>
                  <a:pt x="6715" y="7000"/>
                </a:lnTo>
                <a:lnTo>
                  <a:pt x="1803" y="14626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8"/>
                </a:lnTo>
                <a:lnTo>
                  <a:pt x="31809" y="46005"/>
                </a:lnTo>
                <a:lnTo>
                  <a:pt x="39115" y="40894"/>
                </a:lnTo>
                <a:lnTo>
                  <a:pt x="44041" y="33305"/>
                </a:lnTo>
                <a:lnTo>
                  <a:pt x="45846" y="24002"/>
                </a:lnTo>
                <a:lnTo>
                  <a:pt x="44041" y="14626"/>
                </a:lnTo>
                <a:lnTo>
                  <a:pt x="39115" y="7000"/>
                </a:lnTo>
                <a:lnTo>
                  <a:pt x="31809" y="1875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7771638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26"/>
                </a:lnTo>
                <a:lnTo>
                  <a:pt x="6715" y="7000"/>
                </a:lnTo>
                <a:lnTo>
                  <a:pt x="13983" y="1875"/>
                </a:lnTo>
                <a:lnTo>
                  <a:pt x="22859" y="0"/>
                </a:lnTo>
                <a:lnTo>
                  <a:pt x="31809" y="1875"/>
                </a:lnTo>
                <a:lnTo>
                  <a:pt x="39115" y="7000"/>
                </a:lnTo>
                <a:lnTo>
                  <a:pt x="44041" y="14626"/>
                </a:lnTo>
                <a:lnTo>
                  <a:pt x="45846" y="24002"/>
                </a:lnTo>
                <a:lnTo>
                  <a:pt x="44041" y="33305"/>
                </a:lnTo>
                <a:lnTo>
                  <a:pt x="39115" y="40894"/>
                </a:lnTo>
                <a:lnTo>
                  <a:pt x="31809" y="46005"/>
                </a:lnTo>
                <a:lnTo>
                  <a:pt x="22859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7771638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7771638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7771638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9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7771638" y="363270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6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7771638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8"/>
                </a:lnTo>
                <a:lnTo>
                  <a:pt x="31809" y="46005"/>
                </a:lnTo>
                <a:lnTo>
                  <a:pt x="39115" y="40894"/>
                </a:lnTo>
                <a:lnTo>
                  <a:pt x="44041" y="33305"/>
                </a:lnTo>
                <a:lnTo>
                  <a:pt x="45846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7771638" y="32955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6" y="24002"/>
                </a:lnTo>
                <a:lnTo>
                  <a:pt x="44041" y="33305"/>
                </a:lnTo>
                <a:lnTo>
                  <a:pt x="39115" y="40894"/>
                </a:lnTo>
                <a:lnTo>
                  <a:pt x="31809" y="46005"/>
                </a:lnTo>
                <a:lnTo>
                  <a:pt x="22859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7771638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7771638" y="295744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7771638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7771638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7771638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9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7771638" y="348805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8089265" y="39707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0" y="40894"/>
                </a:lnTo>
                <a:lnTo>
                  <a:pt x="14037" y="46005"/>
                </a:lnTo>
                <a:lnTo>
                  <a:pt x="22986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6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089265" y="39707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6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6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6" y="47879"/>
                </a:lnTo>
                <a:lnTo>
                  <a:pt x="14037" y="46005"/>
                </a:lnTo>
                <a:lnTo>
                  <a:pt x="6730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7797545" y="3773678"/>
            <a:ext cx="499745" cy="27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5895" algn="l" fontAlgn="auto">
              <a:spcBef>
                <a:spcPts val="0"/>
              </a:spcBef>
              <a:spcAft>
                <a:spcPts val="0"/>
              </a:spcAft>
              <a:tabLst>
                <a:tab pos="429259" algn="l"/>
              </a:tabLs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0	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  <a:tabLst>
                <a:tab pos="283845" algn="l"/>
              </a:tabLs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12	11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7817484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7817484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7546593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59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7546593" y="39707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7535164" y="2330069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29" y="0"/>
                </a:moveTo>
                <a:lnTo>
                  <a:pt x="0" y="11429"/>
                </a:lnTo>
                <a:lnTo>
                  <a:pt x="0" y="96773"/>
                </a:lnTo>
                <a:lnTo>
                  <a:pt x="11429" y="85216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7500746" y="2330069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7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7500746" y="2330069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6"/>
                </a:lnTo>
                <a:lnTo>
                  <a:pt x="34417" y="96773"/>
                </a:lnTo>
                <a:lnTo>
                  <a:pt x="0" y="96773"/>
                </a:lnTo>
                <a:lnTo>
                  <a:pt x="0" y="11429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7500746" y="2330069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417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7535164" y="234149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7535164" y="2137536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29" y="0"/>
                </a:moveTo>
                <a:lnTo>
                  <a:pt x="0" y="11429"/>
                </a:lnTo>
                <a:lnTo>
                  <a:pt x="0" y="96774"/>
                </a:lnTo>
                <a:lnTo>
                  <a:pt x="11429" y="85343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7500746" y="2137536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7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7500746" y="2137536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417" y="96774"/>
                </a:lnTo>
                <a:lnTo>
                  <a:pt x="0" y="96774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7500746" y="2137536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417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7535164" y="2148967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7527417" y="2133472"/>
            <a:ext cx="362585" cy="520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  </a:t>
            </a:r>
            <a:r>
              <a:rPr sz="800" u="none" spc="12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7490332" y="295744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30" y="0"/>
                </a:moveTo>
                <a:lnTo>
                  <a:pt x="0" y="11429"/>
                </a:lnTo>
                <a:lnTo>
                  <a:pt x="0" y="96774"/>
                </a:lnTo>
                <a:lnTo>
                  <a:pt x="11430" y="85343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7455916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6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7455916" y="295744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7455916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416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7490332" y="296887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7490332" y="3102101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5">
                <a:moveTo>
                  <a:pt x="11430" y="0"/>
                </a:moveTo>
                <a:lnTo>
                  <a:pt x="0" y="11430"/>
                </a:lnTo>
                <a:lnTo>
                  <a:pt x="0" y="96774"/>
                </a:lnTo>
                <a:lnTo>
                  <a:pt x="11430" y="85217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7455916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6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7455916" y="3102101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7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7455916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30"/>
                </a:moveTo>
                <a:lnTo>
                  <a:pt x="34416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7490332" y="311353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7490332" y="324662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30"/>
                </a:lnTo>
                <a:lnTo>
                  <a:pt x="0" y="96774"/>
                </a:lnTo>
                <a:lnTo>
                  <a:pt x="11430" y="85344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7455916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6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7455916" y="324662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7455916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416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7490332" y="325805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7490332" y="339128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30"/>
                </a:lnTo>
                <a:lnTo>
                  <a:pt x="0" y="96774"/>
                </a:lnTo>
                <a:lnTo>
                  <a:pt x="11430" y="85344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7455916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416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7455916" y="339128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7455916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416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7490332" y="340271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7490332" y="3535934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29"/>
                </a:lnTo>
                <a:lnTo>
                  <a:pt x="0" y="96773"/>
                </a:lnTo>
                <a:lnTo>
                  <a:pt x="11430" y="85343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7455916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416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7455916" y="3535934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7455916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29"/>
                </a:moveTo>
                <a:lnTo>
                  <a:pt x="34416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8031988" y="2957448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5">
                <a:moveTo>
                  <a:pt x="11556" y="0"/>
                </a:moveTo>
                <a:lnTo>
                  <a:pt x="0" y="11429"/>
                </a:lnTo>
                <a:lnTo>
                  <a:pt x="0" y="96774"/>
                </a:lnTo>
                <a:lnTo>
                  <a:pt x="11556" y="85343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7997697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290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7997697" y="295744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7997697" y="2957448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29"/>
                </a:moveTo>
                <a:lnTo>
                  <a:pt x="34290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031988" y="296887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031988" y="3102101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5">
                <a:moveTo>
                  <a:pt x="11556" y="0"/>
                </a:moveTo>
                <a:lnTo>
                  <a:pt x="0" y="11430"/>
                </a:lnTo>
                <a:lnTo>
                  <a:pt x="0" y="96774"/>
                </a:lnTo>
                <a:lnTo>
                  <a:pt x="11556" y="85217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7997697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290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7997697" y="3102101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5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217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7997697" y="3102101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30">
                <a:moveTo>
                  <a:pt x="0" y="11430"/>
                </a:moveTo>
                <a:lnTo>
                  <a:pt x="34290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8031988" y="311353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8031988" y="3246627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4">
                <a:moveTo>
                  <a:pt x="11556" y="0"/>
                </a:moveTo>
                <a:lnTo>
                  <a:pt x="0" y="11430"/>
                </a:lnTo>
                <a:lnTo>
                  <a:pt x="0" y="96774"/>
                </a:lnTo>
                <a:lnTo>
                  <a:pt x="11556" y="85344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7997697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290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7997697" y="324662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7997697" y="3246627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290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031988" y="325805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031988" y="3391280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4">
                <a:moveTo>
                  <a:pt x="11556" y="0"/>
                </a:moveTo>
                <a:lnTo>
                  <a:pt x="0" y="11430"/>
                </a:lnTo>
                <a:lnTo>
                  <a:pt x="0" y="96774"/>
                </a:lnTo>
                <a:lnTo>
                  <a:pt x="11556" y="85344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7997697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30"/>
                </a:lnTo>
                <a:lnTo>
                  <a:pt x="34290" y="11430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7997697" y="339128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30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290" y="96774"/>
                </a:lnTo>
                <a:lnTo>
                  <a:pt x="0" y="96774"/>
                </a:lnTo>
                <a:lnTo>
                  <a:pt x="0" y="1143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7997697" y="3391280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30"/>
                </a:moveTo>
                <a:lnTo>
                  <a:pt x="34290" y="11430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8031988" y="340271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8031988" y="3535934"/>
            <a:ext cx="12065" cy="97155"/>
          </a:xfrm>
          <a:custGeom>
            <a:avLst/>
            <a:gdLst/>
            <a:ahLst/>
            <a:cxnLst/>
            <a:rect l="l" t="t" r="r" b="b"/>
            <a:pathLst>
              <a:path w="12065" h="97154">
                <a:moveTo>
                  <a:pt x="11556" y="0"/>
                </a:moveTo>
                <a:lnTo>
                  <a:pt x="0" y="11429"/>
                </a:lnTo>
                <a:lnTo>
                  <a:pt x="0" y="96773"/>
                </a:lnTo>
                <a:lnTo>
                  <a:pt x="11556" y="85343"/>
                </a:lnTo>
                <a:lnTo>
                  <a:pt x="11556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7997697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45847" y="0"/>
                </a:moveTo>
                <a:lnTo>
                  <a:pt x="11429" y="0"/>
                </a:lnTo>
                <a:lnTo>
                  <a:pt x="0" y="11429"/>
                </a:lnTo>
                <a:lnTo>
                  <a:pt x="34290" y="11429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7997697" y="3535934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29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3"/>
                </a:lnTo>
                <a:lnTo>
                  <a:pt x="34290" y="96773"/>
                </a:lnTo>
                <a:lnTo>
                  <a:pt x="0" y="96773"/>
                </a:lnTo>
                <a:lnTo>
                  <a:pt x="0" y="1142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7997697" y="3535934"/>
            <a:ext cx="46355" cy="11430"/>
          </a:xfrm>
          <a:custGeom>
            <a:avLst/>
            <a:gdLst/>
            <a:ahLst/>
            <a:cxnLst/>
            <a:rect l="l" t="t" r="r" b="b"/>
            <a:pathLst>
              <a:path w="46354" h="11429">
                <a:moveTo>
                  <a:pt x="0" y="11429"/>
                </a:moveTo>
                <a:lnTo>
                  <a:pt x="34290" y="11429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333" name="object 333"/>
          <p:cNvGraphicFramePr>
            <a:graphicFrameLocks noGrp="1"/>
          </p:cNvGraphicFramePr>
          <p:nvPr/>
        </p:nvGraphicFramePr>
        <p:xfrm>
          <a:off x="7183246" y="2909633"/>
          <a:ext cx="1230757" cy="8081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2118"/>
                <a:gridCol w="124967"/>
                <a:gridCol w="236524"/>
                <a:gridCol w="180162"/>
                <a:gridCol w="124968"/>
                <a:gridCol w="236524"/>
                <a:gridCol w="145494"/>
              </a:tblGrid>
              <a:tr h="348424">
                <a:tc>
                  <a:txBody>
                    <a:bodyPr/>
                    <a:lstStyle/>
                    <a:p>
                      <a:pPr marL="22225">
                        <a:lnSpc>
                          <a:spcPts val="925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22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T w="9524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444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  <a:lnT w="9524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ts val="919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0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545"/>
                        </a:lnSpc>
                      </a:pPr>
                      <a:r>
                        <a:rPr sz="800" dirty="0"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1594">
                        <a:lnSpc>
                          <a:spcPct val="100000"/>
                        </a:lnSpc>
                      </a:pPr>
                      <a:r>
                        <a:rPr sz="800" dirty="0"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422529">
                <a:tc>
                  <a:txBody>
                    <a:bodyPr/>
                    <a:lstStyle/>
                    <a:p>
                      <a:pPr marL="22225">
                        <a:lnSpc>
                          <a:spcPts val="85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22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22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4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  <a:lnB w="952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ts val="84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26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40"/>
                        </a:lnSpc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23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800" dirty="0"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61594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dirty="0"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334" name="object 334"/>
          <p:cNvSpPr/>
          <p:nvPr/>
        </p:nvSpPr>
        <p:spPr>
          <a:xfrm>
            <a:off x="768197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768197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750074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7500746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59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7320533" y="19928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7320533" y="19928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7193660" y="2568447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72757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72757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7275703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7275703" y="237896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7193660" y="2134361"/>
            <a:ext cx="138430" cy="326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7275703" y="218643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3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3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6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7275703" y="218643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6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3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3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6824598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59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6824598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6804406" y="1410208"/>
            <a:ext cx="318770" cy="182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38  </a:t>
            </a:r>
            <a:r>
              <a:rPr u="none" spc="-7" baseline="-27777" dirty="0">
                <a:solidFill>
                  <a:prstClr val="black"/>
                </a:solidFill>
                <a:latin typeface="Arial"/>
                <a:cs typeface="Arial"/>
              </a:rPr>
              <a:t>39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7004811" y="151231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6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7004811" y="151231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6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7165975" y="1554734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7186041" y="16079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0" y="40894"/>
                </a:lnTo>
                <a:lnTo>
                  <a:pt x="14037" y="46005"/>
                </a:lnTo>
                <a:lnTo>
                  <a:pt x="22986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7186041" y="16079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6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6" y="47878"/>
                </a:lnTo>
                <a:lnTo>
                  <a:pt x="14037" y="46005"/>
                </a:lnTo>
                <a:lnTo>
                  <a:pt x="6730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6487033" y="52735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6"/>
                </a:lnTo>
                <a:lnTo>
                  <a:pt x="13930" y="45878"/>
                </a:lnTo>
                <a:lnTo>
                  <a:pt x="22860" y="47751"/>
                </a:lnTo>
                <a:lnTo>
                  <a:pt x="31789" y="45878"/>
                </a:lnTo>
                <a:lnTo>
                  <a:pt x="39052" y="40766"/>
                </a:lnTo>
                <a:lnTo>
                  <a:pt x="43934" y="3317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6487033" y="52735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78"/>
                </a:lnTo>
                <a:lnTo>
                  <a:pt x="39052" y="40766"/>
                </a:lnTo>
                <a:lnTo>
                  <a:pt x="31789" y="45878"/>
                </a:lnTo>
                <a:lnTo>
                  <a:pt x="22860" y="47751"/>
                </a:lnTo>
                <a:lnTo>
                  <a:pt x="13930" y="45878"/>
                </a:lnTo>
                <a:lnTo>
                  <a:pt x="6667" y="40766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6326632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6326632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619125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619125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605574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6055740" y="527354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6255511" y="483489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6237096" y="488746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252"/>
                </a:lnTo>
                <a:lnTo>
                  <a:pt x="6667" y="40878"/>
                </a:lnTo>
                <a:lnTo>
                  <a:pt x="13930" y="46003"/>
                </a:lnTo>
                <a:lnTo>
                  <a:pt x="22860" y="47878"/>
                </a:lnTo>
                <a:lnTo>
                  <a:pt x="31736" y="46003"/>
                </a:lnTo>
                <a:lnTo>
                  <a:pt x="39004" y="40878"/>
                </a:lnTo>
                <a:lnTo>
                  <a:pt x="43916" y="33252"/>
                </a:lnTo>
                <a:lnTo>
                  <a:pt x="45719" y="23875"/>
                </a:lnTo>
                <a:lnTo>
                  <a:pt x="43916" y="14573"/>
                </a:lnTo>
                <a:lnTo>
                  <a:pt x="39004" y="6984"/>
                </a:lnTo>
                <a:lnTo>
                  <a:pt x="31736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6237096" y="488746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36" y="1873"/>
                </a:lnTo>
                <a:lnTo>
                  <a:pt x="39004" y="6984"/>
                </a:lnTo>
                <a:lnTo>
                  <a:pt x="43916" y="14573"/>
                </a:lnTo>
                <a:lnTo>
                  <a:pt x="45719" y="23875"/>
                </a:lnTo>
                <a:lnTo>
                  <a:pt x="43916" y="33252"/>
                </a:lnTo>
                <a:lnTo>
                  <a:pt x="39004" y="40878"/>
                </a:lnTo>
                <a:lnTo>
                  <a:pt x="31736" y="46003"/>
                </a:lnTo>
                <a:lnTo>
                  <a:pt x="22860" y="47878"/>
                </a:lnTo>
                <a:lnTo>
                  <a:pt x="13930" y="46003"/>
                </a:lnTo>
                <a:lnTo>
                  <a:pt x="6667" y="40878"/>
                </a:lnTo>
                <a:lnTo>
                  <a:pt x="178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6255511" y="4593590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6237096" y="46460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3"/>
                </a:lnTo>
                <a:lnTo>
                  <a:pt x="13930" y="46005"/>
                </a:lnTo>
                <a:lnTo>
                  <a:pt x="22860" y="47878"/>
                </a:lnTo>
                <a:lnTo>
                  <a:pt x="31736" y="46005"/>
                </a:lnTo>
                <a:lnTo>
                  <a:pt x="39004" y="40893"/>
                </a:lnTo>
                <a:lnTo>
                  <a:pt x="43916" y="33305"/>
                </a:lnTo>
                <a:lnTo>
                  <a:pt x="45719" y="24002"/>
                </a:lnTo>
                <a:lnTo>
                  <a:pt x="43916" y="14680"/>
                </a:lnTo>
                <a:lnTo>
                  <a:pt x="39004" y="7048"/>
                </a:lnTo>
                <a:lnTo>
                  <a:pt x="31736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6237096" y="46460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36" y="1893"/>
                </a:lnTo>
                <a:lnTo>
                  <a:pt x="39004" y="7048"/>
                </a:lnTo>
                <a:lnTo>
                  <a:pt x="43916" y="14680"/>
                </a:lnTo>
                <a:lnTo>
                  <a:pt x="45719" y="24002"/>
                </a:lnTo>
                <a:lnTo>
                  <a:pt x="43916" y="33305"/>
                </a:lnTo>
                <a:lnTo>
                  <a:pt x="39004" y="40893"/>
                </a:lnTo>
                <a:lnTo>
                  <a:pt x="31736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3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6237096" y="44047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6"/>
                </a:lnTo>
                <a:lnTo>
                  <a:pt x="13930" y="45878"/>
                </a:lnTo>
                <a:lnTo>
                  <a:pt x="22860" y="47751"/>
                </a:lnTo>
                <a:lnTo>
                  <a:pt x="31736" y="45878"/>
                </a:lnTo>
                <a:lnTo>
                  <a:pt x="39004" y="40766"/>
                </a:lnTo>
                <a:lnTo>
                  <a:pt x="43916" y="33178"/>
                </a:lnTo>
                <a:lnTo>
                  <a:pt x="45719" y="23875"/>
                </a:lnTo>
                <a:lnTo>
                  <a:pt x="43916" y="14573"/>
                </a:lnTo>
                <a:lnTo>
                  <a:pt x="39004" y="6984"/>
                </a:lnTo>
                <a:lnTo>
                  <a:pt x="31736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6237096" y="440474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36" y="1873"/>
                </a:lnTo>
                <a:lnTo>
                  <a:pt x="39004" y="6984"/>
                </a:lnTo>
                <a:lnTo>
                  <a:pt x="43916" y="14573"/>
                </a:lnTo>
                <a:lnTo>
                  <a:pt x="45719" y="23875"/>
                </a:lnTo>
                <a:lnTo>
                  <a:pt x="43916" y="33178"/>
                </a:lnTo>
                <a:lnTo>
                  <a:pt x="39004" y="40766"/>
                </a:lnTo>
                <a:lnTo>
                  <a:pt x="31736" y="45878"/>
                </a:lnTo>
                <a:lnTo>
                  <a:pt x="22860" y="47751"/>
                </a:lnTo>
                <a:lnTo>
                  <a:pt x="13930" y="45878"/>
                </a:lnTo>
                <a:lnTo>
                  <a:pt x="6667" y="40766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6255511" y="4207382"/>
            <a:ext cx="138430" cy="27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8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6237096" y="426008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9"/>
                </a:lnTo>
                <a:lnTo>
                  <a:pt x="31736" y="45985"/>
                </a:lnTo>
                <a:lnTo>
                  <a:pt x="39004" y="40830"/>
                </a:lnTo>
                <a:lnTo>
                  <a:pt x="43916" y="33198"/>
                </a:lnTo>
                <a:lnTo>
                  <a:pt x="45719" y="23875"/>
                </a:lnTo>
                <a:lnTo>
                  <a:pt x="43916" y="14573"/>
                </a:lnTo>
                <a:lnTo>
                  <a:pt x="39004" y="6985"/>
                </a:lnTo>
                <a:lnTo>
                  <a:pt x="31736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6237096" y="4260088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36" y="1873"/>
                </a:lnTo>
                <a:lnTo>
                  <a:pt x="39004" y="6985"/>
                </a:lnTo>
                <a:lnTo>
                  <a:pt x="43916" y="14573"/>
                </a:lnTo>
                <a:lnTo>
                  <a:pt x="45719" y="23875"/>
                </a:lnTo>
                <a:lnTo>
                  <a:pt x="43916" y="33198"/>
                </a:lnTo>
                <a:lnTo>
                  <a:pt x="39004" y="40830"/>
                </a:lnTo>
                <a:lnTo>
                  <a:pt x="31736" y="45985"/>
                </a:lnTo>
                <a:lnTo>
                  <a:pt x="22860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5902452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5902452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5902452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5902452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5902452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5902452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5896483" y="3098165"/>
            <a:ext cx="194945" cy="664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5902452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5902452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555688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555688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555688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555688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555688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555688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5439283" y="3098165"/>
            <a:ext cx="194945" cy="664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555688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555688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505993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5059934" y="368160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6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505993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6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5059934" y="348907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6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505993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5059934" y="334454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4942078" y="3098165"/>
            <a:ext cx="194945" cy="664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6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505993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5059934" y="315099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4536185" y="37294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4536185" y="372948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6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4536185" y="353695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4536185" y="3536950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4536185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4536185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4536185" y="319887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1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4536185" y="319887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1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4536185" y="305422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4536185" y="305422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5911341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2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5911341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2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577595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2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577595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2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5614670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59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19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5614670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59" y="47752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4900676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4900676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4765166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2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4765166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2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462876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59" y="47752"/>
                </a:lnTo>
                <a:lnTo>
                  <a:pt x="31809" y="45878"/>
                </a:lnTo>
                <a:lnTo>
                  <a:pt x="39115" y="40767"/>
                </a:lnTo>
                <a:lnTo>
                  <a:pt x="44041" y="33178"/>
                </a:lnTo>
                <a:lnTo>
                  <a:pt x="45846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4628769" y="382625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6"/>
                </a:lnTo>
                <a:lnTo>
                  <a:pt x="44041" y="33178"/>
                </a:lnTo>
                <a:lnTo>
                  <a:pt x="39115" y="40767"/>
                </a:lnTo>
                <a:lnTo>
                  <a:pt x="31809" y="45878"/>
                </a:lnTo>
                <a:lnTo>
                  <a:pt x="22859" y="47752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6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5351779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5351779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5170551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6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6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5170551" y="382625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6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6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5105527" y="3904360"/>
            <a:ext cx="93599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135 136 </a:t>
            </a:r>
            <a:r>
              <a:rPr sz="800" u="none" spc="9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40" dirty="0">
                <a:solidFill>
                  <a:prstClr val="black"/>
                </a:solidFill>
                <a:latin typeface="Arial"/>
                <a:cs typeface="Arial"/>
              </a:rPr>
              <a:t>144145146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5911341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5911341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577595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577595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5614670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5614670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4900676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4900676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4765166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4765166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462876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59" y="47878"/>
                </a:lnTo>
                <a:lnTo>
                  <a:pt x="31809" y="45985"/>
                </a:lnTo>
                <a:lnTo>
                  <a:pt x="39115" y="40830"/>
                </a:lnTo>
                <a:lnTo>
                  <a:pt x="44041" y="3319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4628769" y="300634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98"/>
                </a:lnTo>
                <a:lnTo>
                  <a:pt x="39115" y="40830"/>
                </a:lnTo>
                <a:lnTo>
                  <a:pt x="31809" y="45985"/>
                </a:lnTo>
                <a:lnTo>
                  <a:pt x="22859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5351779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5351779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5170551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5170551" y="3006344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5911341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5911341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577595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577595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5614670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5614670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4900676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4900676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4765166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4765166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462876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59" y="47879"/>
                </a:lnTo>
                <a:lnTo>
                  <a:pt x="31809" y="46005"/>
                </a:lnTo>
                <a:lnTo>
                  <a:pt x="39115" y="40894"/>
                </a:lnTo>
                <a:lnTo>
                  <a:pt x="44041" y="33305"/>
                </a:lnTo>
                <a:lnTo>
                  <a:pt x="45846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4628769" y="273938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59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6" y="24002"/>
                </a:lnTo>
                <a:lnTo>
                  <a:pt x="44041" y="33305"/>
                </a:lnTo>
                <a:lnTo>
                  <a:pt x="39115" y="40894"/>
                </a:lnTo>
                <a:lnTo>
                  <a:pt x="31809" y="46005"/>
                </a:lnTo>
                <a:lnTo>
                  <a:pt x="22859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4556886" y="2808985"/>
            <a:ext cx="466725" cy="2527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99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90 91</a:t>
            </a:r>
            <a:r>
              <a:rPr sz="800" u="none" spc="-18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92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65" dirty="0">
                <a:solidFill>
                  <a:prstClr val="black"/>
                </a:solidFill>
                <a:latin typeface="Arial"/>
                <a:cs typeface="Arial"/>
              </a:rPr>
              <a:t>120119118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5351779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5351779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5170551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5170551" y="273938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5098541" y="2808985"/>
            <a:ext cx="942975" cy="2527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99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99 100  </a:t>
            </a:r>
            <a:r>
              <a:rPr sz="800" u="none" spc="7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40" dirty="0">
                <a:solidFill>
                  <a:prstClr val="black"/>
                </a:solidFill>
                <a:latin typeface="Arial"/>
                <a:cs typeface="Arial"/>
              </a:rPr>
              <a:t>108109110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lnSpc>
                <a:spcPts val="95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130 129 </a:t>
            </a:r>
            <a:r>
              <a:rPr sz="800" u="none" spc="9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40" dirty="0">
                <a:solidFill>
                  <a:prstClr val="black"/>
                </a:solidFill>
                <a:latin typeface="Arial"/>
                <a:cs typeface="Arial"/>
              </a:rPr>
              <a:t>139138137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5849620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5849620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577494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6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0" y="40830"/>
                </a:lnTo>
                <a:lnTo>
                  <a:pt x="14037" y="45985"/>
                </a:lnTo>
                <a:lnTo>
                  <a:pt x="22986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6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577494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6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6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6" y="47879"/>
                </a:lnTo>
                <a:lnTo>
                  <a:pt x="14037" y="45985"/>
                </a:lnTo>
                <a:lnTo>
                  <a:pt x="6730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56136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56136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4899659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4899659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4764151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4764151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46277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4627753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4583429" y="1843913"/>
            <a:ext cx="410209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85 84</a:t>
            </a:r>
            <a:r>
              <a:rPr sz="800" u="none" spc="-17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535076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5350764" y="192277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5169534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9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19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5169534" y="1922779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19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9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4538090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4538090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4538090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4538090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4538090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4538090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4538090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4538090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50739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7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7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5073903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7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7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5073903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8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5073903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8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5073903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3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3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5073903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3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5073903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5073903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5547867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5547867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5547867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5547867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5547867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5547867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5547867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5547867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5893434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5893434" y="262039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5893434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5893434" y="2427858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5893434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5893434" y="2283205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5893434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5893434" y="20896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6243954" y="392188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3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3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6243954" y="392188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3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3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6262496" y="3676650"/>
            <a:ext cx="138430" cy="326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59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624395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6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9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6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6243954" y="372948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6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9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36" y="46005"/>
                </a:lnTo>
                <a:lnTo>
                  <a:pt x="39004" y="40894"/>
                </a:lnTo>
                <a:lnTo>
                  <a:pt x="43916" y="33305"/>
                </a:lnTo>
                <a:lnTo>
                  <a:pt x="45719" y="24002"/>
                </a:lnTo>
                <a:lnTo>
                  <a:pt x="43916" y="14680"/>
                </a:lnTo>
                <a:lnTo>
                  <a:pt x="39004" y="7048"/>
                </a:lnTo>
                <a:lnTo>
                  <a:pt x="31736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36" y="1893"/>
                </a:lnTo>
                <a:lnTo>
                  <a:pt x="39004" y="7048"/>
                </a:lnTo>
                <a:lnTo>
                  <a:pt x="43916" y="14680"/>
                </a:lnTo>
                <a:lnTo>
                  <a:pt x="45719" y="24002"/>
                </a:lnTo>
                <a:lnTo>
                  <a:pt x="43916" y="33305"/>
                </a:lnTo>
                <a:lnTo>
                  <a:pt x="39004" y="40894"/>
                </a:lnTo>
                <a:lnTo>
                  <a:pt x="31736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6255511" y="3339591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36" y="46005"/>
                </a:lnTo>
                <a:lnTo>
                  <a:pt x="39004" y="40894"/>
                </a:lnTo>
                <a:lnTo>
                  <a:pt x="43916" y="33305"/>
                </a:lnTo>
                <a:lnTo>
                  <a:pt x="45719" y="24002"/>
                </a:lnTo>
                <a:lnTo>
                  <a:pt x="43916" y="14680"/>
                </a:lnTo>
                <a:lnTo>
                  <a:pt x="39004" y="7048"/>
                </a:lnTo>
                <a:lnTo>
                  <a:pt x="31736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6237096" y="339229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36" y="1893"/>
                </a:lnTo>
                <a:lnTo>
                  <a:pt x="39004" y="7048"/>
                </a:lnTo>
                <a:lnTo>
                  <a:pt x="43916" y="14680"/>
                </a:lnTo>
                <a:lnTo>
                  <a:pt x="45719" y="24002"/>
                </a:lnTo>
                <a:lnTo>
                  <a:pt x="43916" y="33305"/>
                </a:lnTo>
                <a:lnTo>
                  <a:pt x="39004" y="40894"/>
                </a:lnTo>
                <a:lnTo>
                  <a:pt x="31736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6243954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98"/>
                </a:lnTo>
                <a:lnTo>
                  <a:pt x="6731" y="40830"/>
                </a:lnTo>
                <a:lnTo>
                  <a:pt x="14037" y="45985"/>
                </a:lnTo>
                <a:lnTo>
                  <a:pt x="22987" y="47878"/>
                </a:lnTo>
                <a:lnTo>
                  <a:pt x="31863" y="45985"/>
                </a:lnTo>
                <a:lnTo>
                  <a:pt x="39131" y="40830"/>
                </a:lnTo>
                <a:lnTo>
                  <a:pt x="44043" y="3319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6243954" y="290957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98"/>
                </a:lnTo>
                <a:lnTo>
                  <a:pt x="39131" y="40830"/>
                </a:lnTo>
                <a:lnTo>
                  <a:pt x="31863" y="45985"/>
                </a:lnTo>
                <a:lnTo>
                  <a:pt x="22987" y="47878"/>
                </a:lnTo>
                <a:lnTo>
                  <a:pt x="14037" y="45985"/>
                </a:lnTo>
                <a:lnTo>
                  <a:pt x="6731" y="40830"/>
                </a:lnTo>
                <a:lnTo>
                  <a:pt x="180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6243954" y="27160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5"/>
                </a:lnTo>
                <a:lnTo>
                  <a:pt x="6730" y="7000"/>
                </a:lnTo>
                <a:lnTo>
                  <a:pt x="1805" y="14626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26"/>
                </a:lnTo>
                <a:lnTo>
                  <a:pt x="39131" y="7000"/>
                </a:lnTo>
                <a:lnTo>
                  <a:pt x="31863" y="1875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6243954" y="271602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26"/>
                </a:lnTo>
                <a:lnTo>
                  <a:pt x="6730" y="7000"/>
                </a:lnTo>
                <a:lnTo>
                  <a:pt x="14037" y="1875"/>
                </a:lnTo>
                <a:lnTo>
                  <a:pt x="22987" y="0"/>
                </a:lnTo>
                <a:lnTo>
                  <a:pt x="31863" y="1875"/>
                </a:lnTo>
                <a:lnTo>
                  <a:pt x="39131" y="7000"/>
                </a:lnTo>
                <a:lnTo>
                  <a:pt x="44043" y="14626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6243954" y="252361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7"/>
                </a:lnTo>
                <a:lnTo>
                  <a:pt x="14037" y="45878"/>
                </a:lnTo>
                <a:lnTo>
                  <a:pt x="22987" y="47752"/>
                </a:lnTo>
                <a:lnTo>
                  <a:pt x="31863" y="45878"/>
                </a:lnTo>
                <a:lnTo>
                  <a:pt x="39131" y="40767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6243954" y="252361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7"/>
                </a:lnTo>
                <a:lnTo>
                  <a:pt x="31863" y="45878"/>
                </a:lnTo>
                <a:lnTo>
                  <a:pt x="22987" y="47752"/>
                </a:lnTo>
                <a:lnTo>
                  <a:pt x="14037" y="45878"/>
                </a:lnTo>
                <a:lnTo>
                  <a:pt x="6731" y="40767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6243954" y="233006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6243954" y="233006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6243954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5"/>
                </a:lnTo>
                <a:lnTo>
                  <a:pt x="6730" y="7000"/>
                </a:lnTo>
                <a:lnTo>
                  <a:pt x="1805" y="14626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26"/>
                </a:lnTo>
                <a:lnTo>
                  <a:pt x="39131" y="7000"/>
                </a:lnTo>
                <a:lnTo>
                  <a:pt x="31863" y="1875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6243954" y="213753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26"/>
                </a:lnTo>
                <a:lnTo>
                  <a:pt x="6730" y="7000"/>
                </a:lnTo>
                <a:lnTo>
                  <a:pt x="14037" y="1875"/>
                </a:lnTo>
                <a:lnTo>
                  <a:pt x="22987" y="0"/>
                </a:lnTo>
                <a:lnTo>
                  <a:pt x="31863" y="1875"/>
                </a:lnTo>
                <a:lnTo>
                  <a:pt x="39131" y="7000"/>
                </a:lnTo>
                <a:lnTo>
                  <a:pt x="44043" y="14626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6081140" y="1650365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6171310" y="170370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6171310" y="1703704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6217158" y="151117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59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59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6217158" y="1511172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4002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59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59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6353555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6353555" y="1463421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6127241" y="1361185"/>
            <a:ext cx="410209" cy="2311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7" baseline="-52083" dirty="0">
                <a:solidFill>
                  <a:prstClr val="black"/>
                </a:solidFill>
                <a:latin typeface="Arial"/>
                <a:cs typeface="Arial"/>
              </a:rPr>
              <a:t>71 </a:t>
            </a:r>
            <a:r>
              <a:rPr u="none" spc="-7" baseline="-27777" dirty="0">
                <a:solidFill>
                  <a:prstClr val="black"/>
                </a:solidFill>
                <a:latin typeface="Arial"/>
                <a:cs typeface="Arial"/>
              </a:rPr>
              <a:t>72</a:t>
            </a:r>
            <a:r>
              <a:rPr u="none" spc="-254" baseline="-27777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73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6488938" y="141439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6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6488938" y="1414399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6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6534404" y="1313307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6624446" y="13666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59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59" y="47751"/>
                </a:lnTo>
                <a:lnTo>
                  <a:pt x="31789" y="45878"/>
                </a:lnTo>
                <a:lnTo>
                  <a:pt x="39052" y="40766"/>
                </a:lnTo>
                <a:lnTo>
                  <a:pt x="43934" y="3317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6624446" y="136664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59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78"/>
                </a:lnTo>
                <a:lnTo>
                  <a:pt x="39052" y="40766"/>
                </a:lnTo>
                <a:lnTo>
                  <a:pt x="3178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5918327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5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252"/>
                </a:lnTo>
                <a:lnTo>
                  <a:pt x="6731" y="40878"/>
                </a:lnTo>
                <a:lnTo>
                  <a:pt x="14037" y="46003"/>
                </a:lnTo>
                <a:lnTo>
                  <a:pt x="22987" y="47878"/>
                </a:lnTo>
                <a:lnTo>
                  <a:pt x="31863" y="46003"/>
                </a:lnTo>
                <a:lnTo>
                  <a:pt x="39131" y="40878"/>
                </a:lnTo>
                <a:lnTo>
                  <a:pt x="44043" y="33252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5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5918327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5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5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252"/>
                </a:lnTo>
                <a:lnTo>
                  <a:pt x="39131" y="40878"/>
                </a:lnTo>
                <a:lnTo>
                  <a:pt x="31863" y="46003"/>
                </a:lnTo>
                <a:lnTo>
                  <a:pt x="22987" y="47878"/>
                </a:lnTo>
                <a:lnTo>
                  <a:pt x="14037" y="46003"/>
                </a:lnTo>
                <a:lnTo>
                  <a:pt x="6731" y="40878"/>
                </a:lnTo>
                <a:lnTo>
                  <a:pt x="180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5738114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5738114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5601715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252"/>
                </a:lnTo>
                <a:lnTo>
                  <a:pt x="6715" y="40878"/>
                </a:lnTo>
                <a:lnTo>
                  <a:pt x="13983" y="46003"/>
                </a:lnTo>
                <a:lnTo>
                  <a:pt x="22860" y="47878"/>
                </a:lnTo>
                <a:lnTo>
                  <a:pt x="31809" y="46003"/>
                </a:lnTo>
                <a:lnTo>
                  <a:pt x="39116" y="40878"/>
                </a:lnTo>
                <a:lnTo>
                  <a:pt x="44041" y="33252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5601715" y="1655826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252"/>
                </a:lnTo>
                <a:lnTo>
                  <a:pt x="39116" y="40878"/>
                </a:lnTo>
                <a:lnTo>
                  <a:pt x="31809" y="46003"/>
                </a:lnTo>
                <a:lnTo>
                  <a:pt x="22860" y="47878"/>
                </a:lnTo>
                <a:lnTo>
                  <a:pt x="13983" y="46003"/>
                </a:lnTo>
                <a:lnTo>
                  <a:pt x="6715" y="40878"/>
                </a:lnTo>
                <a:lnTo>
                  <a:pt x="1803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5421503" y="165582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252"/>
                </a:lnTo>
                <a:lnTo>
                  <a:pt x="6667" y="40878"/>
                </a:lnTo>
                <a:lnTo>
                  <a:pt x="13930" y="46003"/>
                </a:lnTo>
                <a:lnTo>
                  <a:pt x="22860" y="47878"/>
                </a:lnTo>
                <a:lnTo>
                  <a:pt x="31789" y="46003"/>
                </a:lnTo>
                <a:lnTo>
                  <a:pt x="39052" y="40878"/>
                </a:lnTo>
                <a:lnTo>
                  <a:pt x="43934" y="33252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5421503" y="165582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252"/>
                </a:lnTo>
                <a:lnTo>
                  <a:pt x="39052" y="40878"/>
                </a:lnTo>
                <a:lnTo>
                  <a:pt x="31789" y="46003"/>
                </a:lnTo>
                <a:lnTo>
                  <a:pt x="22860" y="47878"/>
                </a:lnTo>
                <a:lnTo>
                  <a:pt x="13930" y="46003"/>
                </a:lnTo>
                <a:lnTo>
                  <a:pt x="6667" y="40878"/>
                </a:lnTo>
                <a:lnTo>
                  <a:pt x="1785" y="33252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5198364" y="160693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6"/>
                </a:lnTo>
                <a:lnTo>
                  <a:pt x="1803" y="33198"/>
                </a:lnTo>
                <a:lnTo>
                  <a:pt x="6715" y="40830"/>
                </a:lnTo>
                <a:lnTo>
                  <a:pt x="13983" y="45985"/>
                </a:lnTo>
                <a:lnTo>
                  <a:pt x="22860" y="47879"/>
                </a:lnTo>
                <a:lnTo>
                  <a:pt x="31809" y="45985"/>
                </a:lnTo>
                <a:lnTo>
                  <a:pt x="39116" y="40830"/>
                </a:lnTo>
                <a:lnTo>
                  <a:pt x="44041" y="33198"/>
                </a:lnTo>
                <a:lnTo>
                  <a:pt x="45847" y="23876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5198364" y="160693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6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7" y="23876"/>
                </a:lnTo>
                <a:lnTo>
                  <a:pt x="44041" y="33198"/>
                </a:lnTo>
                <a:lnTo>
                  <a:pt x="39116" y="40830"/>
                </a:lnTo>
                <a:lnTo>
                  <a:pt x="31809" y="45985"/>
                </a:lnTo>
                <a:lnTo>
                  <a:pt x="22860" y="47879"/>
                </a:lnTo>
                <a:lnTo>
                  <a:pt x="13983" y="45985"/>
                </a:lnTo>
                <a:lnTo>
                  <a:pt x="6715" y="40830"/>
                </a:lnTo>
                <a:lnTo>
                  <a:pt x="1803" y="33198"/>
                </a:lnTo>
                <a:lnTo>
                  <a:pt x="0" y="23876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4926838" y="1602485"/>
            <a:ext cx="106807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7" baseline="52083" dirty="0">
                <a:solidFill>
                  <a:prstClr val="black"/>
                </a:solidFill>
                <a:latin typeface="Arial"/>
                <a:cs typeface="Arial"/>
              </a:rPr>
              <a:t>80  </a:t>
            </a:r>
            <a:r>
              <a:rPr u="none" spc="-7" baseline="27777" dirty="0">
                <a:solidFill>
                  <a:prstClr val="black"/>
                </a:solidFill>
                <a:latin typeface="Arial"/>
                <a:cs typeface="Arial"/>
              </a:rPr>
              <a:t>79 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78  77   76  </a:t>
            </a:r>
            <a:r>
              <a:rPr sz="800" u="none" spc="18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75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5017134" y="155905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22860" y="0"/>
                </a:moveTo>
                <a:lnTo>
                  <a:pt x="13983" y="1875"/>
                </a:lnTo>
                <a:lnTo>
                  <a:pt x="6715" y="7000"/>
                </a:lnTo>
                <a:lnTo>
                  <a:pt x="1803" y="14626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8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2"/>
                </a:lnTo>
                <a:lnTo>
                  <a:pt x="44041" y="14626"/>
                </a:lnTo>
                <a:lnTo>
                  <a:pt x="39115" y="7000"/>
                </a:lnTo>
                <a:lnTo>
                  <a:pt x="31809" y="1875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5017134" y="1559052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59">
                <a:moveTo>
                  <a:pt x="0" y="24002"/>
                </a:moveTo>
                <a:lnTo>
                  <a:pt x="1803" y="14626"/>
                </a:lnTo>
                <a:lnTo>
                  <a:pt x="6715" y="7000"/>
                </a:lnTo>
                <a:lnTo>
                  <a:pt x="13983" y="1875"/>
                </a:lnTo>
                <a:lnTo>
                  <a:pt x="22860" y="0"/>
                </a:lnTo>
                <a:lnTo>
                  <a:pt x="31809" y="1875"/>
                </a:lnTo>
                <a:lnTo>
                  <a:pt x="39115" y="7000"/>
                </a:lnTo>
                <a:lnTo>
                  <a:pt x="44041" y="14626"/>
                </a:lnTo>
                <a:lnTo>
                  <a:pt x="45847" y="24002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8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4746752" y="1408938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4836921" y="146227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60" y="0"/>
                </a:moveTo>
                <a:lnTo>
                  <a:pt x="13983" y="1875"/>
                </a:lnTo>
                <a:lnTo>
                  <a:pt x="6715" y="7000"/>
                </a:lnTo>
                <a:lnTo>
                  <a:pt x="1803" y="14626"/>
                </a:lnTo>
                <a:lnTo>
                  <a:pt x="0" y="24002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19" y="24002"/>
                </a:lnTo>
                <a:lnTo>
                  <a:pt x="43934" y="14626"/>
                </a:lnTo>
                <a:lnTo>
                  <a:pt x="39052" y="7000"/>
                </a:lnTo>
                <a:lnTo>
                  <a:pt x="31789" y="1875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4836921" y="146227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4002"/>
                </a:moveTo>
                <a:lnTo>
                  <a:pt x="1803" y="14626"/>
                </a:lnTo>
                <a:lnTo>
                  <a:pt x="6715" y="7000"/>
                </a:lnTo>
                <a:lnTo>
                  <a:pt x="13983" y="1875"/>
                </a:lnTo>
                <a:lnTo>
                  <a:pt x="22860" y="0"/>
                </a:lnTo>
                <a:lnTo>
                  <a:pt x="31789" y="1875"/>
                </a:lnTo>
                <a:lnTo>
                  <a:pt x="39052" y="7000"/>
                </a:lnTo>
                <a:lnTo>
                  <a:pt x="43934" y="14626"/>
                </a:lnTo>
                <a:lnTo>
                  <a:pt x="45719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4565396" y="1312417"/>
            <a:ext cx="13843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82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4655692" y="136550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4655692" y="136550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59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6098666" y="252361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5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7"/>
                </a:lnTo>
                <a:lnTo>
                  <a:pt x="13930" y="45878"/>
                </a:lnTo>
                <a:lnTo>
                  <a:pt x="22860" y="47752"/>
                </a:lnTo>
                <a:lnTo>
                  <a:pt x="31789" y="45878"/>
                </a:lnTo>
                <a:lnTo>
                  <a:pt x="39052" y="40767"/>
                </a:lnTo>
                <a:lnTo>
                  <a:pt x="43934" y="3317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5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6098666" y="252361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5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5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78"/>
                </a:lnTo>
                <a:lnTo>
                  <a:pt x="39052" y="40767"/>
                </a:lnTo>
                <a:lnTo>
                  <a:pt x="31789" y="45878"/>
                </a:lnTo>
                <a:lnTo>
                  <a:pt x="22860" y="47752"/>
                </a:lnTo>
                <a:lnTo>
                  <a:pt x="13930" y="45878"/>
                </a:lnTo>
                <a:lnTo>
                  <a:pt x="6667" y="40767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6098666" y="233108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98"/>
                </a:lnTo>
                <a:lnTo>
                  <a:pt x="6667" y="40830"/>
                </a:lnTo>
                <a:lnTo>
                  <a:pt x="13930" y="45985"/>
                </a:lnTo>
                <a:lnTo>
                  <a:pt x="22860" y="47878"/>
                </a:lnTo>
                <a:lnTo>
                  <a:pt x="31789" y="45985"/>
                </a:lnTo>
                <a:lnTo>
                  <a:pt x="39052" y="40830"/>
                </a:lnTo>
                <a:lnTo>
                  <a:pt x="43934" y="33198"/>
                </a:lnTo>
                <a:lnTo>
                  <a:pt x="45720" y="23875"/>
                </a:lnTo>
                <a:lnTo>
                  <a:pt x="43934" y="14573"/>
                </a:lnTo>
                <a:lnTo>
                  <a:pt x="39052" y="6984"/>
                </a:lnTo>
                <a:lnTo>
                  <a:pt x="3178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6098666" y="2331085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60" y="0"/>
                </a:lnTo>
                <a:lnTo>
                  <a:pt x="31789" y="1873"/>
                </a:lnTo>
                <a:lnTo>
                  <a:pt x="39052" y="6984"/>
                </a:lnTo>
                <a:lnTo>
                  <a:pt x="43934" y="14573"/>
                </a:lnTo>
                <a:lnTo>
                  <a:pt x="45720" y="23875"/>
                </a:lnTo>
                <a:lnTo>
                  <a:pt x="43934" y="33198"/>
                </a:lnTo>
                <a:lnTo>
                  <a:pt x="39052" y="40830"/>
                </a:lnTo>
                <a:lnTo>
                  <a:pt x="31789" y="45985"/>
                </a:lnTo>
                <a:lnTo>
                  <a:pt x="22860" y="47878"/>
                </a:lnTo>
                <a:lnTo>
                  <a:pt x="13930" y="45985"/>
                </a:lnTo>
                <a:lnTo>
                  <a:pt x="6667" y="40830"/>
                </a:lnTo>
                <a:lnTo>
                  <a:pt x="1785" y="3319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568" name="object 568"/>
          <p:cNvGraphicFramePr>
            <a:graphicFrameLocks noGrp="1"/>
          </p:cNvGraphicFramePr>
          <p:nvPr/>
        </p:nvGraphicFramePr>
        <p:xfrm>
          <a:off x="4438269" y="1992947"/>
          <a:ext cx="1792730" cy="71672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0500"/>
                <a:gridCol w="315683"/>
                <a:gridCol w="187236"/>
                <a:gridCol w="315683"/>
                <a:gridCol w="174282"/>
                <a:gridCol w="315683"/>
                <a:gridCol w="293663"/>
              </a:tblGrid>
              <a:tr h="210312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  <a:lnT w="9524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-60" dirty="0">
                          <a:latin typeface="Arial"/>
                          <a:cs typeface="Arial"/>
                        </a:rPr>
                        <a:t>14115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69164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60" dirty="0">
                          <a:latin typeface="Arial"/>
                          <a:cs typeface="Arial"/>
                        </a:rPr>
                        <a:t>13116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68528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68718"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4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4">
                      <a:solidFill>
                        <a:srgbClr val="000000"/>
                      </a:solidFill>
                      <a:prstDash val="solid"/>
                    </a:lnR>
                    <a:lnB w="952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4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569" name="object 569"/>
          <p:cNvSpPr/>
          <p:nvPr/>
        </p:nvSpPr>
        <p:spPr>
          <a:xfrm>
            <a:off x="6098666" y="213753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75"/>
                </a:lnTo>
                <a:lnTo>
                  <a:pt x="6667" y="7000"/>
                </a:lnTo>
                <a:lnTo>
                  <a:pt x="1785" y="14626"/>
                </a:lnTo>
                <a:lnTo>
                  <a:pt x="0" y="24002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8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2"/>
                </a:lnTo>
                <a:lnTo>
                  <a:pt x="43934" y="14626"/>
                </a:lnTo>
                <a:lnTo>
                  <a:pt x="39052" y="7000"/>
                </a:lnTo>
                <a:lnTo>
                  <a:pt x="31789" y="1875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6098666" y="2137536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2"/>
                </a:moveTo>
                <a:lnTo>
                  <a:pt x="1785" y="14626"/>
                </a:lnTo>
                <a:lnTo>
                  <a:pt x="6667" y="7000"/>
                </a:lnTo>
                <a:lnTo>
                  <a:pt x="13930" y="1875"/>
                </a:lnTo>
                <a:lnTo>
                  <a:pt x="22860" y="0"/>
                </a:lnTo>
                <a:lnTo>
                  <a:pt x="31789" y="1875"/>
                </a:lnTo>
                <a:lnTo>
                  <a:pt x="39052" y="7000"/>
                </a:lnTo>
                <a:lnTo>
                  <a:pt x="43934" y="14626"/>
                </a:lnTo>
                <a:lnTo>
                  <a:pt x="45720" y="24002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8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5827776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3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5827776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5514085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93"/>
                </a:lnTo>
                <a:lnTo>
                  <a:pt x="6715" y="7048"/>
                </a:lnTo>
                <a:lnTo>
                  <a:pt x="1803" y="14680"/>
                </a:lnTo>
                <a:lnTo>
                  <a:pt x="0" y="24003"/>
                </a:lnTo>
                <a:lnTo>
                  <a:pt x="1803" y="33305"/>
                </a:lnTo>
                <a:lnTo>
                  <a:pt x="6715" y="40894"/>
                </a:lnTo>
                <a:lnTo>
                  <a:pt x="13983" y="46005"/>
                </a:lnTo>
                <a:lnTo>
                  <a:pt x="22860" y="47879"/>
                </a:lnTo>
                <a:lnTo>
                  <a:pt x="31809" y="46005"/>
                </a:lnTo>
                <a:lnTo>
                  <a:pt x="39116" y="40894"/>
                </a:lnTo>
                <a:lnTo>
                  <a:pt x="44041" y="33305"/>
                </a:lnTo>
                <a:lnTo>
                  <a:pt x="45847" y="24003"/>
                </a:lnTo>
                <a:lnTo>
                  <a:pt x="44041" y="14680"/>
                </a:lnTo>
                <a:lnTo>
                  <a:pt x="39115" y="7048"/>
                </a:lnTo>
                <a:lnTo>
                  <a:pt x="3180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5514085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3" y="14680"/>
                </a:lnTo>
                <a:lnTo>
                  <a:pt x="6715" y="7048"/>
                </a:lnTo>
                <a:lnTo>
                  <a:pt x="13983" y="1893"/>
                </a:lnTo>
                <a:lnTo>
                  <a:pt x="22860" y="0"/>
                </a:lnTo>
                <a:lnTo>
                  <a:pt x="31809" y="1893"/>
                </a:lnTo>
                <a:lnTo>
                  <a:pt x="39115" y="7048"/>
                </a:lnTo>
                <a:lnTo>
                  <a:pt x="44041" y="14680"/>
                </a:lnTo>
                <a:lnTo>
                  <a:pt x="45847" y="24003"/>
                </a:lnTo>
                <a:lnTo>
                  <a:pt x="44041" y="33305"/>
                </a:lnTo>
                <a:lnTo>
                  <a:pt x="39116" y="40894"/>
                </a:lnTo>
                <a:lnTo>
                  <a:pt x="31809" y="46005"/>
                </a:lnTo>
                <a:lnTo>
                  <a:pt x="22860" y="47879"/>
                </a:lnTo>
                <a:lnTo>
                  <a:pt x="13983" y="46005"/>
                </a:lnTo>
                <a:lnTo>
                  <a:pt x="6715" y="40894"/>
                </a:lnTo>
                <a:lnTo>
                  <a:pt x="1803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5197347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3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9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3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5197347" y="40930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3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3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9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5153025" y="4014978"/>
            <a:ext cx="455295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  <a:tabLst>
                <a:tab pos="328930" algn="l"/>
              </a:tabLs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7	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4881753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4881753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4655692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60" y="0"/>
                </a:moveTo>
                <a:lnTo>
                  <a:pt x="13930" y="1893"/>
                </a:lnTo>
                <a:lnTo>
                  <a:pt x="6667" y="7048"/>
                </a:lnTo>
                <a:lnTo>
                  <a:pt x="1785" y="14680"/>
                </a:lnTo>
                <a:lnTo>
                  <a:pt x="0" y="24003"/>
                </a:lnTo>
                <a:lnTo>
                  <a:pt x="1785" y="33305"/>
                </a:lnTo>
                <a:lnTo>
                  <a:pt x="6667" y="40894"/>
                </a:lnTo>
                <a:lnTo>
                  <a:pt x="13930" y="46005"/>
                </a:lnTo>
                <a:lnTo>
                  <a:pt x="22860" y="47879"/>
                </a:lnTo>
                <a:lnTo>
                  <a:pt x="31789" y="46005"/>
                </a:lnTo>
                <a:lnTo>
                  <a:pt x="39052" y="40894"/>
                </a:lnTo>
                <a:lnTo>
                  <a:pt x="43934" y="33305"/>
                </a:lnTo>
                <a:lnTo>
                  <a:pt x="45720" y="24003"/>
                </a:lnTo>
                <a:lnTo>
                  <a:pt x="43934" y="14680"/>
                </a:lnTo>
                <a:lnTo>
                  <a:pt x="39052" y="7048"/>
                </a:lnTo>
                <a:lnTo>
                  <a:pt x="31789" y="189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4655692" y="4093083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4003"/>
                </a:moveTo>
                <a:lnTo>
                  <a:pt x="1785" y="14680"/>
                </a:lnTo>
                <a:lnTo>
                  <a:pt x="6667" y="7048"/>
                </a:lnTo>
                <a:lnTo>
                  <a:pt x="13930" y="1893"/>
                </a:lnTo>
                <a:lnTo>
                  <a:pt x="22860" y="0"/>
                </a:lnTo>
                <a:lnTo>
                  <a:pt x="31789" y="1893"/>
                </a:lnTo>
                <a:lnTo>
                  <a:pt x="39052" y="7048"/>
                </a:lnTo>
                <a:lnTo>
                  <a:pt x="43934" y="14680"/>
                </a:lnTo>
                <a:lnTo>
                  <a:pt x="45720" y="24003"/>
                </a:lnTo>
                <a:lnTo>
                  <a:pt x="43934" y="33305"/>
                </a:lnTo>
                <a:lnTo>
                  <a:pt x="39052" y="40894"/>
                </a:lnTo>
                <a:lnTo>
                  <a:pt x="31789" y="46005"/>
                </a:lnTo>
                <a:lnTo>
                  <a:pt x="22860" y="47879"/>
                </a:lnTo>
                <a:lnTo>
                  <a:pt x="13930" y="46005"/>
                </a:lnTo>
                <a:lnTo>
                  <a:pt x="6667" y="40894"/>
                </a:lnTo>
                <a:lnTo>
                  <a:pt x="1785" y="33305"/>
                </a:lnTo>
                <a:lnTo>
                  <a:pt x="0" y="24003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4535804" y="3904360"/>
            <a:ext cx="466725" cy="244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fontAlgn="auto">
              <a:lnSpc>
                <a:spcPts val="91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65" dirty="0">
                <a:solidFill>
                  <a:prstClr val="black"/>
                </a:solidFill>
                <a:latin typeface="Arial"/>
                <a:cs typeface="Arial"/>
              </a:rPr>
              <a:t>126127128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48260" fontAlgn="auto">
              <a:lnSpc>
                <a:spcPts val="91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45  </a:t>
            </a:r>
            <a:r>
              <a:rPr sz="800" u="none" spc="14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7095490" y="6176657"/>
            <a:ext cx="193675" cy="197485"/>
          </a:xfrm>
          <a:custGeom>
            <a:avLst/>
            <a:gdLst/>
            <a:ahLst/>
            <a:cxnLst/>
            <a:rect l="l" t="t" r="r" b="b"/>
            <a:pathLst>
              <a:path w="193675" h="197485">
                <a:moveTo>
                  <a:pt x="50291" y="0"/>
                </a:moveTo>
                <a:lnTo>
                  <a:pt x="0" y="48272"/>
                </a:lnTo>
                <a:lnTo>
                  <a:pt x="142875" y="197091"/>
                </a:lnTo>
                <a:lnTo>
                  <a:pt x="193166" y="148818"/>
                </a:lnTo>
                <a:lnTo>
                  <a:pt x="5029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7095490" y="6176657"/>
            <a:ext cx="193675" cy="197485"/>
          </a:xfrm>
          <a:custGeom>
            <a:avLst/>
            <a:gdLst/>
            <a:ahLst/>
            <a:cxnLst/>
            <a:rect l="l" t="t" r="r" b="b"/>
            <a:pathLst>
              <a:path w="193675" h="197485">
                <a:moveTo>
                  <a:pt x="50291" y="0"/>
                </a:moveTo>
                <a:lnTo>
                  <a:pt x="193166" y="148818"/>
                </a:lnTo>
                <a:lnTo>
                  <a:pt x="142875" y="197091"/>
                </a:lnTo>
                <a:lnTo>
                  <a:pt x="0" y="48272"/>
                </a:lnTo>
                <a:lnTo>
                  <a:pt x="50291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456931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7817484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6191250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5875528" y="6237983"/>
            <a:ext cx="193675" cy="74930"/>
          </a:xfrm>
          <a:custGeom>
            <a:avLst/>
            <a:gdLst/>
            <a:ahLst/>
            <a:cxnLst/>
            <a:rect l="l" t="t" r="r" b="b"/>
            <a:pathLst>
              <a:path w="193675" h="74929">
                <a:moveTo>
                  <a:pt x="0" y="74437"/>
                </a:moveTo>
                <a:lnTo>
                  <a:pt x="193192" y="74437"/>
                </a:lnTo>
                <a:lnTo>
                  <a:pt x="193192" y="0"/>
                </a:lnTo>
                <a:lnTo>
                  <a:pt x="0" y="0"/>
                </a:lnTo>
                <a:lnTo>
                  <a:pt x="0" y="7443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5554154" y="6191758"/>
            <a:ext cx="203200" cy="153035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13970" rIns="0" bIns="0" rtlCol="0">
            <a:spAutoFit/>
          </a:bodyPr>
          <a:lstStyle/>
          <a:p>
            <a:pPr marL="39370" algn="l" fontAlgn="auto">
              <a:spcBef>
                <a:spcPts val="11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V7</a:t>
            </a:r>
          </a:p>
        </p:txBody>
      </p:sp>
      <p:sp>
        <p:nvSpPr>
          <p:cNvPr id="590" name="object 590"/>
          <p:cNvSpPr/>
          <p:nvPr/>
        </p:nvSpPr>
        <p:spPr>
          <a:xfrm>
            <a:off x="5875528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6191250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5893053" y="6247383"/>
            <a:ext cx="495934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  <a:tabLst>
                <a:tab pos="328295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V</a:t>
            </a:r>
            <a:r>
              <a:rPr sz="800" u="none" spc="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5	V</a:t>
            </a:r>
            <a:r>
              <a:rPr sz="800" u="none" spc="-9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3</a:t>
            </a:r>
          </a:p>
        </p:txBody>
      </p:sp>
      <p:sp>
        <p:nvSpPr>
          <p:cNvPr id="595" name="object 595"/>
          <p:cNvSpPr/>
          <p:nvPr/>
        </p:nvSpPr>
        <p:spPr>
          <a:xfrm rot="21445232">
            <a:off x="6421246" y="6101542"/>
            <a:ext cx="252095" cy="258445"/>
          </a:xfrm>
          <a:custGeom>
            <a:avLst/>
            <a:gdLst/>
            <a:ahLst/>
            <a:cxnLst/>
            <a:rect l="l" t="t" r="r" b="b"/>
            <a:pathLst>
              <a:path w="252095" h="258445">
                <a:moveTo>
                  <a:pt x="152780" y="0"/>
                </a:moveTo>
                <a:lnTo>
                  <a:pt x="0" y="167131"/>
                </a:lnTo>
                <a:lnTo>
                  <a:pt x="99186" y="257860"/>
                </a:lnTo>
                <a:lnTo>
                  <a:pt x="251968" y="90728"/>
                </a:lnTo>
                <a:lnTo>
                  <a:pt x="15278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u="non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6477000" y="6172200"/>
            <a:ext cx="145415" cy="128905"/>
          </a:xfrm>
          <a:custGeom>
            <a:avLst/>
            <a:gdLst/>
            <a:ahLst/>
            <a:cxnLst/>
            <a:rect l="l" t="t" r="r" b="b"/>
            <a:pathLst>
              <a:path w="145415" h="128904">
                <a:moveTo>
                  <a:pt x="7111" y="92189"/>
                </a:moveTo>
                <a:lnTo>
                  <a:pt x="0" y="99923"/>
                </a:lnTo>
                <a:lnTo>
                  <a:pt x="73025" y="128346"/>
                </a:lnTo>
                <a:lnTo>
                  <a:pt x="79755" y="121030"/>
                </a:lnTo>
                <a:lnTo>
                  <a:pt x="78880" y="119252"/>
                </a:lnTo>
                <a:lnTo>
                  <a:pt x="70484" y="119252"/>
                </a:lnTo>
                <a:lnTo>
                  <a:pt x="67055" y="117500"/>
                </a:lnTo>
                <a:lnTo>
                  <a:pt x="63155" y="115722"/>
                </a:lnTo>
                <a:lnTo>
                  <a:pt x="7111" y="92189"/>
                </a:lnTo>
                <a:close/>
              </a:path>
              <a:path w="145415" h="128904">
                <a:moveTo>
                  <a:pt x="45084" y="50584"/>
                </a:moveTo>
                <a:lnTo>
                  <a:pt x="64261" y="108267"/>
                </a:lnTo>
                <a:lnTo>
                  <a:pt x="70484" y="119252"/>
                </a:lnTo>
                <a:lnTo>
                  <a:pt x="78880" y="119252"/>
                </a:lnTo>
                <a:lnTo>
                  <a:pt x="45084" y="50584"/>
                </a:lnTo>
                <a:close/>
              </a:path>
              <a:path w="145415" h="128904">
                <a:moveTo>
                  <a:pt x="110162" y="17564"/>
                </a:moveTo>
                <a:lnTo>
                  <a:pt x="96900" y="17564"/>
                </a:lnTo>
                <a:lnTo>
                  <a:pt x="139065" y="56159"/>
                </a:lnTo>
                <a:lnTo>
                  <a:pt x="145160" y="49529"/>
                </a:lnTo>
                <a:lnTo>
                  <a:pt x="110162" y="17564"/>
                </a:lnTo>
                <a:close/>
              </a:path>
              <a:path w="145415" h="128904">
                <a:moveTo>
                  <a:pt x="90931" y="0"/>
                </a:moveTo>
                <a:lnTo>
                  <a:pt x="87122" y="4267"/>
                </a:lnTo>
                <a:lnTo>
                  <a:pt x="88392" y="7556"/>
                </a:lnTo>
                <a:lnTo>
                  <a:pt x="88900" y="11722"/>
                </a:lnTo>
                <a:lnTo>
                  <a:pt x="88900" y="21793"/>
                </a:lnTo>
                <a:lnTo>
                  <a:pt x="88010" y="26962"/>
                </a:lnTo>
                <a:lnTo>
                  <a:pt x="86359" y="32257"/>
                </a:lnTo>
                <a:lnTo>
                  <a:pt x="92709" y="38112"/>
                </a:lnTo>
                <a:lnTo>
                  <a:pt x="96900" y="20548"/>
                </a:lnTo>
                <a:lnTo>
                  <a:pt x="96900" y="17564"/>
                </a:lnTo>
                <a:lnTo>
                  <a:pt x="110162" y="17564"/>
                </a:lnTo>
                <a:lnTo>
                  <a:pt x="90931" y="0"/>
                </a:lnTo>
                <a:close/>
              </a:path>
            </a:pathLst>
          </a:custGeom>
          <a:solidFill>
            <a:srgbClr val="FFFFFF"/>
          </a:solidFill>
          <a:ln w="3175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7069581" y="6151295"/>
            <a:ext cx="252095" cy="251460"/>
          </a:xfrm>
          <a:custGeom>
            <a:avLst/>
            <a:gdLst/>
            <a:ahLst/>
            <a:cxnLst/>
            <a:rect l="l" t="t" r="r" b="b"/>
            <a:pathLst>
              <a:path w="252095" h="251460">
                <a:moveTo>
                  <a:pt x="100457" y="0"/>
                </a:moveTo>
                <a:lnTo>
                  <a:pt x="0" y="102476"/>
                </a:lnTo>
                <a:lnTo>
                  <a:pt x="151384" y="251015"/>
                </a:lnTo>
                <a:lnTo>
                  <a:pt x="251968" y="148526"/>
                </a:lnTo>
                <a:lnTo>
                  <a:pt x="10045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7110094" y="6223266"/>
            <a:ext cx="130810" cy="149860"/>
          </a:xfrm>
          <a:custGeom>
            <a:avLst/>
            <a:gdLst/>
            <a:ahLst/>
            <a:cxnLst/>
            <a:rect l="l" t="t" r="r" b="b"/>
            <a:pathLst>
              <a:path w="130809" h="149860">
                <a:moveTo>
                  <a:pt x="30987" y="0"/>
                </a:moveTo>
                <a:lnTo>
                  <a:pt x="0" y="72008"/>
                </a:lnTo>
                <a:lnTo>
                  <a:pt x="7111" y="78955"/>
                </a:lnTo>
                <a:lnTo>
                  <a:pt x="27581" y="69773"/>
                </a:lnTo>
                <a:lnTo>
                  <a:pt x="9144" y="69773"/>
                </a:lnTo>
                <a:lnTo>
                  <a:pt x="11049" y="66395"/>
                </a:lnTo>
                <a:lnTo>
                  <a:pt x="12953" y="62649"/>
                </a:lnTo>
                <a:lnTo>
                  <a:pt x="38480" y="7340"/>
                </a:lnTo>
                <a:lnTo>
                  <a:pt x="30987" y="0"/>
                </a:lnTo>
                <a:close/>
              </a:path>
              <a:path w="130809" h="149860">
                <a:moveTo>
                  <a:pt x="71627" y="39903"/>
                </a:moveTo>
                <a:lnTo>
                  <a:pt x="20447" y="63995"/>
                </a:lnTo>
                <a:lnTo>
                  <a:pt x="16509" y="65785"/>
                </a:lnTo>
                <a:lnTo>
                  <a:pt x="12826" y="67716"/>
                </a:lnTo>
                <a:lnTo>
                  <a:pt x="9144" y="69773"/>
                </a:lnTo>
                <a:lnTo>
                  <a:pt x="27581" y="69773"/>
                </a:lnTo>
                <a:lnTo>
                  <a:pt x="78739" y="46824"/>
                </a:lnTo>
                <a:lnTo>
                  <a:pt x="71627" y="39903"/>
                </a:lnTo>
                <a:close/>
              </a:path>
              <a:path w="130809" h="149860">
                <a:moveTo>
                  <a:pt x="125095" y="92252"/>
                </a:moveTo>
                <a:lnTo>
                  <a:pt x="68072" y="102704"/>
                </a:lnTo>
                <a:lnTo>
                  <a:pt x="62356" y="108584"/>
                </a:lnTo>
                <a:lnTo>
                  <a:pt x="84962" y="130784"/>
                </a:lnTo>
                <a:lnTo>
                  <a:pt x="72644" y="143281"/>
                </a:lnTo>
                <a:lnTo>
                  <a:pt x="79121" y="149567"/>
                </a:lnTo>
                <a:lnTo>
                  <a:pt x="91312" y="137071"/>
                </a:lnTo>
                <a:lnTo>
                  <a:pt x="103087" y="137071"/>
                </a:lnTo>
                <a:lnTo>
                  <a:pt x="97154" y="131203"/>
                </a:lnTo>
                <a:lnTo>
                  <a:pt x="103316" y="124917"/>
                </a:lnTo>
                <a:lnTo>
                  <a:pt x="90677" y="124917"/>
                </a:lnTo>
                <a:lnTo>
                  <a:pt x="74295" y="108889"/>
                </a:lnTo>
                <a:lnTo>
                  <a:pt x="113791" y="101384"/>
                </a:lnTo>
                <a:lnTo>
                  <a:pt x="126381" y="101384"/>
                </a:lnTo>
                <a:lnTo>
                  <a:pt x="130301" y="97383"/>
                </a:lnTo>
                <a:lnTo>
                  <a:pt x="125095" y="92252"/>
                </a:lnTo>
                <a:close/>
              </a:path>
              <a:path w="130809" h="149860">
                <a:moveTo>
                  <a:pt x="103087" y="137071"/>
                </a:moveTo>
                <a:lnTo>
                  <a:pt x="91312" y="137071"/>
                </a:lnTo>
                <a:lnTo>
                  <a:pt x="98425" y="143979"/>
                </a:lnTo>
                <a:lnTo>
                  <a:pt x="104139" y="138112"/>
                </a:lnTo>
                <a:lnTo>
                  <a:pt x="103087" y="137071"/>
                </a:lnTo>
                <a:close/>
              </a:path>
              <a:path w="130809" h="149860">
                <a:moveTo>
                  <a:pt x="126381" y="101384"/>
                </a:moveTo>
                <a:lnTo>
                  <a:pt x="113791" y="101384"/>
                </a:lnTo>
                <a:lnTo>
                  <a:pt x="90677" y="124917"/>
                </a:lnTo>
                <a:lnTo>
                  <a:pt x="103316" y="124917"/>
                </a:lnTo>
                <a:lnTo>
                  <a:pt x="126381" y="10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7456931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7817484" y="6202895"/>
            <a:ext cx="212725" cy="144145"/>
          </a:xfrm>
          <a:custGeom>
            <a:avLst/>
            <a:gdLst/>
            <a:ahLst/>
            <a:cxnLst/>
            <a:rect l="l" t="t" r="r" b="b"/>
            <a:pathLst>
              <a:path w="212725" h="144145">
                <a:moveTo>
                  <a:pt x="0" y="143560"/>
                </a:moveTo>
                <a:lnTo>
                  <a:pt x="212115" y="143560"/>
                </a:lnTo>
                <a:lnTo>
                  <a:pt x="212115" y="0"/>
                </a:lnTo>
                <a:lnTo>
                  <a:pt x="0" y="0"/>
                </a:lnTo>
                <a:lnTo>
                  <a:pt x="0" y="1435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6770369" y="6092723"/>
            <a:ext cx="178435" cy="207645"/>
          </a:xfrm>
          <a:custGeom>
            <a:avLst/>
            <a:gdLst/>
            <a:ahLst/>
            <a:cxnLst/>
            <a:rect l="l" t="t" r="r" b="b"/>
            <a:pathLst>
              <a:path w="178434" h="207645">
                <a:moveTo>
                  <a:pt x="56133" y="0"/>
                </a:moveTo>
                <a:lnTo>
                  <a:pt x="0" y="41236"/>
                </a:lnTo>
                <a:lnTo>
                  <a:pt x="121920" y="207581"/>
                </a:lnTo>
                <a:lnTo>
                  <a:pt x="178180" y="166344"/>
                </a:lnTo>
                <a:lnTo>
                  <a:pt x="561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6770369" y="6092723"/>
            <a:ext cx="178435" cy="207645"/>
          </a:xfrm>
          <a:custGeom>
            <a:avLst/>
            <a:gdLst/>
            <a:ahLst/>
            <a:cxnLst/>
            <a:rect l="l" t="t" r="r" b="b"/>
            <a:pathLst>
              <a:path w="178434" h="207645">
                <a:moveTo>
                  <a:pt x="56133" y="0"/>
                </a:moveTo>
                <a:lnTo>
                  <a:pt x="178180" y="166344"/>
                </a:lnTo>
                <a:lnTo>
                  <a:pt x="121920" y="207581"/>
                </a:lnTo>
                <a:lnTo>
                  <a:pt x="0" y="41236"/>
                </a:lnTo>
                <a:lnTo>
                  <a:pt x="5613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6749668" y="6064910"/>
            <a:ext cx="238760" cy="262890"/>
          </a:xfrm>
          <a:custGeom>
            <a:avLst/>
            <a:gdLst/>
            <a:ahLst/>
            <a:cxnLst/>
            <a:rect l="l" t="t" r="r" b="b"/>
            <a:pathLst>
              <a:path w="238759" h="262889">
                <a:moveTo>
                  <a:pt x="111251" y="0"/>
                </a:moveTo>
                <a:lnTo>
                  <a:pt x="0" y="75514"/>
                </a:lnTo>
                <a:lnTo>
                  <a:pt x="127253" y="262902"/>
                </a:lnTo>
                <a:lnTo>
                  <a:pt x="238505" y="187375"/>
                </a:lnTo>
                <a:lnTo>
                  <a:pt x="111251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6801039" y="6145161"/>
            <a:ext cx="133161" cy="164465"/>
          </a:xfrm>
          <a:custGeom>
            <a:avLst/>
            <a:gdLst/>
            <a:ahLst/>
            <a:cxnLst/>
            <a:rect l="l" t="t" r="r" b="b"/>
            <a:pathLst>
              <a:path w="121284" h="164464">
                <a:moveTo>
                  <a:pt x="44576" y="0"/>
                </a:moveTo>
                <a:lnTo>
                  <a:pt x="0" y="64490"/>
                </a:lnTo>
                <a:lnTo>
                  <a:pt x="5587" y="72694"/>
                </a:lnTo>
                <a:lnTo>
                  <a:pt x="43458" y="64096"/>
                </a:lnTo>
                <a:lnTo>
                  <a:pt x="9525" y="64096"/>
                </a:lnTo>
                <a:lnTo>
                  <a:pt x="12064" y="61163"/>
                </a:lnTo>
                <a:lnTo>
                  <a:pt x="14604" y="57861"/>
                </a:lnTo>
                <a:lnTo>
                  <a:pt x="50545" y="8661"/>
                </a:lnTo>
                <a:lnTo>
                  <a:pt x="44576" y="0"/>
                </a:lnTo>
                <a:close/>
              </a:path>
              <a:path w="121284" h="164464">
                <a:moveTo>
                  <a:pt x="76580" y="47142"/>
                </a:moveTo>
                <a:lnTo>
                  <a:pt x="17525" y="61645"/>
                </a:lnTo>
                <a:lnTo>
                  <a:pt x="13461" y="62788"/>
                </a:lnTo>
                <a:lnTo>
                  <a:pt x="9525" y="64096"/>
                </a:lnTo>
                <a:lnTo>
                  <a:pt x="43458" y="64096"/>
                </a:lnTo>
                <a:lnTo>
                  <a:pt x="82168" y="55308"/>
                </a:lnTo>
                <a:lnTo>
                  <a:pt x="76580" y="47142"/>
                </a:lnTo>
                <a:close/>
              </a:path>
              <a:path w="121284" h="164464">
                <a:moveTo>
                  <a:pt x="53339" y="120281"/>
                </a:moveTo>
                <a:lnTo>
                  <a:pt x="49529" y="120472"/>
                </a:lnTo>
                <a:lnTo>
                  <a:pt x="46227" y="121297"/>
                </a:lnTo>
                <a:lnTo>
                  <a:pt x="44068" y="121793"/>
                </a:lnTo>
                <a:lnTo>
                  <a:pt x="42163" y="122669"/>
                </a:lnTo>
                <a:lnTo>
                  <a:pt x="40385" y="123939"/>
                </a:lnTo>
                <a:lnTo>
                  <a:pt x="67563" y="163906"/>
                </a:lnTo>
                <a:lnTo>
                  <a:pt x="74675" y="159054"/>
                </a:lnTo>
                <a:lnTo>
                  <a:pt x="54609" y="129400"/>
                </a:lnTo>
                <a:lnTo>
                  <a:pt x="56514" y="129311"/>
                </a:lnTo>
                <a:lnTo>
                  <a:pt x="117125" y="129311"/>
                </a:lnTo>
                <a:lnTo>
                  <a:pt x="117311" y="129019"/>
                </a:lnTo>
                <a:lnTo>
                  <a:pt x="99821" y="129019"/>
                </a:lnTo>
                <a:lnTo>
                  <a:pt x="90423" y="128676"/>
                </a:lnTo>
                <a:lnTo>
                  <a:pt x="83184" y="127139"/>
                </a:lnTo>
                <a:lnTo>
                  <a:pt x="66928" y="122339"/>
                </a:lnTo>
                <a:lnTo>
                  <a:pt x="61721" y="121170"/>
                </a:lnTo>
                <a:lnTo>
                  <a:pt x="53339" y="120281"/>
                </a:lnTo>
                <a:close/>
              </a:path>
              <a:path w="121284" h="164464">
                <a:moveTo>
                  <a:pt x="117125" y="129311"/>
                </a:moveTo>
                <a:lnTo>
                  <a:pt x="56514" y="129311"/>
                </a:lnTo>
                <a:lnTo>
                  <a:pt x="58546" y="129451"/>
                </a:lnTo>
                <a:lnTo>
                  <a:pt x="62864" y="130162"/>
                </a:lnTo>
                <a:lnTo>
                  <a:pt x="67436" y="131305"/>
                </a:lnTo>
                <a:lnTo>
                  <a:pt x="82295" y="135483"/>
                </a:lnTo>
                <a:lnTo>
                  <a:pt x="88391" y="136893"/>
                </a:lnTo>
                <a:lnTo>
                  <a:pt x="96646" y="137972"/>
                </a:lnTo>
                <a:lnTo>
                  <a:pt x="100329" y="137947"/>
                </a:lnTo>
                <a:lnTo>
                  <a:pt x="106298" y="136753"/>
                </a:lnTo>
                <a:lnTo>
                  <a:pt x="108965" y="135636"/>
                </a:lnTo>
                <a:lnTo>
                  <a:pt x="116204" y="130759"/>
                </a:lnTo>
                <a:lnTo>
                  <a:pt x="117125" y="129311"/>
                </a:lnTo>
                <a:close/>
              </a:path>
              <a:path w="121284" h="164464">
                <a:moveTo>
                  <a:pt x="113339" y="100672"/>
                </a:moveTo>
                <a:lnTo>
                  <a:pt x="96519" y="100672"/>
                </a:lnTo>
                <a:lnTo>
                  <a:pt x="103758" y="102044"/>
                </a:lnTo>
                <a:lnTo>
                  <a:pt x="106679" y="104178"/>
                </a:lnTo>
                <a:lnTo>
                  <a:pt x="109219" y="107746"/>
                </a:lnTo>
                <a:lnTo>
                  <a:pt x="111505" y="111137"/>
                </a:lnTo>
                <a:lnTo>
                  <a:pt x="112267" y="114566"/>
                </a:lnTo>
                <a:lnTo>
                  <a:pt x="111759" y="118033"/>
                </a:lnTo>
                <a:lnTo>
                  <a:pt x="111125" y="121513"/>
                </a:lnTo>
                <a:lnTo>
                  <a:pt x="109346" y="124256"/>
                </a:lnTo>
                <a:lnTo>
                  <a:pt x="103631" y="128155"/>
                </a:lnTo>
                <a:lnTo>
                  <a:pt x="99821" y="129019"/>
                </a:lnTo>
                <a:lnTo>
                  <a:pt x="117311" y="129019"/>
                </a:lnTo>
                <a:lnTo>
                  <a:pt x="118998" y="126365"/>
                </a:lnTo>
                <a:lnTo>
                  <a:pt x="120098" y="120281"/>
                </a:lnTo>
                <a:lnTo>
                  <a:pt x="120903" y="115227"/>
                </a:lnTo>
                <a:lnTo>
                  <a:pt x="119379" y="109550"/>
                </a:lnTo>
                <a:lnTo>
                  <a:pt x="113339" y="100672"/>
                </a:lnTo>
                <a:close/>
              </a:path>
              <a:path w="121284" h="164464">
                <a:moveTo>
                  <a:pt x="96265" y="91668"/>
                </a:moveTo>
                <a:lnTo>
                  <a:pt x="90677" y="92646"/>
                </a:lnTo>
                <a:lnTo>
                  <a:pt x="84581" y="95986"/>
                </a:lnTo>
                <a:lnTo>
                  <a:pt x="89026" y="104152"/>
                </a:lnTo>
                <a:lnTo>
                  <a:pt x="92836" y="101600"/>
                </a:lnTo>
                <a:lnTo>
                  <a:pt x="96519" y="100672"/>
                </a:lnTo>
                <a:lnTo>
                  <a:pt x="113339" y="100672"/>
                </a:lnTo>
                <a:lnTo>
                  <a:pt x="111505" y="97993"/>
                </a:lnTo>
                <a:lnTo>
                  <a:pt x="106933" y="94424"/>
                </a:lnTo>
                <a:lnTo>
                  <a:pt x="96265" y="91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5295010" y="5746908"/>
            <a:ext cx="34290" cy="118745"/>
          </a:xfrm>
          <a:custGeom>
            <a:avLst/>
            <a:gdLst/>
            <a:ahLst/>
            <a:cxnLst/>
            <a:rect l="l" t="t" r="r" b="b"/>
            <a:pathLst>
              <a:path w="34289" h="118745">
                <a:moveTo>
                  <a:pt x="0" y="118675"/>
                </a:moveTo>
                <a:lnTo>
                  <a:pt x="33858" y="118675"/>
                </a:lnTo>
                <a:lnTo>
                  <a:pt x="33858" y="0"/>
                </a:lnTo>
                <a:lnTo>
                  <a:pt x="0" y="0"/>
                </a:lnTo>
                <a:lnTo>
                  <a:pt x="0" y="1186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5295010" y="570735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5295010" y="586558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5291963" y="5988297"/>
            <a:ext cx="34290" cy="118745"/>
          </a:xfrm>
          <a:custGeom>
            <a:avLst/>
            <a:gdLst/>
            <a:ahLst/>
            <a:cxnLst/>
            <a:rect l="l" t="t" r="r" b="b"/>
            <a:pathLst>
              <a:path w="34289" h="118745">
                <a:moveTo>
                  <a:pt x="0" y="118675"/>
                </a:moveTo>
                <a:lnTo>
                  <a:pt x="33858" y="118675"/>
                </a:lnTo>
                <a:lnTo>
                  <a:pt x="33858" y="0"/>
                </a:lnTo>
                <a:lnTo>
                  <a:pt x="0" y="0"/>
                </a:lnTo>
                <a:lnTo>
                  <a:pt x="0" y="1186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5291963" y="594874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5291963" y="6106972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56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6488048" y="184835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22859" y="0"/>
                </a:moveTo>
                <a:lnTo>
                  <a:pt x="13930" y="1873"/>
                </a:lnTo>
                <a:lnTo>
                  <a:pt x="6667" y="6984"/>
                </a:lnTo>
                <a:lnTo>
                  <a:pt x="1785" y="14573"/>
                </a:lnTo>
                <a:lnTo>
                  <a:pt x="0" y="23875"/>
                </a:lnTo>
                <a:lnTo>
                  <a:pt x="1785" y="33178"/>
                </a:lnTo>
                <a:lnTo>
                  <a:pt x="6667" y="40766"/>
                </a:lnTo>
                <a:lnTo>
                  <a:pt x="13930" y="45878"/>
                </a:lnTo>
                <a:lnTo>
                  <a:pt x="22859" y="47751"/>
                </a:lnTo>
                <a:lnTo>
                  <a:pt x="31736" y="45878"/>
                </a:lnTo>
                <a:lnTo>
                  <a:pt x="39004" y="40766"/>
                </a:lnTo>
                <a:lnTo>
                  <a:pt x="43916" y="33178"/>
                </a:lnTo>
                <a:lnTo>
                  <a:pt x="45720" y="23875"/>
                </a:lnTo>
                <a:lnTo>
                  <a:pt x="43916" y="14573"/>
                </a:lnTo>
                <a:lnTo>
                  <a:pt x="39004" y="6984"/>
                </a:lnTo>
                <a:lnTo>
                  <a:pt x="31736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6488048" y="1848357"/>
            <a:ext cx="45720" cy="48260"/>
          </a:xfrm>
          <a:custGeom>
            <a:avLst/>
            <a:gdLst/>
            <a:ahLst/>
            <a:cxnLst/>
            <a:rect l="l" t="t" r="r" b="b"/>
            <a:pathLst>
              <a:path w="45720" h="48260">
                <a:moveTo>
                  <a:pt x="0" y="23875"/>
                </a:moveTo>
                <a:lnTo>
                  <a:pt x="1785" y="14573"/>
                </a:lnTo>
                <a:lnTo>
                  <a:pt x="6667" y="6984"/>
                </a:lnTo>
                <a:lnTo>
                  <a:pt x="13930" y="1873"/>
                </a:lnTo>
                <a:lnTo>
                  <a:pt x="22859" y="0"/>
                </a:lnTo>
                <a:lnTo>
                  <a:pt x="31736" y="1873"/>
                </a:lnTo>
                <a:lnTo>
                  <a:pt x="39004" y="6984"/>
                </a:lnTo>
                <a:lnTo>
                  <a:pt x="43916" y="14573"/>
                </a:lnTo>
                <a:lnTo>
                  <a:pt x="45720" y="23875"/>
                </a:lnTo>
                <a:lnTo>
                  <a:pt x="43916" y="33178"/>
                </a:lnTo>
                <a:lnTo>
                  <a:pt x="39004" y="40766"/>
                </a:lnTo>
                <a:lnTo>
                  <a:pt x="31736" y="45878"/>
                </a:lnTo>
                <a:lnTo>
                  <a:pt x="22859" y="47751"/>
                </a:lnTo>
                <a:lnTo>
                  <a:pt x="13930" y="45878"/>
                </a:lnTo>
                <a:lnTo>
                  <a:pt x="6667" y="40766"/>
                </a:lnTo>
                <a:lnTo>
                  <a:pt x="178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6372478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60" y="0"/>
                </a:moveTo>
                <a:lnTo>
                  <a:pt x="13983" y="1873"/>
                </a:lnTo>
                <a:lnTo>
                  <a:pt x="6715" y="6984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60" y="47751"/>
                </a:lnTo>
                <a:lnTo>
                  <a:pt x="31809" y="45878"/>
                </a:lnTo>
                <a:lnTo>
                  <a:pt x="39116" y="40766"/>
                </a:lnTo>
                <a:lnTo>
                  <a:pt x="44041" y="33178"/>
                </a:lnTo>
                <a:lnTo>
                  <a:pt x="45847" y="23875"/>
                </a:lnTo>
                <a:lnTo>
                  <a:pt x="44041" y="14573"/>
                </a:lnTo>
                <a:lnTo>
                  <a:pt x="39115" y="6984"/>
                </a:lnTo>
                <a:lnTo>
                  <a:pt x="31809" y="1873"/>
                </a:lnTo>
                <a:lnTo>
                  <a:pt x="22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6372478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4"/>
                </a:lnTo>
                <a:lnTo>
                  <a:pt x="13983" y="1873"/>
                </a:lnTo>
                <a:lnTo>
                  <a:pt x="22860" y="0"/>
                </a:lnTo>
                <a:lnTo>
                  <a:pt x="31809" y="1873"/>
                </a:lnTo>
                <a:lnTo>
                  <a:pt x="39115" y="6984"/>
                </a:lnTo>
                <a:lnTo>
                  <a:pt x="44041" y="14573"/>
                </a:lnTo>
                <a:lnTo>
                  <a:pt x="45847" y="23875"/>
                </a:lnTo>
                <a:lnTo>
                  <a:pt x="44041" y="33178"/>
                </a:lnTo>
                <a:lnTo>
                  <a:pt x="39116" y="40766"/>
                </a:lnTo>
                <a:lnTo>
                  <a:pt x="31809" y="45878"/>
                </a:lnTo>
                <a:lnTo>
                  <a:pt x="22860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6281801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73"/>
                </a:lnTo>
                <a:lnTo>
                  <a:pt x="6730" y="6984"/>
                </a:lnTo>
                <a:lnTo>
                  <a:pt x="1805" y="14573"/>
                </a:lnTo>
                <a:lnTo>
                  <a:pt x="0" y="23875"/>
                </a:lnTo>
                <a:lnTo>
                  <a:pt x="1805" y="33178"/>
                </a:lnTo>
                <a:lnTo>
                  <a:pt x="6731" y="40766"/>
                </a:lnTo>
                <a:lnTo>
                  <a:pt x="14037" y="45878"/>
                </a:lnTo>
                <a:lnTo>
                  <a:pt x="22987" y="47751"/>
                </a:lnTo>
                <a:lnTo>
                  <a:pt x="31863" y="45878"/>
                </a:lnTo>
                <a:lnTo>
                  <a:pt x="39131" y="40766"/>
                </a:lnTo>
                <a:lnTo>
                  <a:pt x="44043" y="33178"/>
                </a:lnTo>
                <a:lnTo>
                  <a:pt x="45847" y="23875"/>
                </a:lnTo>
                <a:lnTo>
                  <a:pt x="44043" y="14573"/>
                </a:lnTo>
                <a:lnTo>
                  <a:pt x="39131" y="6984"/>
                </a:lnTo>
                <a:lnTo>
                  <a:pt x="31863" y="187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6281801" y="1848357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5" y="14573"/>
                </a:lnTo>
                <a:lnTo>
                  <a:pt x="6730" y="6984"/>
                </a:lnTo>
                <a:lnTo>
                  <a:pt x="14037" y="1873"/>
                </a:lnTo>
                <a:lnTo>
                  <a:pt x="22987" y="0"/>
                </a:lnTo>
                <a:lnTo>
                  <a:pt x="31863" y="1873"/>
                </a:lnTo>
                <a:lnTo>
                  <a:pt x="39131" y="6984"/>
                </a:lnTo>
                <a:lnTo>
                  <a:pt x="44043" y="14573"/>
                </a:lnTo>
                <a:lnTo>
                  <a:pt x="45847" y="23875"/>
                </a:lnTo>
                <a:lnTo>
                  <a:pt x="44043" y="33178"/>
                </a:lnTo>
                <a:lnTo>
                  <a:pt x="39131" y="40766"/>
                </a:lnTo>
                <a:lnTo>
                  <a:pt x="31863" y="45878"/>
                </a:lnTo>
                <a:lnTo>
                  <a:pt x="22987" y="47751"/>
                </a:lnTo>
                <a:lnTo>
                  <a:pt x="14037" y="45878"/>
                </a:lnTo>
                <a:lnTo>
                  <a:pt x="6731" y="40766"/>
                </a:lnTo>
                <a:lnTo>
                  <a:pt x="1805" y="33178"/>
                </a:lnTo>
                <a:lnTo>
                  <a:pt x="0" y="2387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6026911" y="1939925"/>
            <a:ext cx="374015" cy="10509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8285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17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55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spcBef>
                <a:spcPts val="185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117  </a:t>
            </a:r>
            <a:r>
              <a:rPr u="none" spc="-7" baseline="-27777" dirty="0">
                <a:solidFill>
                  <a:prstClr val="black"/>
                </a:solidFill>
                <a:latin typeface="Arial"/>
                <a:cs typeface="Arial"/>
              </a:rPr>
              <a:t>63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919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48285" algn="l" fontAlgn="auto">
              <a:spcBef>
                <a:spcPts val="57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61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6243954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987" y="0"/>
                </a:moveTo>
                <a:lnTo>
                  <a:pt x="14037" y="1893"/>
                </a:lnTo>
                <a:lnTo>
                  <a:pt x="6730" y="7048"/>
                </a:lnTo>
                <a:lnTo>
                  <a:pt x="1805" y="14680"/>
                </a:lnTo>
                <a:lnTo>
                  <a:pt x="0" y="24002"/>
                </a:lnTo>
                <a:lnTo>
                  <a:pt x="1805" y="33305"/>
                </a:lnTo>
                <a:lnTo>
                  <a:pt x="6731" y="40894"/>
                </a:lnTo>
                <a:lnTo>
                  <a:pt x="14037" y="46005"/>
                </a:lnTo>
                <a:lnTo>
                  <a:pt x="22987" y="47878"/>
                </a:lnTo>
                <a:lnTo>
                  <a:pt x="31863" y="46005"/>
                </a:lnTo>
                <a:lnTo>
                  <a:pt x="39131" y="40894"/>
                </a:lnTo>
                <a:lnTo>
                  <a:pt x="44043" y="33305"/>
                </a:lnTo>
                <a:lnTo>
                  <a:pt x="45847" y="24002"/>
                </a:lnTo>
                <a:lnTo>
                  <a:pt x="44043" y="14680"/>
                </a:lnTo>
                <a:lnTo>
                  <a:pt x="39131" y="7048"/>
                </a:lnTo>
                <a:lnTo>
                  <a:pt x="31863" y="189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6243954" y="1992883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4002"/>
                </a:moveTo>
                <a:lnTo>
                  <a:pt x="1805" y="14680"/>
                </a:lnTo>
                <a:lnTo>
                  <a:pt x="6730" y="7048"/>
                </a:lnTo>
                <a:lnTo>
                  <a:pt x="14037" y="1893"/>
                </a:lnTo>
                <a:lnTo>
                  <a:pt x="22987" y="0"/>
                </a:lnTo>
                <a:lnTo>
                  <a:pt x="31863" y="1893"/>
                </a:lnTo>
                <a:lnTo>
                  <a:pt x="39131" y="7048"/>
                </a:lnTo>
                <a:lnTo>
                  <a:pt x="44043" y="14680"/>
                </a:lnTo>
                <a:lnTo>
                  <a:pt x="45847" y="24002"/>
                </a:lnTo>
                <a:lnTo>
                  <a:pt x="44043" y="33305"/>
                </a:lnTo>
                <a:lnTo>
                  <a:pt x="39131" y="40894"/>
                </a:lnTo>
                <a:lnTo>
                  <a:pt x="31863" y="46005"/>
                </a:lnTo>
                <a:lnTo>
                  <a:pt x="22987" y="47878"/>
                </a:lnTo>
                <a:lnTo>
                  <a:pt x="14037" y="46005"/>
                </a:lnTo>
                <a:lnTo>
                  <a:pt x="6731" y="40894"/>
                </a:lnTo>
                <a:lnTo>
                  <a:pt x="1805" y="33305"/>
                </a:lnTo>
                <a:lnTo>
                  <a:pt x="0" y="24002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211571" y="5317997"/>
            <a:ext cx="132524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67715" algn="l" fontAlgn="auto">
              <a:lnSpc>
                <a:spcPts val="86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53 52 51</a:t>
            </a:r>
            <a:r>
              <a:rPr sz="800" u="none" spc="-4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50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12700" algn="l" fontAlgn="auto">
              <a:lnSpc>
                <a:spcPts val="1345"/>
              </a:lnSpc>
              <a:spcBef>
                <a:spcPts val="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Parking</a:t>
            </a:r>
            <a:r>
              <a:rPr u="none" spc="-5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sz="1000" u="none" spc="-10" dirty="0">
                <a:solidFill>
                  <a:prstClr val="black"/>
                </a:solidFill>
                <a:latin typeface="Times New Roman"/>
                <a:cs typeface="Times New Roman"/>
              </a:rPr>
              <a:t>AMARILLO</a:t>
            </a:r>
            <a:endParaRPr sz="1000"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4628769" y="3102101"/>
            <a:ext cx="316230" cy="675640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vert270" wrap="square" lIns="0" tIns="0" rIns="0" bIns="0" rtlCol="0">
            <a:spAutoFit/>
          </a:bodyPr>
          <a:lstStyle/>
          <a:p>
            <a:pPr marL="110489" algn="l" fontAlgn="auto">
              <a:lnSpc>
                <a:spcPts val="1440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rking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54940" algn="l" fontAlgn="auto">
              <a:lnSpc>
                <a:spcPts val="975"/>
              </a:lnSpc>
              <a:spcBef>
                <a:spcPts val="0"/>
              </a:spcBef>
              <a:spcAft>
                <a:spcPts val="0"/>
              </a:spcAft>
            </a:pPr>
            <a:r>
              <a:rPr sz="900"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V</a:t>
            </a:r>
            <a:r>
              <a:rPr sz="900" u="none" dirty="0">
                <a:solidFill>
                  <a:prstClr val="black"/>
                </a:solidFill>
                <a:latin typeface="Times New Roman"/>
                <a:cs typeface="Times New Roman"/>
              </a:rPr>
              <a:t>ERDE</a:t>
            </a:r>
            <a:endParaRPr sz="900"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4602529" y="2057222"/>
            <a:ext cx="360680" cy="5702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indent="34925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rking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N</a:t>
            </a:r>
            <a:r>
              <a:rPr sz="800" u="none" spc="-20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R</a:t>
            </a:r>
            <a:r>
              <a:rPr sz="800" u="none" spc="-20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sz="8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N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J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7022338" y="5846673"/>
            <a:ext cx="1106805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Parking</a:t>
            </a:r>
            <a:r>
              <a:rPr u="none" spc="-50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sz="10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VIOLET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7987587" y="1210284"/>
            <a:ext cx="177800" cy="12071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rking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MARRON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8419769" y="2825140"/>
            <a:ext cx="177800" cy="9232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r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k</a:t>
            </a:r>
            <a:r>
              <a:rPr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i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ng</a:t>
            </a:r>
            <a:r>
              <a:rPr u="none" spc="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RO</a:t>
            </a:r>
            <a:r>
              <a:rPr u="none" spc="10" dirty="0">
                <a:solidFill>
                  <a:prstClr val="black"/>
                </a:solidFill>
                <a:latin typeface="Times New Roman"/>
                <a:cs typeface="Times New Roman"/>
              </a:rPr>
              <a:t>J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O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6605396" y="1707641"/>
            <a:ext cx="285750" cy="1346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u</a:t>
            </a:r>
            <a:r>
              <a:rPr sz="800" u="none" spc="-10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sz="800"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r</a:t>
            </a:r>
            <a:r>
              <a:rPr sz="800" u="none" dirty="0">
                <a:solidFill>
                  <a:prstClr val="black"/>
                </a:solidFill>
                <a:latin typeface="Times New Roman"/>
                <a:cs typeface="Times New Roman"/>
              </a:rPr>
              <a:t>ta</a:t>
            </a:r>
            <a:endParaRPr sz="800"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6431837" y="2679928"/>
            <a:ext cx="629920" cy="15627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33655" algn="l" fontAlgn="auto">
              <a:lnSpc>
                <a:spcPts val="1305"/>
              </a:lnSpc>
              <a:spcBef>
                <a:spcPts val="0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b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llon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s</a:t>
            </a:r>
            <a:r>
              <a:rPr u="none" spc="10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1, 3, 5, 7 y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9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07950" fontAlgn="auto">
              <a:spcBef>
                <a:spcPts val="340"/>
              </a:spcBef>
              <a:spcAft>
                <a:spcPts val="0"/>
              </a:spcAft>
            </a:pP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AV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spc="-10" dirty="0">
                <a:solidFill>
                  <a:prstClr val="black"/>
                </a:solidFill>
                <a:latin typeface="Times New Roman"/>
                <a:cs typeface="Times New Roman"/>
              </a:rPr>
              <a:t>N</a:t>
            </a:r>
            <a:r>
              <a:rPr u="none" spc="-30" dirty="0">
                <a:solidFill>
                  <a:prstClr val="black"/>
                </a:solidFill>
                <a:latin typeface="Times New Roman"/>
                <a:cs typeface="Times New Roman"/>
              </a:rPr>
              <a:t>I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D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fontAlgn="auto">
              <a:spcBef>
                <a:spcPts val="335"/>
              </a:spcBef>
              <a:spcAft>
                <a:spcPts val="0"/>
              </a:spcAft>
            </a:pP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P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a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b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llon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e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s</a:t>
            </a:r>
            <a:r>
              <a:rPr u="none" spc="10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2, 4, 6, 8 y</a:t>
            </a:r>
            <a:r>
              <a:rPr u="none" spc="-5" dirty="0">
                <a:solidFill>
                  <a:prstClr val="black"/>
                </a:solidFill>
                <a:latin typeface="Times New Roman"/>
                <a:cs typeface="Times New Roman"/>
              </a:rPr>
              <a:t> </a:t>
            </a:r>
            <a:r>
              <a:rPr u="none" dirty="0">
                <a:solidFill>
                  <a:prstClr val="black"/>
                </a:solidFill>
                <a:latin typeface="Times New Roman"/>
                <a:cs typeface="Times New Roman"/>
              </a:rPr>
              <a:t>10</a:t>
            </a:r>
            <a:endParaRPr u="none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5966205" y="4093161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5783326" y="4014978"/>
            <a:ext cx="334010" cy="1860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49</a:t>
            </a:r>
            <a:r>
              <a:rPr sz="800" u="none" spc="12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u="none" spc="-15" baseline="-27777" dirty="0">
                <a:solidFill>
                  <a:prstClr val="black"/>
                </a:solidFill>
                <a:latin typeface="Arial"/>
                <a:cs typeface="Arial"/>
              </a:rPr>
              <a:t>M1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5966205" y="4018739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5951982" y="3992117"/>
            <a:ext cx="1651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6056757" y="1874852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5124958" y="1847850"/>
            <a:ext cx="1783714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u="none" spc="-7" baseline="3472" dirty="0">
                <a:solidFill>
                  <a:prstClr val="black"/>
                </a:solidFill>
                <a:latin typeface="Arial"/>
                <a:cs typeface="Arial"/>
              </a:rPr>
              <a:t>94  93    </a:t>
            </a:r>
            <a:r>
              <a:rPr u="none" spc="-60" baseline="3472" dirty="0">
                <a:solidFill>
                  <a:prstClr val="black"/>
                </a:solidFill>
                <a:latin typeface="Arial"/>
                <a:cs typeface="Arial"/>
              </a:rPr>
              <a:t>103102101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M3  </a:t>
            </a:r>
            <a:r>
              <a:rPr u="none" spc="-44" baseline="34722" dirty="0">
                <a:solidFill>
                  <a:prstClr val="black"/>
                </a:solidFill>
                <a:latin typeface="Arial"/>
                <a:cs typeface="Arial"/>
              </a:rPr>
              <a:t>676869 </a:t>
            </a:r>
            <a:r>
              <a:rPr u="none" spc="67" baseline="34722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1050" u="none" spc="-7" baseline="19841" dirty="0">
                <a:solidFill>
                  <a:prstClr val="black"/>
                </a:solidFill>
                <a:latin typeface="Times New Roman"/>
                <a:cs typeface="Times New Roman"/>
              </a:rPr>
              <a:t>NORTE</a:t>
            </a:r>
            <a:endParaRPr sz="1050" u="none" baseline="19841">
              <a:solidFill>
                <a:prstClr val="black"/>
              </a:solidFill>
              <a:latin typeface="Times New Roman"/>
              <a:cs typeface="Times New Roman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6056757" y="1800430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89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6042786" y="1773554"/>
            <a:ext cx="1651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230871" y="1848309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90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7230871" y="1773887"/>
            <a:ext cx="135890" cy="72390"/>
          </a:xfrm>
          <a:custGeom>
            <a:avLst/>
            <a:gdLst/>
            <a:ahLst/>
            <a:cxnLst/>
            <a:rect l="l" t="t" r="r" b="b"/>
            <a:pathLst>
              <a:path w="135890" h="72389">
                <a:moveTo>
                  <a:pt x="0" y="72311"/>
                </a:moveTo>
                <a:lnTo>
                  <a:pt x="135432" y="72311"/>
                </a:lnTo>
                <a:lnTo>
                  <a:pt x="135432" y="0"/>
                </a:lnTo>
                <a:lnTo>
                  <a:pt x="0" y="0"/>
                </a:lnTo>
                <a:lnTo>
                  <a:pt x="0" y="72311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7075423" y="1794560"/>
            <a:ext cx="725170" cy="279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422909" indent="140970" algn="l" fontAlgn="auto">
              <a:lnSpc>
                <a:spcPct val="6100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M5  </a:t>
            </a:r>
            <a:r>
              <a:rPr u="none" spc="-7" baseline="-10416" dirty="0">
                <a:solidFill>
                  <a:prstClr val="black"/>
                </a:solidFill>
                <a:latin typeface="Arial"/>
                <a:cs typeface="Arial"/>
              </a:rPr>
              <a:t>41</a:t>
            </a:r>
            <a:r>
              <a:rPr u="none" spc="-135" baseline="-10416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10" dirty="0">
                <a:solidFill>
                  <a:prstClr val="black"/>
                </a:solidFill>
                <a:latin typeface="Arial"/>
                <a:cs typeface="Arial"/>
              </a:rPr>
              <a:t>M6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237490" algn="l" fontAlgn="auto">
              <a:lnSpc>
                <a:spcPts val="935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34  33 </a:t>
            </a:r>
            <a:r>
              <a:rPr sz="800" u="none" spc="7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32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5549391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3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5515102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30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5515102" y="5996597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30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89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5515102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5549391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5549391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4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5515102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30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5515102" y="5755208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30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89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5515102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549391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5774435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5740146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19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5740146" y="5996597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19" y="0"/>
                </a:lnTo>
                <a:lnTo>
                  <a:pt x="45719" y="85318"/>
                </a:lnTo>
                <a:lnTo>
                  <a:pt x="34289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5740146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5774435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5775452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4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574116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5741161" y="5755208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89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574116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5775452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6001511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5967221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19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5967221" y="5996597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19" y="0"/>
                </a:lnTo>
                <a:lnTo>
                  <a:pt x="45719" y="85318"/>
                </a:lnTo>
                <a:lnTo>
                  <a:pt x="34289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5967221" y="5996597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6001511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6001511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4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596722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19" y="0"/>
                </a:moveTo>
                <a:lnTo>
                  <a:pt x="11429" y="0"/>
                </a:lnTo>
                <a:lnTo>
                  <a:pt x="0" y="11455"/>
                </a:lnTo>
                <a:lnTo>
                  <a:pt x="34289" y="11455"/>
                </a:lnTo>
                <a:lnTo>
                  <a:pt x="4571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5967221" y="5755208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19" y="0"/>
                </a:lnTo>
                <a:lnTo>
                  <a:pt x="45719" y="85318"/>
                </a:lnTo>
                <a:lnTo>
                  <a:pt x="34289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5967221" y="5755208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89" y="11455"/>
                </a:lnTo>
                <a:lnTo>
                  <a:pt x="457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6001511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5128005" y="5751779"/>
            <a:ext cx="956944" cy="375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 algn="l" fontAlgn="auto">
              <a:spcBef>
                <a:spcPts val="0"/>
              </a:spcBef>
              <a:spcAft>
                <a:spcPts val="0"/>
              </a:spcAft>
              <a:tabLst>
                <a:tab pos="434975" algn="l"/>
                <a:tab pos="661035" algn="l"/>
                <a:tab pos="887094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L 1	1	3	5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algn="l" fontAlgn="auto">
              <a:spcBef>
                <a:spcPts val="20"/>
              </a:spcBef>
              <a:spcAft>
                <a:spcPts val="0"/>
              </a:spcAft>
            </a:pPr>
            <a:endParaRPr sz="800" u="none">
              <a:solidFill>
                <a:prstClr val="black"/>
              </a:solidFill>
              <a:latin typeface="Times New Roman"/>
              <a:cs typeface="Times New Roman"/>
            </a:endParaRPr>
          </a:p>
          <a:p>
            <a:pPr marL="12700" algn="l" fontAlgn="auto">
              <a:spcBef>
                <a:spcPts val="0"/>
              </a:spcBef>
              <a:spcAft>
                <a:spcPts val="0"/>
              </a:spcAft>
              <a:tabLst>
                <a:tab pos="434975" algn="l"/>
                <a:tab pos="661035" algn="l"/>
                <a:tab pos="887094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L 2	2	4	6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6272403" y="5996597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3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6237985" y="5996597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556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6237985" y="5996597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556" y="0"/>
                </a:lnTo>
                <a:lnTo>
                  <a:pt x="45847" y="0"/>
                </a:lnTo>
                <a:lnTo>
                  <a:pt x="45847" y="85318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6237985" y="5996597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6272403" y="600805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6273800" y="5993180"/>
            <a:ext cx="8255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8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6272403" y="57552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4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6237985" y="57552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556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6237985" y="575520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556" y="0"/>
                </a:lnTo>
                <a:lnTo>
                  <a:pt x="45847" y="0"/>
                </a:lnTo>
                <a:lnTo>
                  <a:pt x="45847" y="85318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6237985" y="57552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6272403" y="576666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 txBox="1"/>
          <p:nvPr/>
        </p:nvSpPr>
        <p:spPr>
          <a:xfrm>
            <a:off x="6273800" y="5751779"/>
            <a:ext cx="8255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7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7220457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455"/>
                </a:lnTo>
                <a:lnTo>
                  <a:pt x="0" y="96773"/>
                </a:lnTo>
                <a:lnTo>
                  <a:pt x="11430" y="85318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7186041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429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7186041" y="604445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18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7186041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7220457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7356856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7322439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6" y="0"/>
                </a:moveTo>
                <a:lnTo>
                  <a:pt x="11556" y="0"/>
                </a:lnTo>
                <a:lnTo>
                  <a:pt x="0" y="11455"/>
                </a:lnTo>
                <a:lnTo>
                  <a:pt x="34416" y="11455"/>
                </a:lnTo>
                <a:lnTo>
                  <a:pt x="458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7322439" y="6044450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455"/>
                </a:moveTo>
                <a:lnTo>
                  <a:pt x="11556" y="0"/>
                </a:lnTo>
                <a:lnTo>
                  <a:pt x="45846" y="0"/>
                </a:lnTo>
                <a:lnTo>
                  <a:pt x="45846" y="85318"/>
                </a:lnTo>
                <a:lnTo>
                  <a:pt x="34416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7322439" y="6044450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455"/>
                </a:moveTo>
                <a:lnTo>
                  <a:pt x="34416" y="11455"/>
                </a:lnTo>
                <a:lnTo>
                  <a:pt x="4584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7356856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7581900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7547609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30" y="0"/>
                </a:lnTo>
                <a:lnTo>
                  <a:pt x="0" y="11455"/>
                </a:lnTo>
                <a:lnTo>
                  <a:pt x="34290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7547609" y="6044450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30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90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7547609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90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7581900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7806943" y="6044450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29" y="0"/>
                </a:moveTo>
                <a:lnTo>
                  <a:pt x="0" y="11455"/>
                </a:lnTo>
                <a:lnTo>
                  <a:pt x="0" y="96773"/>
                </a:lnTo>
                <a:lnTo>
                  <a:pt x="11429" y="85318"/>
                </a:lnTo>
                <a:lnTo>
                  <a:pt x="11429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7772654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45720" y="0"/>
                </a:moveTo>
                <a:lnTo>
                  <a:pt x="11429" y="0"/>
                </a:lnTo>
                <a:lnTo>
                  <a:pt x="0" y="11455"/>
                </a:lnTo>
                <a:lnTo>
                  <a:pt x="34290" y="11455"/>
                </a:lnTo>
                <a:lnTo>
                  <a:pt x="457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7772654" y="6044450"/>
            <a:ext cx="45720" cy="97155"/>
          </a:xfrm>
          <a:custGeom>
            <a:avLst/>
            <a:gdLst/>
            <a:ahLst/>
            <a:cxnLst/>
            <a:rect l="l" t="t" r="r" b="b"/>
            <a:pathLst>
              <a:path w="45720" h="97154">
                <a:moveTo>
                  <a:pt x="0" y="11455"/>
                </a:moveTo>
                <a:lnTo>
                  <a:pt x="11429" y="0"/>
                </a:lnTo>
                <a:lnTo>
                  <a:pt x="45720" y="0"/>
                </a:lnTo>
                <a:lnTo>
                  <a:pt x="45720" y="85318"/>
                </a:lnTo>
                <a:lnTo>
                  <a:pt x="34290" y="96773"/>
                </a:lnTo>
                <a:lnTo>
                  <a:pt x="0" y="96773"/>
                </a:lnTo>
                <a:lnTo>
                  <a:pt x="0" y="1145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7772654" y="6044450"/>
            <a:ext cx="45720" cy="12065"/>
          </a:xfrm>
          <a:custGeom>
            <a:avLst/>
            <a:gdLst/>
            <a:ahLst/>
            <a:cxnLst/>
            <a:rect l="l" t="t" r="r" b="b"/>
            <a:pathLst>
              <a:path w="45720" h="12064">
                <a:moveTo>
                  <a:pt x="0" y="11455"/>
                </a:moveTo>
                <a:lnTo>
                  <a:pt x="34290" y="11455"/>
                </a:lnTo>
                <a:lnTo>
                  <a:pt x="457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7806943" y="605590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 txBox="1"/>
          <p:nvPr/>
        </p:nvSpPr>
        <p:spPr>
          <a:xfrm>
            <a:off x="7222997" y="6041034"/>
            <a:ext cx="792480" cy="340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9 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10    11  </a:t>
            </a:r>
            <a:r>
              <a:rPr sz="800" u="none" spc="200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12</a:t>
            </a:r>
            <a:endParaRPr sz="800" u="none" dirty="0">
              <a:solidFill>
                <a:prstClr val="black"/>
              </a:solidFill>
              <a:latin typeface="Arial"/>
              <a:cs typeface="Arial"/>
            </a:endParaRPr>
          </a:p>
          <a:p>
            <a:pPr marL="264160" algn="l" fontAlgn="auto">
              <a:spcBef>
                <a:spcPts val="665"/>
              </a:spcBef>
              <a:spcAft>
                <a:spcPts val="0"/>
              </a:spcAft>
              <a:tabLst>
                <a:tab pos="624840" algn="l"/>
              </a:tabLst>
            </a:pP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V</a:t>
            </a:r>
            <a:r>
              <a:rPr sz="800" u="none" spc="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6	V</a:t>
            </a:r>
            <a:r>
              <a:rPr sz="800" u="none" spc="-9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dirty="0">
                <a:solidFill>
                  <a:prstClr val="black"/>
                </a:solidFill>
                <a:latin typeface="Arial"/>
                <a:cs typeface="Arial"/>
              </a:rPr>
              <a:t>8</a:t>
            </a:r>
          </a:p>
        </p:txBody>
      </p:sp>
      <p:sp>
        <p:nvSpPr>
          <p:cNvPr id="703" name="object 703"/>
          <p:cNvSpPr/>
          <p:nvPr/>
        </p:nvSpPr>
        <p:spPr>
          <a:xfrm>
            <a:off x="7430295" y="388546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6"/>
                </a:lnTo>
              </a:path>
            </a:pathLst>
          </a:custGeom>
          <a:ln w="3435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7447533" y="3874008"/>
            <a:ext cx="11430" cy="97155"/>
          </a:xfrm>
          <a:custGeom>
            <a:avLst/>
            <a:gdLst/>
            <a:ahLst/>
            <a:cxnLst/>
            <a:rect l="l" t="t" r="r" b="b"/>
            <a:pathLst>
              <a:path w="11429" h="97154">
                <a:moveTo>
                  <a:pt x="11430" y="0"/>
                </a:moveTo>
                <a:lnTo>
                  <a:pt x="0" y="11557"/>
                </a:lnTo>
                <a:lnTo>
                  <a:pt x="0" y="96774"/>
                </a:lnTo>
                <a:lnTo>
                  <a:pt x="11430" y="85344"/>
                </a:lnTo>
                <a:lnTo>
                  <a:pt x="11430" y="0"/>
                </a:lnTo>
                <a:close/>
              </a:path>
            </a:pathLst>
          </a:custGeom>
          <a:solidFill>
            <a:srgbClr val="CDCDCD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7413117" y="38740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45847" y="0"/>
                </a:moveTo>
                <a:lnTo>
                  <a:pt x="11429" y="0"/>
                </a:lnTo>
                <a:lnTo>
                  <a:pt x="0" y="11557"/>
                </a:lnTo>
                <a:lnTo>
                  <a:pt x="34416" y="11557"/>
                </a:lnTo>
                <a:lnTo>
                  <a:pt x="45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7413117" y="3874008"/>
            <a:ext cx="46355" cy="97155"/>
          </a:xfrm>
          <a:custGeom>
            <a:avLst/>
            <a:gdLst/>
            <a:ahLst/>
            <a:cxnLst/>
            <a:rect l="l" t="t" r="r" b="b"/>
            <a:pathLst>
              <a:path w="46354" h="97154">
                <a:moveTo>
                  <a:pt x="0" y="11557"/>
                </a:moveTo>
                <a:lnTo>
                  <a:pt x="11429" y="0"/>
                </a:lnTo>
                <a:lnTo>
                  <a:pt x="45847" y="0"/>
                </a:lnTo>
                <a:lnTo>
                  <a:pt x="45847" y="85344"/>
                </a:lnTo>
                <a:lnTo>
                  <a:pt x="34416" y="96774"/>
                </a:lnTo>
                <a:lnTo>
                  <a:pt x="0" y="96774"/>
                </a:lnTo>
                <a:lnTo>
                  <a:pt x="0" y="1155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7413117" y="3874008"/>
            <a:ext cx="46355" cy="12065"/>
          </a:xfrm>
          <a:custGeom>
            <a:avLst/>
            <a:gdLst/>
            <a:ahLst/>
            <a:cxnLst/>
            <a:rect l="l" t="t" r="r" b="b"/>
            <a:pathLst>
              <a:path w="46354" h="12064">
                <a:moveTo>
                  <a:pt x="0" y="11557"/>
                </a:moveTo>
                <a:lnTo>
                  <a:pt x="34416" y="11557"/>
                </a:lnTo>
                <a:lnTo>
                  <a:pt x="458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7447533" y="388556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21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 txBox="1"/>
          <p:nvPr/>
        </p:nvSpPr>
        <p:spPr>
          <a:xfrm>
            <a:off x="7418958" y="3773678"/>
            <a:ext cx="363220" cy="27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86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  </a:t>
            </a:r>
            <a:r>
              <a:rPr sz="800" u="none" spc="135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14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  <a:p>
            <a:pPr marL="31115" algn="l" fontAlgn="auto">
              <a:lnSpc>
                <a:spcPts val="860"/>
              </a:lnSpc>
              <a:spcBef>
                <a:spcPts val="0"/>
              </a:spcBef>
              <a:spcAft>
                <a:spcPts val="0"/>
              </a:spcAft>
            </a:pPr>
            <a:r>
              <a:rPr sz="800" u="none" spc="-55" dirty="0">
                <a:solidFill>
                  <a:prstClr val="black"/>
                </a:solidFill>
                <a:latin typeface="Arial"/>
                <a:cs typeface="Arial"/>
              </a:rPr>
              <a:t>26</a:t>
            </a:r>
            <a:r>
              <a:rPr u="none" spc="-82" baseline="-27777" dirty="0">
                <a:solidFill>
                  <a:prstClr val="black"/>
                </a:solidFill>
                <a:latin typeface="Arial"/>
                <a:cs typeface="Arial"/>
              </a:rPr>
              <a:t>13</a:t>
            </a:r>
            <a:endParaRPr u="none" baseline="-2777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6146419" y="508000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22859" y="0"/>
                </a:moveTo>
                <a:lnTo>
                  <a:pt x="13983" y="1873"/>
                </a:lnTo>
                <a:lnTo>
                  <a:pt x="6715" y="6985"/>
                </a:lnTo>
                <a:lnTo>
                  <a:pt x="1803" y="14573"/>
                </a:lnTo>
                <a:lnTo>
                  <a:pt x="0" y="23875"/>
                </a:lnTo>
                <a:lnTo>
                  <a:pt x="1803" y="33178"/>
                </a:lnTo>
                <a:lnTo>
                  <a:pt x="6715" y="40766"/>
                </a:lnTo>
                <a:lnTo>
                  <a:pt x="13983" y="45878"/>
                </a:lnTo>
                <a:lnTo>
                  <a:pt x="22859" y="47751"/>
                </a:lnTo>
                <a:lnTo>
                  <a:pt x="31809" y="45878"/>
                </a:lnTo>
                <a:lnTo>
                  <a:pt x="39115" y="40766"/>
                </a:lnTo>
                <a:lnTo>
                  <a:pt x="44041" y="33178"/>
                </a:lnTo>
                <a:lnTo>
                  <a:pt x="45846" y="23875"/>
                </a:lnTo>
                <a:lnTo>
                  <a:pt x="44041" y="14573"/>
                </a:lnTo>
                <a:lnTo>
                  <a:pt x="39115" y="6985"/>
                </a:lnTo>
                <a:lnTo>
                  <a:pt x="31809" y="1873"/>
                </a:lnTo>
                <a:lnTo>
                  <a:pt x="228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6146419" y="5080000"/>
            <a:ext cx="46355" cy="48260"/>
          </a:xfrm>
          <a:custGeom>
            <a:avLst/>
            <a:gdLst/>
            <a:ahLst/>
            <a:cxnLst/>
            <a:rect l="l" t="t" r="r" b="b"/>
            <a:pathLst>
              <a:path w="46354" h="48260">
                <a:moveTo>
                  <a:pt x="0" y="23875"/>
                </a:moveTo>
                <a:lnTo>
                  <a:pt x="1803" y="14573"/>
                </a:lnTo>
                <a:lnTo>
                  <a:pt x="6715" y="6985"/>
                </a:lnTo>
                <a:lnTo>
                  <a:pt x="13983" y="1873"/>
                </a:lnTo>
                <a:lnTo>
                  <a:pt x="22859" y="0"/>
                </a:lnTo>
                <a:lnTo>
                  <a:pt x="31809" y="1873"/>
                </a:lnTo>
                <a:lnTo>
                  <a:pt x="39115" y="6985"/>
                </a:lnTo>
                <a:lnTo>
                  <a:pt x="44041" y="14573"/>
                </a:lnTo>
                <a:lnTo>
                  <a:pt x="45846" y="23875"/>
                </a:lnTo>
                <a:lnTo>
                  <a:pt x="44041" y="33178"/>
                </a:lnTo>
                <a:lnTo>
                  <a:pt x="39115" y="40766"/>
                </a:lnTo>
                <a:lnTo>
                  <a:pt x="31809" y="45878"/>
                </a:lnTo>
                <a:lnTo>
                  <a:pt x="22859" y="47751"/>
                </a:lnTo>
                <a:lnTo>
                  <a:pt x="13983" y="45878"/>
                </a:lnTo>
                <a:lnTo>
                  <a:pt x="6715" y="40766"/>
                </a:lnTo>
                <a:lnTo>
                  <a:pt x="1803" y="33178"/>
                </a:lnTo>
                <a:lnTo>
                  <a:pt x="0" y="23875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 txBox="1"/>
          <p:nvPr/>
        </p:nvSpPr>
        <p:spPr>
          <a:xfrm>
            <a:off x="6166484" y="5069078"/>
            <a:ext cx="194945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spcBef>
                <a:spcPts val="0"/>
              </a:spcBef>
              <a:spcAft>
                <a:spcPts val="0"/>
              </a:spcAft>
            </a:pPr>
            <a:r>
              <a:rPr sz="800" u="none" spc="-5" dirty="0">
                <a:solidFill>
                  <a:prstClr val="black"/>
                </a:solidFill>
                <a:latin typeface="Arial"/>
                <a:cs typeface="Arial"/>
              </a:rPr>
              <a:t>151</a:t>
            </a:r>
            <a:endParaRPr sz="800" u="none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8671052" y="6567246"/>
            <a:ext cx="895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l" fontAlgn="auto">
              <a:lnSpc>
                <a:spcPts val="1045"/>
              </a:lnSpc>
              <a:spcBef>
                <a:spcPts val="0"/>
              </a:spcBef>
              <a:spcAft>
                <a:spcPts val="0"/>
              </a:spcAft>
            </a:pPr>
            <a:r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t>7</a:t>
            </a:r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56601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600" spc="-10" dirty="0" smtClean="0"/>
              <a:t>VINILO </a:t>
            </a:r>
            <a:r>
              <a:rPr sz="1600" spc="-5" dirty="0"/>
              <a:t>ASCENSOR </a:t>
            </a:r>
            <a:r>
              <a:rPr sz="1600" spc="-50" dirty="0"/>
              <a:t>PATIO </a:t>
            </a:r>
            <a:r>
              <a:rPr sz="1600" spc="-5" dirty="0"/>
              <a:t>CENTRAL</a:t>
            </a:r>
            <a:r>
              <a:rPr sz="1600" spc="85" dirty="0"/>
              <a:t> </a:t>
            </a:r>
            <a:r>
              <a:rPr sz="1600" spc="-5" dirty="0"/>
              <a:t>(</a:t>
            </a:r>
            <a:r>
              <a:rPr sz="1600" spc="-5" dirty="0" smtClean="0"/>
              <a:t>5</a:t>
            </a:r>
            <a:r>
              <a:rPr lang="es-ES" sz="1600" spc="-5" dirty="0" smtClean="0"/>
              <a:t> </a:t>
            </a:r>
            <a:r>
              <a:rPr sz="1600" spc="-5" dirty="0" smtClean="0"/>
              <a:t>X</a:t>
            </a:r>
            <a:r>
              <a:rPr lang="es-ES" sz="1600" spc="-5" dirty="0" smtClean="0"/>
              <a:t> </a:t>
            </a:r>
            <a:r>
              <a:rPr sz="1600" spc="-5" dirty="0" smtClean="0"/>
              <a:t>5</a:t>
            </a:r>
            <a:r>
              <a:rPr lang="es-ES" sz="1600" spc="-5" dirty="0" smtClean="0"/>
              <a:t> M.</a:t>
            </a:r>
            <a:r>
              <a:rPr spc="-5" dirty="0" smtClean="0"/>
              <a:t>)</a:t>
            </a:r>
            <a:endParaRPr sz="1600" dirty="0"/>
          </a:p>
        </p:txBody>
      </p:sp>
      <p:sp>
        <p:nvSpPr>
          <p:cNvPr id="7" name="object 7"/>
          <p:cNvSpPr/>
          <p:nvPr/>
        </p:nvSpPr>
        <p:spPr>
          <a:xfrm>
            <a:off x="564654" y="1367282"/>
            <a:ext cx="4333875" cy="30099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75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2" name="741 Grupo"/>
          <p:cNvGrpSpPr/>
          <p:nvPr/>
        </p:nvGrpSpPr>
        <p:grpSpPr>
          <a:xfrm>
            <a:off x="5091571" y="1116686"/>
            <a:ext cx="3800412" cy="5073817"/>
            <a:chOff x="4838605" y="1100834"/>
            <a:chExt cx="3800412" cy="4796183"/>
          </a:xfrm>
        </p:grpSpPr>
        <p:sp>
          <p:nvSpPr>
            <p:cNvPr id="743" name="Rectangle 1465"/>
            <p:cNvSpPr>
              <a:spLocks noChangeArrowheads="1"/>
            </p:cNvSpPr>
            <p:nvPr/>
          </p:nvSpPr>
          <p:spPr bwMode="auto">
            <a:xfrm>
              <a:off x="6034609" y="1463674"/>
              <a:ext cx="353696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6"/>
            <p:cNvSpPr>
              <a:spLocks noChangeArrowheads="1"/>
            </p:cNvSpPr>
            <p:nvPr/>
          </p:nvSpPr>
          <p:spPr bwMode="auto">
            <a:xfrm>
              <a:off x="5602516" y="1100834"/>
              <a:ext cx="128169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8"/>
            <p:cNvSpPr>
              <a:spLocks noChangeArrowheads="1"/>
            </p:cNvSpPr>
            <p:nvPr/>
          </p:nvSpPr>
          <p:spPr bwMode="auto">
            <a:xfrm>
              <a:off x="4867776" y="1463674"/>
              <a:ext cx="51504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9"/>
            <p:cNvSpPr>
              <a:spLocks noChangeArrowheads="1"/>
            </p:cNvSpPr>
            <p:nvPr/>
          </p:nvSpPr>
          <p:spPr bwMode="auto">
            <a:xfrm>
              <a:off x="4867776" y="2130349"/>
              <a:ext cx="51504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0"/>
            <p:cNvSpPr>
              <a:spLocks noChangeArrowheads="1"/>
            </p:cNvSpPr>
            <p:nvPr/>
          </p:nvSpPr>
          <p:spPr bwMode="auto">
            <a:xfrm>
              <a:off x="4927029" y="2680774"/>
              <a:ext cx="44394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1"/>
            <p:cNvSpPr>
              <a:spLocks noChangeArrowheads="1"/>
            </p:cNvSpPr>
            <p:nvPr/>
          </p:nvSpPr>
          <p:spPr bwMode="auto">
            <a:xfrm>
              <a:off x="4867776" y="3260261"/>
              <a:ext cx="51960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2"/>
            <p:cNvSpPr>
              <a:spLocks noChangeArrowheads="1"/>
            </p:cNvSpPr>
            <p:nvPr/>
          </p:nvSpPr>
          <p:spPr bwMode="auto">
            <a:xfrm>
              <a:off x="4897858" y="3869692"/>
              <a:ext cx="43027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3"/>
            <p:cNvSpPr>
              <a:spLocks noChangeArrowheads="1"/>
            </p:cNvSpPr>
            <p:nvPr/>
          </p:nvSpPr>
          <p:spPr bwMode="auto">
            <a:xfrm>
              <a:off x="5726492" y="3917248"/>
              <a:ext cx="99272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4"/>
            <p:cNvSpPr>
              <a:spLocks noChangeArrowheads="1"/>
            </p:cNvSpPr>
            <p:nvPr/>
          </p:nvSpPr>
          <p:spPr bwMode="auto">
            <a:xfrm>
              <a:off x="7094786" y="3897874"/>
              <a:ext cx="46126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5"/>
            <p:cNvSpPr>
              <a:spLocks noChangeArrowheads="1"/>
            </p:cNvSpPr>
            <p:nvPr/>
          </p:nvSpPr>
          <p:spPr bwMode="auto">
            <a:xfrm>
              <a:off x="7024594" y="3260261"/>
              <a:ext cx="58797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6"/>
            <p:cNvSpPr>
              <a:spLocks noChangeArrowheads="1"/>
            </p:cNvSpPr>
            <p:nvPr/>
          </p:nvSpPr>
          <p:spPr bwMode="auto">
            <a:xfrm>
              <a:off x="7113018" y="2680774"/>
              <a:ext cx="50957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7"/>
            <p:cNvSpPr>
              <a:spLocks noChangeArrowheads="1"/>
            </p:cNvSpPr>
            <p:nvPr/>
          </p:nvSpPr>
          <p:spPr bwMode="auto">
            <a:xfrm>
              <a:off x="7024594" y="2130349"/>
              <a:ext cx="59070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8"/>
            <p:cNvSpPr>
              <a:spLocks noChangeArrowheads="1"/>
            </p:cNvSpPr>
            <p:nvPr/>
          </p:nvSpPr>
          <p:spPr bwMode="auto">
            <a:xfrm>
              <a:off x="7024594" y="1492737"/>
              <a:ext cx="59070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Oval 1479"/>
            <p:cNvSpPr>
              <a:spLocks noChangeArrowheads="1"/>
            </p:cNvSpPr>
            <p:nvPr/>
          </p:nvSpPr>
          <p:spPr bwMode="auto">
            <a:xfrm flipV="1">
              <a:off x="6020024" y="4057277"/>
              <a:ext cx="36828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57111" y="3897874"/>
              <a:ext cx="131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19949" y="3926936"/>
              <a:ext cx="130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49182" y="3362420"/>
              <a:ext cx="130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88680" y="3362420"/>
              <a:ext cx="131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45535" y="2767961"/>
              <a:ext cx="13218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19949" y="2826086"/>
              <a:ext cx="131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79264" y="2260690"/>
              <a:ext cx="13218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19674" y="2260690"/>
              <a:ext cx="131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49182" y="1622197"/>
              <a:ext cx="130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89866" y="1608106"/>
              <a:ext cx="26344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40990" y="4247504"/>
              <a:ext cx="3327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78091" y="1404669"/>
              <a:ext cx="4512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9" name="Oval 1492"/>
            <p:cNvSpPr>
              <a:spLocks noChangeArrowheads="1"/>
            </p:cNvSpPr>
            <p:nvPr/>
          </p:nvSpPr>
          <p:spPr bwMode="auto">
            <a:xfrm>
              <a:off x="6140353" y="1201232"/>
              <a:ext cx="15497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3"/>
            <p:cNvSpPr>
              <a:spLocks noChangeArrowheads="1"/>
            </p:cNvSpPr>
            <p:nvPr/>
          </p:nvSpPr>
          <p:spPr bwMode="auto">
            <a:xfrm rot="10800000">
              <a:off x="6439354" y="1289300"/>
              <a:ext cx="4831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4"/>
            <p:cNvSpPr>
              <a:spLocks noChangeArrowheads="1"/>
            </p:cNvSpPr>
            <p:nvPr/>
          </p:nvSpPr>
          <p:spPr bwMode="auto">
            <a:xfrm rot="10800000">
              <a:off x="6408360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5"/>
            <p:cNvSpPr>
              <a:spLocks noChangeArrowheads="1"/>
            </p:cNvSpPr>
            <p:nvPr/>
          </p:nvSpPr>
          <p:spPr bwMode="auto">
            <a:xfrm rot="16200000">
              <a:off x="6448833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6"/>
            <p:cNvSpPr>
              <a:spLocks noChangeArrowheads="1"/>
            </p:cNvSpPr>
            <p:nvPr/>
          </p:nvSpPr>
          <p:spPr bwMode="auto">
            <a:xfrm rot="16200000">
              <a:off x="6417383" y="1222152"/>
              <a:ext cx="46676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1"/>
            <p:cNvSpPr>
              <a:spLocks noChangeArrowheads="1"/>
            </p:cNvSpPr>
            <p:nvPr/>
          </p:nvSpPr>
          <p:spPr bwMode="auto">
            <a:xfrm rot="16200000">
              <a:off x="6443364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2"/>
            <p:cNvSpPr>
              <a:spLocks noChangeArrowheads="1"/>
            </p:cNvSpPr>
            <p:nvPr/>
          </p:nvSpPr>
          <p:spPr bwMode="auto">
            <a:xfrm rot="16200000">
              <a:off x="6418264" y="1120874"/>
              <a:ext cx="44915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3"/>
            <p:cNvSpPr>
              <a:spLocks noChangeArrowheads="1"/>
            </p:cNvSpPr>
            <p:nvPr/>
          </p:nvSpPr>
          <p:spPr bwMode="auto">
            <a:xfrm rot="16200000">
              <a:off x="5972984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4"/>
            <p:cNvSpPr>
              <a:spLocks noChangeArrowheads="1"/>
            </p:cNvSpPr>
            <p:nvPr/>
          </p:nvSpPr>
          <p:spPr bwMode="auto">
            <a:xfrm rot="16200000">
              <a:off x="5942415" y="1119962"/>
              <a:ext cx="44915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5"/>
            <p:cNvSpPr>
              <a:spLocks noChangeArrowheads="1"/>
            </p:cNvSpPr>
            <p:nvPr/>
          </p:nvSpPr>
          <p:spPr bwMode="auto">
            <a:xfrm rot="16200000">
              <a:off x="5972984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6"/>
            <p:cNvSpPr>
              <a:spLocks noChangeArrowheads="1"/>
            </p:cNvSpPr>
            <p:nvPr/>
          </p:nvSpPr>
          <p:spPr bwMode="auto">
            <a:xfrm rot="16200000">
              <a:off x="5941534" y="1221240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7"/>
            <p:cNvSpPr>
              <a:spLocks noChangeArrowheads="1"/>
            </p:cNvSpPr>
            <p:nvPr/>
          </p:nvSpPr>
          <p:spPr bwMode="auto">
            <a:xfrm rot="16200000">
              <a:off x="6456567" y="1626368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8"/>
            <p:cNvSpPr>
              <a:spLocks noChangeArrowheads="1"/>
            </p:cNvSpPr>
            <p:nvPr/>
          </p:nvSpPr>
          <p:spPr bwMode="auto">
            <a:xfrm rot="16200000">
              <a:off x="6424220" y="1655871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9"/>
            <p:cNvSpPr>
              <a:spLocks noChangeArrowheads="1"/>
            </p:cNvSpPr>
            <p:nvPr/>
          </p:nvSpPr>
          <p:spPr bwMode="auto">
            <a:xfrm rot="16200000">
              <a:off x="6595599" y="2177234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0"/>
            <p:cNvSpPr>
              <a:spLocks noChangeArrowheads="1"/>
            </p:cNvSpPr>
            <p:nvPr/>
          </p:nvSpPr>
          <p:spPr bwMode="auto">
            <a:xfrm rot="16200000">
              <a:off x="6563693" y="2207177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1"/>
            <p:cNvSpPr>
              <a:spLocks noChangeArrowheads="1"/>
            </p:cNvSpPr>
            <p:nvPr/>
          </p:nvSpPr>
          <p:spPr bwMode="auto">
            <a:xfrm rot="16200000">
              <a:off x="6596039" y="2293043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2"/>
            <p:cNvSpPr>
              <a:spLocks noChangeArrowheads="1"/>
            </p:cNvSpPr>
            <p:nvPr/>
          </p:nvSpPr>
          <p:spPr bwMode="auto">
            <a:xfrm rot="16200000">
              <a:off x="6563694" y="2322546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3"/>
            <p:cNvSpPr>
              <a:spLocks noChangeArrowheads="1"/>
            </p:cNvSpPr>
            <p:nvPr/>
          </p:nvSpPr>
          <p:spPr bwMode="auto">
            <a:xfrm rot="16200000">
              <a:off x="6828495" y="2815286"/>
              <a:ext cx="45795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4"/>
            <p:cNvSpPr>
              <a:spLocks noChangeArrowheads="1"/>
            </p:cNvSpPr>
            <p:nvPr/>
          </p:nvSpPr>
          <p:spPr bwMode="auto">
            <a:xfrm rot="16200000">
              <a:off x="6796604" y="284433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5"/>
            <p:cNvSpPr>
              <a:spLocks noChangeArrowheads="1"/>
            </p:cNvSpPr>
            <p:nvPr/>
          </p:nvSpPr>
          <p:spPr bwMode="auto">
            <a:xfrm rot="16200000">
              <a:off x="6828495" y="2931536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6"/>
            <p:cNvSpPr>
              <a:spLocks noChangeArrowheads="1"/>
            </p:cNvSpPr>
            <p:nvPr/>
          </p:nvSpPr>
          <p:spPr bwMode="auto">
            <a:xfrm rot="16200000">
              <a:off x="6796604" y="296058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7"/>
            <p:cNvSpPr>
              <a:spLocks noChangeArrowheads="1"/>
            </p:cNvSpPr>
            <p:nvPr/>
          </p:nvSpPr>
          <p:spPr bwMode="auto">
            <a:xfrm rot="16200000">
              <a:off x="6398225" y="3545370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8"/>
            <p:cNvSpPr>
              <a:spLocks noChangeArrowheads="1"/>
            </p:cNvSpPr>
            <p:nvPr/>
          </p:nvSpPr>
          <p:spPr bwMode="auto">
            <a:xfrm rot="16200000">
              <a:off x="6365879" y="357487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9"/>
            <p:cNvSpPr>
              <a:spLocks noChangeArrowheads="1"/>
            </p:cNvSpPr>
            <p:nvPr/>
          </p:nvSpPr>
          <p:spPr bwMode="auto">
            <a:xfrm rot="16200000">
              <a:off x="6397784" y="3428680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0"/>
            <p:cNvSpPr>
              <a:spLocks noChangeArrowheads="1"/>
            </p:cNvSpPr>
            <p:nvPr/>
          </p:nvSpPr>
          <p:spPr bwMode="auto">
            <a:xfrm rot="16200000">
              <a:off x="6365879" y="3458623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1"/>
            <p:cNvSpPr>
              <a:spLocks noChangeArrowheads="1"/>
            </p:cNvSpPr>
            <p:nvPr/>
          </p:nvSpPr>
          <p:spPr bwMode="auto">
            <a:xfrm rot="10800000">
              <a:off x="5932511" y="1289300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2"/>
            <p:cNvSpPr>
              <a:spLocks noChangeArrowheads="1"/>
            </p:cNvSpPr>
            <p:nvPr/>
          </p:nvSpPr>
          <p:spPr bwMode="auto">
            <a:xfrm rot="10800000">
              <a:off x="5913368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7"/>
            <p:cNvSpPr>
              <a:spLocks noChangeArrowheads="1"/>
            </p:cNvSpPr>
            <p:nvPr/>
          </p:nvSpPr>
          <p:spPr bwMode="auto">
            <a:xfrm rot="10800000">
              <a:off x="6583385" y="2449155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8"/>
            <p:cNvSpPr>
              <a:spLocks noChangeArrowheads="1"/>
            </p:cNvSpPr>
            <p:nvPr/>
          </p:nvSpPr>
          <p:spPr bwMode="auto">
            <a:xfrm rot="10800000">
              <a:off x="6551479" y="2477337"/>
              <a:ext cx="5013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9"/>
            <p:cNvSpPr>
              <a:spLocks noChangeArrowheads="1"/>
            </p:cNvSpPr>
            <p:nvPr/>
          </p:nvSpPr>
          <p:spPr bwMode="auto">
            <a:xfrm rot="10800000">
              <a:off x="6731974" y="2565405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0"/>
            <p:cNvSpPr>
              <a:spLocks noChangeArrowheads="1"/>
            </p:cNvSpPr>
            <p:nvPr/>
          </p:nvSpPr>
          <p:spPr bwMode="auto">
            <a:xfrm rot="10800000">
              <a:off x="6700069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1"/>
            <p:cNvSpPr>
              <a:spLocks noChangeArrowheads="1"/>
            </p:cNvSpPr>
            <p:nvPr/>
          </p:nvSpPr>
          <p:spPr bwMode="auto">
            <a:xfrm rot="10800000">
              <a:off x="6729239" y="2680774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2"/>
            <p:cNvSpPr>
              <a:spLocks noChangeArrowheads="1"/>
            </p:cNvSpPr>
            <p:nvPr/>
          </p:nvSpPr>
          <p:spPr bwMode="auto">
            <a:xfrm rot="10800000">
              <a:off x="6697334" y="270983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3"/>
            <p:cNvSpPr>
              <a:spLocks noChangeArrowheads="1"/>
            </p:cNvSpPr>
            <p:nvPr/>
          </p:nvSpPr>
          <p:spPr bwMode="auto">
            <a:xfrm>
              <a:off x="6388305" y="3724380"/>
              <a:ext cx="12397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4"/>
            <p:cNvSpPr>
              <a:spLocks noChangeArrowheads="1"/>
            </p:cNvSpPr>
            <p:nvPr/>
          </p:nvSpPr>
          <p:spPr bwMode="auto">
            <a:xfrm>
              <a:off x="6967164" y="2564524"/>
              <a:ext cx="124888" cy="136506"/>
            </a:xfrm>
            <a:prstGeom prst="star5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4" name="AutoShape 1535"/>
            <p:cNvSpPr>
              <a:spLocks noChangeArrowheads="1"/>
            </p:cNvSpPr>
            <p:nvPr/>
          </p:nvSpPr>
          <p:spPr bwMode="auto">
            <a:xfrm rot="10800000">
              <a:off x="6729239" y="3115830"/>
              <a:ext cx="4831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6"/>
            <p:cNvSpPr>
              <a:spLocks noChangeArrowheads="1"/>
            </p:cNvSpPr>
            <p:nvPr/>
          </p:nvSpPr>
          <p:spPr bwMode="auto">
            <a:xfrm rot="10800000">
              <a:off x="6697334" y="3144892"/>
              <a:ext cx="4922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7"/>
            <p:cNvSpPr>
              <a:spLocks noChangeArrowheads="1"/>
            </p:cNvSpPr>
            <p:nvPr/>
          </p:nvSpPr>
          <p:spPr bwMode="auto">
            <a:xfrm rot="10800000">
              <a:off x="6388305" y="3323670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8"/>
            <p:cNvSpPr>
              <a:spLocks noChangeArrowheads="1"/>
            </p:cNvSpPr>
            <p:nvPr/>
          </p:nvSpPr>
          <p:spPr bwMode="auto">
            <a:xfrm rot="10800000">
              <a:off x="6385570" y="3642476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9"/>
            <p:cNvSpPr>
              <a:spLocks noChangeArrowheads="1"/>
            </p:cNvSpPr>
            <p:nvPr/>
          </p:nvSpPr>
          <p:spPr bwMode="auto">
            <a:xfrm rot="10800000">
              <a:off x="6412918" y="4247504"/>
              <a:ext cx="4922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0"/>
            <p:cNvSpPr>
              <a:spLocks noChangeArrowheads="1"/>
            </p:cNvSpPr>
            <p:nvPr/>
          </p:nvSpPr>
          <p:spPr bwMode="auto">
            <a:xfrm rot="10800000">
              <a:off x="5948008" y="424750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1"/>
            <p:cNvSpPr>
              <a:spLocks noChangeArrowheads="1"/>
            </p:cNvSpPr>
            <p:nvPr/>
          </p:nvSpPr>
          <p:spPr bwMode="auto">
            <a:xfrm rot="10800000">
              <a:off x="5488567" y="323207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2"/>
            <p:cNvSpPr>
              <a:spLocks noChangeArrowheads="1"/>
            </p:cNvSpPr>
            <p:nvPr/>
          </p:nvSpPr>
          <p:spPr bwMode="auto">
            <a:xfrm rot="10800000">
              <a:off x="5488567" y="3144892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3"/>
            <p:cNvSpPr>
              <a:spLocks noChangeArrowheads="1"/>
            </p:cNvSpPr>
            <p:nvPr/>
          </p:nvSpPr>
          <p:spPr bwMode="auto">
            <a:xfrm rot="10800000">
              <a:off x="5488567" y="268077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4"/>
            <p:cNvSpPr>
              <a:spLocks noChangeArrowheads="1"/>
            </p:cNvSpPr>
            <p:nvPr/>
          </p:nvSpPr>
          <p:spPr bwMode="auto">
            <a:xfrm rot="10800000">
              <a:off x="5488567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4" name="Oval 1545"/>
            <p:cNvSpPr>
              <a:spLocks noChangeArrowheads="1"/>
            </p:cNvSpPr>
            <p:nvPr/>
          </p:nvSpPr>
          <p:spPr bwMode="auto">
            <a:xfrm>
              <a:off x="6138530" y="3917248"/>
              <a:ext cx="15497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6"/>
            <p:cNvSpPr>
              <a:spLocks noChangeArrowheads="1"/>
            </p:cNvSpPr>
            <p:nvPr/>
          </p:nvSpPr>
          <p:spPr bwMode="auto">
            <a:xfrm rot="10800000">
              <a:off x="6729239" y="3232079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7"/>
            <p:cNvSpPr>
              <a:spLocks noChangeArrowheads="1"/>
            </p:cNvSpPr>
            <p:nvPr/>
          </p:nvSpPr>
          <p:spPr bwMode="auto">
            <a:xfrm rot="10800000">
              <a:off x="6697334" y="3260261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8"/>
            <p:cNvSpPr>
              <a:spLocks noChangeArrowheads="1"/>
            </p:cNvSpPr>
            <p:nvPr/>
          </p:nvSpPr>
          <p:spPr bwMode="auto">
            <a:xfrm>
              <a:off x="7009097" y="3158102"/>
              <a:ext cx="123976" cy="136506"/>
            </a:xfrm>
            <a:prstGeom prst="star5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1549"/>
            <p:cNvSpPr>
              <a:spLocks noChangeArrowheads="1"/>
            </p:cNvSpPr>
            <p:nvPr/>
          </p:nvSpPr>
          <p:spPr bwMode="auto">
            <a:xfrm>
              <a:off x="5340890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0"/>
            <p:cNvSpPr>
              <a:spLocks noChangeArrowheads="1"/>
            </p:cNvSpPr>
            <p:nvPr/>
          </p:nvSpPr>
          <p:spPr bwMode="auto">
            <a:xfrm>
              <a:off x="5665415" y="2447394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1"/>
            <p:cNvSpPr>
              <a:spLocks noChangeArrowheads="1"/>
            </p:cNvSpPr>
            <p:nvPr/>
          </p:nvSpPr>
          <p:spPr bwMode="auto">
            <a:xfrm>
              <a:off x="5665415" y="247733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2"/>
            <p:cNvSpPr>
              <a:spLocks noChangeArrowheads="1"/>
            </p:cNvSpPr>
            <p:nvPr/>
          </p:nvSpPr>
          <p:spPr bwMode="auto">
            <a:xfrm>
              <a:off x="5665415" y="250816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3"/>
            <p:cNvSpPr>
              <a:spLocks noChangeArrowheads="1"/>
            </p:cNvSpPr>
            <p:nvPr/>
          </p:nvSpPr>
          <p:spPr bwMode="auto">
            <a:xfrm>
              <a:off x="5665415" y="253898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4"/>
            <p:cNvSpPr>
              <a:spLocks noChangeArrowheads="1"/>
            </p:cNvSpPr>
            <p:nvPr/>
          </p:nvSpPr>
          <p:spPr bwMode="auto">
            <a:xfrm>
              <a:off x="5665415" y="220344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5"/>
            <p:cNvSpPr>
              <a:spLocks noChangeArrowheads="1"/>
            </p:cNvSpPr>
            <p:nvPr/>
          </p:nvSpPr>
          <p:spPr bwMode="auto">
            <a:xfrm>
              <a:off x="5665415" y="223426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6"/>
            <p:cNvSpPr>
              <a:spLocks noChangeArrowheads="1"/>
            </p:cNvSpPr>
            <p:nvPr/>
          </p:nvSpPr>
          <p:spPr bwMode="auto">
            <a:xfrm>
              <a:off x="5665415" y="226509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7"/>
            <p:cNvSpPr>
              <a:spLocks noChangeArrowheads="1"/>
            </p:cNvSpPr>
            <p:nvPr/>
          </p:nvSpPr>
          <p:spPr bwMode="auto">
            <a:xfrm>
              <a:off x="5665415" y="2295036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8"/>
            <p:cNvSpPr>
              <a:spLocks noChangeArrowheads="1"/>
            </p:cNvSpPr>
            <p:nvPr/>
          </p:nvSpPr>
          <p:spPr bwMode="auto">
            <a:xfrm>
              <a:off x="5665415" y="2011457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9"/>
            <p:cNvSpPr>
              <a:spLocks noChangeArrowheads="1"/>
            </p:cNvSpPr>
            <p:nvPr/>
          </p:nvSpPr>
          <p:spPr bwMode="auto">
            <a:xfrm>
              <a:off x="5665415" y="204316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0"/>
            <p:cNvSpPr>
              <a:spLocks noChangeArrowheads="1"/>
            </p:cNvSpPr>
            <p:nvPr/>
          </p:nvSpPr>
          <p:spPr bwMode="auto">
            <a:xfrm>
              <a:off x="5665415" y="2073986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1"/>
            <p:cNvSpPr>
              <a:spLocks noChangeArrowheads="1"/>
            </p:cNvSpPr>
            <p:nvPr/>
          </p:nvSpPr>
          <p:spPr bwMode="auto">
            <a:xfrm>
              <a:off x="5665415" y="210392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2"/>
            <p:cNvSpPr>
              <a:spLocks noChangeArrowheads="1"/>
            </p:cNvSpPr>
            <p:nvPr/>
          </p:nvSpPr>
          <p:spPr bwMode="auto">
            <a:xfrm>
              <a:off x="5665415" y="3026000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3"/>
            <p:cNvSpPr>
              <a:spLocks noChangeArrowheads="1"/>
            </p:cNvSpPr>
            <p:nvPr/>
          </p:nvSpPr>
          <p:spPr bwMode="auto">
            <a:xfrm>
              <a:off x="5665415" y="305770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4"/>
            <p:cNvSpPr>
              <a:spLocks noChangeArrowheads="1"/>
            </p:cNvSpPr>
            <p:nvPr/>
          </p:nvSpPr>
          <p:spPr bwMode="auto">
            <a:xfrm>
              <a:off x="5665415" y="308764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5"/>
            <p:cNvSpPr>
              <a:spLocks noChangeArrowheads="1"/>
            </p:cNvSpPr>
            <p:nvPr/>
          </p:nvSpPr>
          <p:spPr bwMode="auto">
            <a:xfrm>
              <a:off x="5665415" y="311847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6"/>
            <p:cNvSpPr>
              <a:spLocks noChangeArrowheads="1"/>
            </p:cNvSpPr>
            <p:nvPr/>
          </p:nvSpPr>
          <p:spPr bwMode="auto">
            <a:xfrm>
              <a:off x="5665415" y="27591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7"/>
            <p:cNvSpPr>
              <a:spLocks noChangeArrowheads="1"/>
            </p:cNvSpPr>
            <p:nvPr/>
          </p:nvSpPr>
          <p:spPr bwMode="auto">
            <a:xfrm>
              <a:off x="5665415" y="27864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8"/>
            <p:cNvSpPr>
              <a:spLocks noChangeArrowheads="1"/>
            </p:cNvSpPr>
            <p:nvPr/>
          </p:nvSpPr>
          <p:spPr bwMode="auto">
            <a:xfrm>
              <a:off x="5665415" y="281639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9"/>
            <p:cNvSpPr>
              <a:spLocks noChangeArrowheads="1"/>
            </p:cNvSpPr>
            <p:nvPr/>
          </p:nvSpPr>
          <p:spPr bwMode="auto">
            <a:xfrm>
              <a:off x="5665415" y="284722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0"/>
            <p:cNvSpPr>
              <a:spLocks noChangeArrowheads="1"/>
            </p:cNvSpPr>
            <p:nvPr/>
          </p:nvSpPr>
          <p:spPr bwMode="auto">
            <a:xfrm>
              <a:off x="5665415" y="336594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1"/>
            <p:cNvSpPr>
              <a:spLocks noChangeArrowheads="1"/>
            </p:cNvSpPr>
            <p:nvPr/>
          </p:nvSpPr>
          <p:spPr bwMode="auto">
            <a:xfrm>
              <a:off x="5665415" y="339676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2"/>
            <p:cNvSpPr>
              <a:spLocks noChangeArrowheads="1"/>
            </p:cNvSpPr>
            <p:nvPr/>
          </p:nvSpPr>
          <p:spPr bwMode="auto">
            <a:xfrm>
              <a:off x="5665415" y="3427590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3"/>
            <p:cNvSpPr>
              <a:spLocks noChangeArrowheads="1"/>
            </p:cNvSpPr>
            <p:nvPr/>
          </p:nvSpPr>
          <p:spPr bwMode="auto">
            <a:xfrm>
              <a:off x="5665415" y="345753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4"/>
            <p:cNvSpPr>
              <a:spLocks noChangeArrowheads="1"/>
            </p:cNvSpPr>
            <p:nvPr/>
          </p:nvSpPr>
          <p:spPr bwMode="auto">
            <a:xfrm>
              <a:off x="5665415" y="363543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5"/>
            <p:cNvSpPr>
              <a:spLocks noChangeArrowheads="1"/>
            </p:cNvSpPr>
            <p:nvPr/>
          </p:nvSpPr>
          <p:spPr bwMode="auto">
            <a:xfrm>
              <a:off x="5665415" y="366625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6"/>
            <p:cNvSpPr>
              <a:spLocks noChangeArrowheads="1"/>
            </p:cNvSpPr>
            <p:nvPr/>
          </p:nvSpPr>
          <p:spPr bwMode="auto">
            <a:xfrm>
              <a:off x="5665415" y="369707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7"/>
            <p:cNvSpPr>
              <a:spLocks noChangeArrowheads="1"/>
            </p:cNvSpPr>
            <p:nvPr/>
          </p:nvSpPr>
          <p:spPr bwMode="auto">
            <a:xfrm>
              <a:off x="5665415" y="372790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1"/>
            <p:cNvSpPr>
              <a:spLocks noChangeArrowheads="1"/>
            </p:cNvSpPr>
            <p:nvPr/>
          </p:nvSpPr>
          <p:spPr bwMode="auto">
            <a:xfrm>
              <a:off x="5340890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2"/>
            <p:cNvSpPr>
              <a:spLocks noChangeArrowheads="1"/>
            </p:cNvSpPr>
            <p:nvPr/>
          </p:nvSpPr>
          <p:spPr bwMode="auto">
            <a:xfrm>
              <a:off x="5340890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3"/>
            <p:cNvSpPr>
              <a:spLocks noChangeArrowheads="1"/>
            </p:cNvSpPr>
            <p:nvPr/>
          </p:nvSpPr>
          <p:spPr bwMode="auto">
            <a:xfrm>
              <a:off x="5340890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4"/>
            <p:cNvSpPr>
              <a:spLocks noChangeArrowheads="1"/>
            </p:cNvSpPr>
            <p:nvPr/>
          </p:nvSpPr>
          <p:spPr bwMode="auto">
            <a:xfrm>
              <a:off x="5340890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5"/>
            <p:cNvSpPr>
              <a:spLocks noChangeArrowheads="1"/>
            </p:cNvSpPr>
            <p:nvPr/>
          </p:nvSpPr>
          <p:spPr bwMode="auto">
            <a:xfrm>
              <a:off x="5340890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6"/>
            <p:cNvSpPr>
              <a:spLocks noChangeArrowheads="1"/>
            </p:cNvSpPr>
            <p:nvPr/>
          </p:nvSpPr>
          <p:spPr bwMode="auto">
            <a:xfrm>
              <a:off x="5340890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7"/>
            <p:cNvSpPr>
              <a:spLocks noChangeArrowheads="1"/>
            </p:cNvSpPr>
            <p:nvPr/>
          </p:nvSpPr>
          <p:spPr bwMode="auto">
            <a:xfrm>
              <a:off x="5340890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8"/>
            <p:cNvSpPr>
              <a:spLocks noChangeArrowheads="1"/>
            </p:cNvSpPr>
            <p:nvPr/>
          </p:nvSpPr>
          <p:spPr bwMode="auto">
            <a:xfrm>
              <a:off x="5370973" y="328932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9"/>
            <p:cNvSpPr>
              <a:spLocks noChangeArrowheads="1"/>
            </p:cNvSpPr>
            <p:nvPr/>
          </p:nvSpPr>
          <p:spPr bwMode="auto">
            <a:xfrm>
              <a:off x="5370973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0"/>
            <p:cNvSpPr>
              <a:spLocks noChangeArrowheads="1"/>
            </p:cNvSpPr>
            <p:nvPr/>
          </p:nvSpPr>
          <p:spPr bwMode="auto">
            <a:xfrm>
              <a:off x="5370973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1"/>
            <p:cNvSpPr>
              <a:spLocks noChangeArrowheads="1"/>
            </p:cNvSpPr>
            <p:nvPr/>
          </p:nvSpPr>
          <p:spPr bwMode="auto">
            <a:xfrm>
              <a:off x="5370973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2"/>
            <p:cNvSpPr>
              <a:spLocks noChangeArrowheads="1"/>
            </p:cNvSpPr>
            <p:nvPr/>
          </p:nvSpPr>
          <p:spPr bwMode="auto">
            <a:xfrm>
              <a:off x="5370973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3"/>
            <p:cNvSpPr>
              <a:spLocks noChangeArrowheads="1"/>
            </p:cNvSpPr>
            <p:nvPr/>
          </p:nvSpPr>
          <p:spPr bwMode="auto">
            <a:xfrm>
              <a:off x="5370973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4"/>
            <p:cNvSpPr>
              <a:spLocks noChangeArrowheads="1"/>
            </p:cNvSpPr>
            <p:nvPr/>
          </p:nvSpPr>
          <p:spPr bwMode="auto">
            <a:xfrm>
              <a:off x="5370973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5"/>
            <p:cNvSpPr>
              <a:spLocks noChangeArrowheads="1"/>
            </p:cNvSpPr>
            <p:nvPr/>
          </p:nvSpPr>
          <p:spPr bwMode="auto">
            <a:xfrm>
              <a:off x="5370973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6"/>
            <p:cNvSpPr>
              <a:spLocks noChangeArrowheads="1"/>
            </p:cNvSpPr>
            <p:nvPr/>
          </p:nvSpPr>
          <p:spPr bwMode="auto">
            <a:xfrm>
              <a:off x="5370973" y="2158531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7"/>
            <p:cNvSpPr>
              <a:spLocks noChangeArrowheads="1"/>
            </p:cNvSpPr>
            <p:nvPr/>
          </p:nvSpPr>
          <p:spPr bwMode="auto">
            <a:xfrm>
              <a:off x="5370973" y="2217536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8"/>
            <p:cNvSpPr>
              <a:spLocks noChangeArrowheads="1"/>
            </p:cNvSpPr>
            <p:nvPr/>
          </p:nvSpPr>
          <p:spPr bwMode="auto">
            <a:xfrm>
              <a:off x="5370973" y="22756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9"/>
            <p:cNvSpPr>
              <a:spLocks noChangeArrowheads="1"/>
            </p:cNvSpPr>
            <p:nvPr/>
          </p:nvSpPr>
          <p:spPr bwMode="auto">
            <a:xfrm>
              <a:off x="5370973" y="2332906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0"/>
            <p:cNvSpPr>
              <a:spLocks noChangeArrowheads="1"/>
            </p:cNvSpPr>
            <p:nvPr/>
          </p:nvSpPr>
          <p:spPr bwMode="auto">
            <a:xfrm>
              <a:off x="5370973" y="23910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1"/>
            <p:cNvSpPr>
              <a:spLocks noChangeArrowheads="1"/>
            </p:cNvSpPr>
            <p:nvPr/>
          </p:nvSpPr>
          <p:spPr bwMode="auto">
            <a:xfrm>
              <a:off x="5370973" y="24491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2"/>
            <p:cNvSpPr>
              <a:spLocks noChangeArrowheads="1"/>
            </p:cNvSpPr>
            <p:nvPr/>
          </p:nvSpPr>
          <p:spPr bwMode="auto">
            <a:xfrm>
              <a:off x="5370973" y="250639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3"/>
            <p:cNvSpPr>
              <a:spLocks noChangeArrowheads="1"/>
            </p:cNvSpPr>
            <p:nvPr/>
          </p:nvSpPr>
          <p:spPr bwMode="auto">
            <a:xfrm>
              <a:off x="5370973" y="2565405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4"/>
            <p:cNvSpPr>
              <a:spLocks noChangeArrowheads="1"/>
            </p:cNvSpPr>
            <p:nvPr/>
          </p:nvSpPr>
          <p:spPr bwMode="auto">
            <a:xfrm>
              <a:off x="7053765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5"/>
            <p:cNvSpPr>
              <a:spLocks noChangeArrowheads="1"/>
            </p:cNvSpPr>
            <p:nvPr/>
          </p:nvSpPr>
          <p:spPr bwMode="auto">
            <a:xfrm>
              <a:off x="7053765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6"/>
            <p:cNvSpPr>
              <a:spLocks noChangeArrowheads="1"/>
            </p:cNvSpPr>
            <p:nvPr/>
          </p:nvSpPr>
          <p:spPr bwMode="auto">
            <a:xfrm>
              <a:off x="7053765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7"/>
            <p:cNvSpPr>
              <a:spLocks noChangeArrowheads="1"/>
            </p:cNvSpPr>
            <p:nvPr/>
          </p:nvSpPr>
          <p:spPr bwMode="auto">
            <a:xfrm>
              <a:off x="7053765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8"/>
            <p:cNvSpPr>
              <a:spLocks noChangeArrowheads="1"/>
            </p:cNvSpPr>
            <p:nvPr/>
          </p:nvSpPr>
          <p:spPr bwMode="auto">
            <a:xfrm>
              <a:off x="7053765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9"/>
            <p:cNvSpPr>
              <a:spLocks noChangeArrowheads="1"/>
            </p:cNvSpPr>
            <p:nvPr/>
          </p:nvSpPr>
          <p:spPr bwMode="auto">
            <a:xfrm>
              <a:off x="7053765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0"/>
            <p:cNvSpPr>
              <a:spLocks noChangeArrowheads="1"/>
            </p:cNvSpPr>
            <p:nvPr/>
          </p:nvSpPr>
          <p:spPr bwMode="auto">
            <a:xfrm>
              <a:off x="7053765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1"/>
            <p:cNvSpPr>
              <a:spLocks noChangeArrowheads="1"/>
            </p:cNvSpPr>
            <p:nvPr/>
          </p:nvSpPr>
          <p:spPr bwMode="auto">
            <a:xfrm>
              <a:off x="7053765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3"/>
            <p:cNvSpPr>
              <a:spLocks noChangeArrowheads="1"/>
            </p:cNvSpPr>
            <p:nvPr/>
          </p:nvSpPr>
          <p:spPr bwMode="auto">
            <a:xfrm>
              <a:off x="6965341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4"/>
            <p:cNvSpPr>
              <a:spLocks noChangeArrowheads="1"/>
            </p:cNvSpPr>
            <p:nvPr/>
          </p:nvSpPr>
          <p:spPr bwMode="auto">
            <a:xfrm>
              <a:off x="6965341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5"/>
            <p:cNvSpPr>
              <a:spLocks noChangeArrowheads="1"/>
            </p:cNvSpPr>
            <p:nvPr/>
          </p:nvSpPr>
          <p:spPr bwMode="auto">
            <a:xfrm>
              <a:off x="6965341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6"/>
            <p:cNvSpPr>
              <a:spLocks noChangeArrowheads="1"/>
            </p:cNvSpPr>
            <p:nvPr/>
          </p:nvSpPr>
          <p:spPr bwMode="auto">
            <a:xfrm>
              <a:off x="6965341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7"/>
            <p:cNvSpPr>
              <a:spLocks noChangeArrowheads="1"/>
            </p:cNvSpPr>
            <p:nvPr/>
          </p:nvSpPr>
          <p:spPr bwMode="auto">
            <a:xfrm>
              <a:off x="6965341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8"/>
            <p:cNvSpPr>
              <a:spLocks noChangeArrowheads="1"/>
            </p:cNvSpPr>
            <p:nvPr/>
          </p:nvSpPr>
          <p:spPr bwMode="auto">
            <a:xfrm>
              <a:off x="6965341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9"/>
            <p:cNvSpPr>
              <a:spLocks noChangeArrowheads="1"/>
            </p:cNvSpPr>
            <p:nvPr/>
          </p:nvSpPr>
          <p:spPr bwMode="auto">
            <a:xfrm>
              <a:off x="6965341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0"/>
            <p:cNvSpPr>
              <a:spLocks noChangeArrowheads="1"/>
            </p:cNvSpPr>
            <p:nvPr/>
          </p:nvSpPr>
          <p:spPr bwMode="auto">
            <a:xfrm>
              <a:off x="5370973" y="1520038"/>
              <a:ext cx="9298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1"/>
            <p:cNvSpPr>
              <a:spLocks noChangeArrowheads="1"/>
            </p:cNvSpPr>
            <p:nvPr/>
          </p:nvSpPr>
          <p:spPr bwMode="auto">
            <a:xfrm>
              <a:off x="5370973" y="1579924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2"/>
            <p:cNvSpPr>
              <a:spLocks noChangeArrowheads="1"/>
            </p:cNvSpPr>
            <p:nvPr/>
          </p:nvSpPr>
          <p:spPr bwMode="auto">
            <a:xfrm>
              <a:off x="5370973" y="16380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3"/>
            <p:cNvSpPr>
              <a:spLocks noChangeArrowheads="1"/>
            </p:cNvSpPr>
            <p:nvPr/>
          </p:nvSpPr>
          <p:spPr bwMode="auto">
            <a:xfrm>
              <a:off x="5370973" y="169529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4"/>
            <p:cNvSpPr>
              <a:spLocks noChangeArrowheads="1"/>
            </p:cNvSpPr>
            <p:nvPr/>
          </p:nvSpPr>
          <p:spPr bwMode="auto">
            <a:xfrm>
              <a:off x="5370973" y="17534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5"/>
            <p:cNvSpPr>
              <a:spLocks noChangeArrowheads="1"/>
            </p:cNvSpPr>
            <p:nvPr/>
          </p:nvSpPr>
          <p:spPr bwMode="auto">
            <a:xfrm>
              <a:off x="5370973" y="181154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6"/>
            <p:cNvSpPr>
              <a:spLocks noChangeArrowheads="1"/>
            </p:cNvSpPr>
            <p:nvPr/>
          </p:nvSpPr>
          <p:spPr bwMode="auto">
            <a:xfrm>
              <a:off x="5370973" y="186878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7"/>
            <p:cNvSpPr>
              <a:spLocks noChangeArrowheads="1"/>
            </p:cNvSpPr>
            <p:nvPr/>
          </p:nvSpPr>
          <p:spPr bwMode="auto">
            <a:xfrm>
              <a:off x="5370973" y="1927793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8"/>
            <p:cNvSpPr>
              <a:spLocks noChangeArrowheads="1"/>
            </p:cNvSpPr>
            <p:nvPr/>
          </p:nvSpPr>
          <p:spPr bwMode="auto">
            <a:xfrm>
              <a:off x="6965341" y="1520038"/>
              <a:ext cx="9207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9"/>
            <p:cNvSpPr>
              <a:spLocks noChangeArrowheads="1"/>
            </p:cNvSpPr>
            <p:nvPr/>
          </p:nvSpPr>
          <p:spPr bwMode="auto">
            <a:xfrm>
              <a:off x="6965341" y="15790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0"/>
            <p:cNvSpPr>
              <a:spLocks noChangeArrowheads="1"/>
            </p:cNvSpPr>
            <p:nvPr/>
          </p:nvSpPr>
          <p:spPr bwMode="auto">
            <a:xfrm>
              <a:off x="6965341" y="1637168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1"/>
            <p:cNvSpPr>
              <a:spLocks noChangeArrowheads="1"/>
            </p:cNvSpPr>
            <p:nvPr/>
          </p:nvSpPr>
          <p:spPr bwMode="auto">
            <a:xfrm>
              <a:off x="6965341" y="16952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2"/>
            <p:cNvSpPr>
              <a:spLocks noChangeArrowheads="1"/>
            </p:cNvSpPr>
            <p:nvPr/>
          </p:nvSpPr>
          <p:spPr bwMode="auto">
            <a:xfrm>
              <a:off x="6965341" y="175253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3"/>
            <p:cNvSpPr>
              <a:spLocks noChangeArrowheads="1"/>
            </p:cNvSpPr>
            <p:nvPr/>
          </p:nvSpPr>
          <p:spPr bwMode="auto">
            <a:xfrm>
              <a:off x="6965341" y="18115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4"/>
            <p:cNvSpPr>
              <a:spLocks noChangeArrowheads="1"/>
            </p:cNvSpPr>
            <p:nvPr/>
          </p:nvSpPr>
          <p:spPr bwMode="auto">
            <a:xfrm>
              <a:off x="6965341" y="1867907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5"/>
            <p:cNvSpPr>
              <a:spLocks noChangeArrowheads="1"/>
            </p:cNvSpPr>
            <p:nvPr/>
          </p:nvSpPr>
          <p:spPr bwMode="auto">
            <a:xfrm>
              <a:off x="6965341" y="1926912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6"/>
            <p:cNvSpPr>
              <a:spLocks noChangeArrowheads="1"/>
            </p:cNvSpPr>
            <p:nvPr/>
          </p:nvSpPr>
          <p:spPr bwMode="auto">
            <a:xfrm rot="21336077">
              <a:off x="6965341" y="213034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7"/>
            <p:cNvSpPr>
              <a:spLocks noChangeArrowheads="1"/>
            </p:cNvSpPr>
            <p:nvPr/>
          </p:nvSpPr>
          <p:spPr bwMode="auto">
            <a:xfrm rot="21336077">
              <a:off x="6965341" y="21875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8"/>
            <p:cNvSpPr>
              <a:spLocks noChangeArrowheads="1"/>
            </p:cNvSpPr>
            <p:nvPr/>
          </p:nvSpPr>
          <p:spPr bwMode="auto">
            <a:xfrm rot="21336077">
              <a:off x="6965341" y="224659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9"/>
            <p:cNvSpPr>
              <a:spLocks noChangeArrowheads="1"/>
            </p:cNvSpPr>
            <p:nvPr/>
          </p:nvSpPr>
          <p:spPr bwMode="auto">
            <a:xfrm rot="21336077">
              <a:off x="6965341" y="2302962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0"/>
            <p:cNvSpPr>
              <a:spLocks noChangeArrowheads="1"/>
            </p:cNvSpPr>
            <p:nvPr/>
          </p:nvSpPr>
          <p:spPr bwMode="auto">
            <a:xfrm rot="21336077">
              <a:off x="6965341" y="2361968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1"/>
            <p:cNvSpPr>
              <a:spLocks noChangeArrowheads="1"/>
            </p:cNvSpPr>
            <p:nvPr/>
          </p:nvSpPr>
          <p:spPr bwMode="auto">
            <a:xfrm rot="21336077">
              <a:off x="6965341" y="24200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2"/>
            <p:cNvSpPr>
              <a:spLocks noChangeArrowheads="1"/>
            </p:cNvSpPr>
            <p:nvPr/>
          </p:nvSpPr>
          <p:spPr bwMode="auto">
            <a:xfrm rot="21336077">
              <a:off x="6965341" y="247821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3"/>
            <p:cNvSpPr>
              <a:spLocks noChangeArrowheads="1"/>
            </p:cNvSpPr>
            <p:nvPr/>
          </p:nvSpPr>
          <p:spPr bwMode="auto">
            <a:xfrm rot="21336077">
              <a:off x="6965341" y="2535462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4"/>
            <p:cNvSpPr>
              <a:spLocks noChangeArrowheads="1"/>
            </p:cNvSpPr>
            <p:nvPr/>
          </p:nvSpPr>
          <p:spPr bwMode="auto">
            <a:xfrm>
              <a:off x="5639891" y="3781624"/>
              <a:ext cx="24886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5"/>
            <p:cNvSpPr>
              <a:spLocks noChangeArrowheads="1"/>
            </p:cNvSpPr>
            <p:nvPr/>
          </p:nvSpPr>
          <p:spPr bwMode="auto">
            <a:xfrm>
              <a:off x="6512281" y="3781624"/>
              <a:ext cx="24795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6"/>
            <p:cNvSpPr>
              <a:spLocks noChangeArrowheads="1"/>
            </p:cNvSpPr>
            <p:nvPr/>
          </p:nvSpPr>
          <p:spPr bwMode="auto">
            <a:xfrm>
              <a:off x="5577903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7"/>
            <p:cNvSpPr>
              <a:spLocks noChangeArrowheads="1"/>
            </p:cNvSpPr>
            <p:nvPr/>
          </p:nvSpPr>
          <p:spPr bwMode="auto">
            <a:xfrm>
              <a:off x="5516827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8"/>
            <p:cNvSpPr>
              <a:spLocks noChangeArrowheads="1"/>
            </p:cNvSpPr>
            <p:nvPr/>
          </p:nvSpPr>
          <p:spPr bwMode="auto">
            <a:xfrm>
              <a:off x="5453927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9"/>
            <p:cNvSpPr>
              <a:spLocks noChangeArrowheads="1"/>
            </p:cNvSpPr>
            <p:nvPr/>
          </p:nvSpPr>
          <p:spPr bwMode="auto">
            <a:xfrm>
              <a:off x="5391939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0"/>
            <p:cNvSpPr>
              <a:spLocks noChangeArrowheads="1"/>
            </p:cNvSpPr>
            <p:nvPr/>
          </p:nvSpPr>
          <p:spPr bwMode="auto">
            <a:xfrm>
              <a:off x="5329951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1"/>
            <p:cNvSpPr>
              <a:spLocks noChangeArrowheads="1"/>
            </p:cNvSpPr>
            <p:nvPr/>
          </p:nvSpPr>
          <p:spPr bwMode="auto">
            <a:xfrm>
              <a:off x="7035533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2"/>
            <p:cNvSpPr>
              <a:spLocks noChangeArrowheads="1"/>
            </p:cNvSpPr>
            <p:nvPr/>
          </p:nvSpPr>
          <p:spPr bwMode="auto">
            <a:xfrm>
              <a:off x="6973545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3"/>
            <p:cNvSpPr>
              <a:spLocks noChangeArrowheads="1"/>
            </p:cNvSpPr>
            <p:nvPr/>
          </p:nvSpPr>
          <p:spPr bwMode="auto">
            <a:xfrm>
              <a:off x="6911557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4"/>
            <p:cNvSpPr>
              <a:spLocks noChangeArrowheads="1"/>
            </p:cNvSpPr>
            <p:nvPr/>
          </p:nvSpPr>
          <p:spPr bwMode="auto">
            <a:xfrm>
              <a:off x="6849569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5"/>
            <p:cNvSpPr>
              <a:spLocks noChangeArrowheads="1"/>
            </p:cNvSpPr>
            <p:nvPr/>
          </p:nvSpPr>
          <p:spPr bwMode="auto">
            <a:xfrm>
              <a:off x="6788492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6"/>
            <p:cNvSpPr>
              <a:spLocks noChangeArrowheads="1"/>
            </p:cNvSpPr>
            <p:nvPr/>
          </p:nvSpPr>
          <p:spPr bwMode="auto">
            <a:xfrm>
              <a:off x="5311719" y="3869692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7"/>
            <p:cNvSpPr>
              <a:spLocks noChangeArrowheads="1"/>
            </p:cNvSpPr>
            <p:nvPr/>
          </p:nvSpPr>
          <p:spPr bwMode="auto">
            <a:xfrm>
              <a:off x="5311719" y="4130373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8"/>
            <p:cNvSpPr>
              <a:spLocks noChangeArrowheads="1"/>
            </p:cNvSpPr>
            <p:nvPr/>
          </p:nvSpPr>
          <p:spPr bwMode="auto">
            <a:xfrm>
              <a:off x="6994511" y="3897874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9"/>
            <p:cNvSpPr>
              <a:spLocks noChangeArrowheads="1"/>
            </p:cNvSpPr>
            <p:nvPr/>
          </p:nvSpPr>
          <p:spPr bwMode="auto">
            <a:xfrm>
              <a:off x="6994511" y="3985061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1"/>
            <p:cNvSpPr>
              <a:spLocks noChangeArrowheads="1"/>
            </p:cNvSpPr>
            <p:nvPr/>
          </p:nvSpPr>
          <p:spPr bwMode="auto">
            <a:xfrm rot="5203622">
              <a:off x="6078690" y="456541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2"/>
            <p:cNvSpPr>
              <a:spLocks noChangeArrowheads="1"/>
            </p:cNvSpPr>
            <p:nvPr/>
          </p:nvSpPr>
          <p:spPr bwMode="auto">
            <a:xfrm rot="16168825">
              <a:off x="6045873" y="459095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3"/>
            <p:cNvSpPr>
              <a:spLocks noChangeArrowheads="1"/>
            </p:cNvSpPr>
            <p:nvPr/>
          </p:nvSpPr>
          <p:spPr bwMode="auto">
            <a:xfrm rot="5203622">
              <a:off x="6071398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4"/>
            <p:cNvSpPr>
              <a:spLocks noChangeArrowheads="1"/>
            </p:cNvSpPr>
            <p:nvPr/>
          </p:nvSpPr>
          <p:spPr bwMode="auto">
            <a:xfrm rot="16168825">
              <a:off x="6045873" y="4902714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5"/>
            <p:cNvSpPr>
              <a:spLocks noChangeArrowheads="1"/>
            </p:cNvSpPr>
            <p:nvPr/>
          </p:nvSpPr>
          <p:spPr bwMode="auto">
            <a:xfrm rot="5203622">
              <a:off x="6071838" y="4724376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6"/>
            <p:cNvSpPr>
              <a:spLocks noChangeArrowheads="1"/>
            </p:cNvSpPr>
            <p:nvPr/>
          </p:nvSpPr>
          <p:spPr bwMode="auto">
            <a:xfrm rot="16168825">
              <a:off x="6045433" y="4745512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7"/>
            <p:cNvSpPr>
              <a:spLocks noChangeArrowheads="1"/>
            </p:cNvSpPr>
            <p:nvPr/>
          </p:nvSpPr>
          <p:spPr bwMode="auto">
            <a:xfrm rot="5203622">
              <a:off x="6250540" y="4578183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8"/>
            <p:cNvSpPr>
              <a:spLocks noChangeArrowheads="1"/>
            </p:cNvSpPr>
            <p:nvPr/>
          </p:nvSpPr>
          <p:spPr bwMode="auto">
            <a:xfrm rot="16168825">
              <a:off x="6214061" y="4591409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9"/>
            <p:cNvSpPr>
              <a:spLocks noChangeArrowheads="1"/>
            </p:cNvSpPr>
            <p:nvPr/>
          </p:nvSpPr>
          <p:spPr bwMode="auto">
            <a:xfrm rot="5203622">
              <a:off x="6250980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0"/>
            <p:cNvSpPr>
              <a:spLocks noChangeArrowheads="1"/>
            </p:cNvSpPr>
            <p:nvPr/>
          </p:nvSpPr>
          <p:spPr bwMode="auto">
            <a:xfrm rot="16168825">
              <a:off x="6214061" y="4903170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1"/>
            <p:cNvSpPr>
              <a:spLocks noChangeArrowheads="1"/>
            </p:cNvSpPr>
            <p:nvPr/>
          </p:nvSpPr>
          <p:spPr bwMode="auto">
            <a:xfrm rot="5203622">
              <a:off x="6251421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2"/>
            <p:cNvSpPr>
              <a:spLocks noChangeArrowheads="1"/>
            </p:cNvSpPr>
            <p:nvPr/>
          </p:nvSpPr>
          <p:spPr bwMode="auto">
            <a:xfrm rot="16168825">
              <a:off x="6214501" y="5055087"/>
              <a:ext cx="695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3"/>
            <p:cNvSpPr>
              <a:spLocks noChangeArrowheads="1"/>
            </p:cNvSpPr>
            <p:nvPr/>
          </p:nvSpPr>
          <p:spPr bwMode="auto">
            <a:xfrm rot="5203622">
              <a:off x="6250980" y="4731862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4"/>
            <p:cNvSpPr>
              <a:spLocks noChangeArrowheads="1"/>
            </p:cNvSpPr>
            <p:nvPr/>
          </p:nvSpPr>
          <p:spPr bwMode="auto">
            <a:xfrm rot="16168825">
              <a:off x="6213620" y="4745968"/>
              <a:ext cx="71335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5"/>
            <p:cNvSpPr>
              <a:spLocks noChangeArrowheads="1"/>
            </p:cNvSpPr>
            <p:nvPr/>
          </p:nvSpPr>
          <p:spPr bwMode="auto">
            <a:xfrm rot="5203622">
              <a:off x="6071838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6"/>
            <p:cNvSpPr>
              <a:spLocks noChangeArrowheads="1"/>
            </p:cNvSpPr>
            <p:nvPr/>
          </p:nvSpPr>
          <p:spPr bwMode="auto">
            <a:xfrm rot="16168825">
              <a:off x="6046313" y="5054631"/>
              <a:ext cx="695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8"/>
            <p:cNvSpPr>
              <a:spLocks noChangeArrowheads="1"/>
            </p:cNvSpPr>
            <p:nvPr/>
          </p:nvSpPr>
          <p:spPr bwMode="auto">
            <a:xfrm>
              <a:off x="5734696" y="4416594"/>
              <a:ext cx="9936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Oval 1929"/>
            <p:cNvSpPr>
              <a:spLocks noChangeArrowheads="1"/>
            </p:cNvSpPr>
            <p:nvPr/>
          </p:nvSpPr>
          <p:spPr bwMode="auto">
            <a:xfrm>
              <a:off x="6525044" y="4420997"/>
              <a:ext cx="984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3" name="Group 1930"/>
            <p:cNvGrpSpPr>
              <a:grpSpLocks/>
            </p:cNvGrpSpPr>
            <p:nvPr/>
          </p:nvGrpSpPr>
          <p:grpSpPr bwMode="auto">
            <a:xfrm>
              <a:off x="5630588" y="4594542"/>
              <a:ext cx="5287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3"/>
            <p:cNvGrpSpPr>
              <a:grpSpLocks/>
            </p:cNvGrpSpPr>
            <p:nvPr/>
          </p:nvGrpSpPr>
          <p:grpSpPr bwMode="auto">
            <a:xfrm>
              <a:off x="5354564" y="4317077"/>
              <a:ext cx="1203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5" name="Group 1937"/>
            <p:cNvGrpSpPr>
              <a:grpSpLocks/>
            </p:cNvGrpSpPr>
            <p:nvPr/>
          </p:nvGrpSpPr>
          <p:grpSpPr bwMode="auto">
            <a:xfrm>
              <a:off x="6802167" y="4342617"/>
              <a:ext cx="123976" cy="80142"/>
              <a:chOff x="1584" y="5232"/>
              <a:chExt cx="240" cy="192"/>
            </a:xfrm>
          </p:grpSpPr>
          <p:sp>
            <p:nvSpPr>
              <p:cNvPr id="146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6" name="Rectangle 1941"/>
            <p:cNvSpPr>
              <a:spLocks noChangeArrowheads="1"/>
            </p:cNvSpPr>
            <p:nvPr/>
          </p:nvSpPr>
          <p:spPr bwMode="auto">
            <a:xfrm>
              <a:off x="6847746" y="3328074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2"/>
            <p:cNvSpPr>
              <a:spLocks noChangeArrowheads="1"/>
            </p:cNvSpPr>
            <p:nvPr/>
          </p:nvSpPr>
          <p:spPr bwMode="auto">
            <a:xfrm>
              <a:off x="6847746" y="3358017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3"/>
            <p:cNvSpPr>
              <a:spLocks noChangeArrowheads="1"/>
            </p:cNvSpPr>
            <p:nvPr/>
          </p:nvSpPr>
          <p:spPr bwMode="auto">
            <a:xfrm>
              <a:off x="6847746" y="3388841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4"/>
            <p:cNvSpPr>
              <a:spLocks noChangeArrowheads="1"/>
            </p:cNvSpPr>
            <p:nvPr/>
          </p:nvSpPr>
          <p:spPr bwMode="auto">
            <a:xfrm>
              <a:off x="6847746" y="3418784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5"/>
            <p:cNvSpPr>
              <a:spLocks noChangeArrowheads="1"/>
            </p:cNvSpPr>
            <p:nvPr/>
          </p:nvSpPr>
          <p:spPr bwMode="auto">
            <a:xfrm>
              <a:off x="6847746" y="3447846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6"/>
            <p:cNvSpPr>
              <a:spLocks noChangeArrowheads="1"/>
            </p:cNvSpPr>
            <p:nvPr/>
          </p:nvSpPr>
          <p:spPr bwMode="auto">
            <a:xfrm>
              <a:off x="6843188" y="3563215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7"/>
            <p:cNvSpPr>
              <a:spLocks noChangeArrowheads="1"/>
            </p:cNvSpPr>
            <p:nvPr/>
          </p:nvSpPr>
          <p:spPr bwMode="auto">
            <a:xfrm>
              <a:off x="6843188" y="3594039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8"/>
            <p:cNvSpPr>
              <a:spLocks noChangeArrowheads="1"/>
            </p:cNvSpPr>
            <p:nvPr/>
          </p:nvSpPr>
          <p:spPr bwMode="auto">
            <a:xfrm>
              <a:off x="6843188" y="362486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9"/>
            <p:cNvSpPr>
              <a:spLocks noChangeArrowheads="1"/>
            </p:cNvSpPr>
            <p:nvPr/>
          </p:nvSpPr>
          <p:spPr bwMode="auto">
            <a:xfrm>
              <a:off x="6843188" y="365568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0"/>
            <p:cNvSpPr>
              <a:spLocks noChangeArrowheads="1"/>
            </p:cNvSpPr>
            <p:nvPr/>
          </p:nvSpPr>
          <p:spPr bwMode="auto">
            <a:xfrm>
              <a:off x="6843188" y="3685630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8"/>
            <p:cNvSpPr>
              <a:spLocks noChangeArrowheads="1"/>
            </p:cNvSpPr>
            <p:nvPr/>
          </p:nvSpPr>
          <p:spPr bwMode="auto">
            <a:xfrm>
              <a:off x="6843188" y="244563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9"/>
            <p:cNvSpPr>
              <a:spLocks noChangeArrowheads="1"/>
            </p:cNvSpPr>
            <p:nvPr/>
          </p:nvSpPr>
          <p:spPr bwMode="auto">
            <a:xfrm>
              <a:off x="6843188" y="247821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0"/>
            <p:cNvSpPr>
              <a:spLocks noChangeArrowheads="1"/>
            </p:cNvSpPr>
            <p:nvPr/>
          </p:nvSpPr>
          <p:spPr bwMode="auto">
            <a:xfrm>
              <a:off x="6843188" y="2507280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1"/>
            <p:cNvSpPr>
              <a:spLocks noChangeArrowheads="1"/>
            </p:cNvSpPr>
            <p:nvPr/>
          </p:nvSpPr>
          <p:spPr bwMode="auto">
            <a:xfrm>
              <a:off x="6843188" y="2535462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2"/>
            <p:cNvSpPr>
              <a:spLocks noChangeArrowheads="1"/>
            </p:cNvSpPr>
            <p:nvPr/>
          </p:nvSpPr>
          <p:spPr bwMode="auto">
            <a:xfrm>
              <a:off x="6843188" y="2568928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2"/>
            <p:cNvSpPr>
              <a:spLocks noChangeArrowheads="1"/>
            </p:cNvSpPr>
            <p:nvPr/>
          </p:nvSpPr>
          <p:spPr bwMode="auto">
            <a:xfrm>
              <a:off x="6140353" y="2999580"/>
              <a:ext cx="5925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3"/>
            <p:cNvSpPr>
              <a:spLocks noChangeArrowheads="1"/>
            </p:cNvSpPr>
            <p:nvPr/>
          </p:nvSpPr>
          <p:spPr bwMode="auto">
            <a:xfrm>
              <a:off x="6140353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4"/>
            <p:cNvSpPr>
              <a:spLocks noChangeArrowheads="1"/>
            </p:cNvSpPr>
            <p:nvPr/>
          </p:nvSpPr>
          <p:spPr bwMode="auto">
            <a:xfrm>
              <a:off x="6287119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5"/>
            <p:cNvSpPr>
              <a:spLocks noChangeArrowheads="1"/>
            </p:cNvSpPr>
            <p:nvPr/>
          </p:nvSpPr>
          <p:spPr bwMode="auto">
            <a:xfrm>
              <a:off x="6287119" y="2999580"/>
              <a:ext cx="583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4"/>
            <p:cNvSpPr>
              <a:spLocks noChangeArrowheads="1"/>
            </p:cNvSpPr>
            <p:nvPr/>
          </p:nvSpPr>
          <p:spPr bwMode="auto">
            <a:xfrm rot="10800000">
              <a:off x="6356399" y="3352733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85"/>
            <p:cNvSpPr>
              <a:spLocks noChangeArrowheads="1"/>
            </p:cNvSpPr>
            <p:nvPr/>
          </p:nvSpPr>
          <p:spPr bwMode="auto">
            <a:xfrm rot="10800000">
              <a:off x="6356399" y="367153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46185" y="3608130"/>
              <a:ext cx="291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45099" y="3608130"/>
              <a:ext cx="2917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45099" y="3405574"/>
              <a:ext cx="2917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53303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46185" y="3405574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48008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53303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48008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37256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61682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07174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61682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95236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31599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95236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31599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3" name="AutoShape 2002"/>
            <p:cNvSpPr>
              <a:spLocks noChangeArrowheads="1"/>
            </p:cNvSpPr>
            <p:nvPr/>
          </p:nvSpPr>
          <p:spPr bwMode="auto">
            <a:xfrm rot="10800000">
              <a:off x="6387394" y="1753418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AutoShape 2003"/>
            <p:cNvSpPr>
              <a:spLocks noChangeArrowheads="1"/>
            </p:cNvSpPr>
            <p:nvPr/>
          </p:nvSpPr>
          <p:spPr bwMode="auto">
            <a:xfrm rot="10800000">
              <a:off x="6355488" y="1782480"/>
              <a:ext cx="5013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7"/>
            <p:cNvSpPr>
              <a:spLocks noChangeArrowheads="1"/>
            </p:cNvSpPr>
            <p:nvPr/>
          </p:nvSpPr>
          <p:spPr bwMode="auto">
            <a:xfrm>
              <a:off x="5104789" y="4188498"/>
              <a:ext cx="20693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8"/>
            <p:cNvSpPr>
              <a:spLocks noChangeArrowheads="1"/>
            </p:cNvSpPr>
            <p:nvPr/>
          </p:nvSpPr>
          <p:spPr bwMode="auto">
            <a:xfrm>
              <a:off x="7113018" y="4216680"/>
              <a:ext cx="20693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9"/>
            <p:cNvSpPr>
              <a:spLocks noChangeArrowheads="1"/>
            </p:cNvSpPr>
            <p:nvPr/>
          </p:nvSpPr>
          <p:spPr bwMode="auto">
            <a:xfrm>
              <a:off x="4897858" y="4188498"/>
              <a:ext cx="176848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0"/>
            <p:cNvSpPr>
              <a:spLocks noChangeArrowheads="1"/>
            </p:cNvSpPr>
            <p:nvPr/>
          </p:nvSpPr>
          <p:spPr bwMode="auto">
            <a:xfrm>
              <a:off x="7379202" y="4216680"/>
              <a:ext cx="176848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11"/>
            <p:cNvSpPr>
              <a:spLocks noChangeArrowheads="1"/>
            </p:cNvSpPr>
            <p:nvPr/>
          </p:nvSpPr>
          <p:spPr bwMode="auto">
            <a:xfrm>
              <a:off x="4838605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Rectangle 2012"/>
            <p:cNvSpPr>
              <a:spLocks noChangeArrowheads="1"/>
            </p:cNvSpPr>
            <p:nvPr/>
          </p:nvSpPr>
          <p:spPr bwMode="auto">
            <a:xfrm>
              <a:off x="7586133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1" name="Line 2020"/>
            <p:cNvSpPr>
              <a:spLocks noChangeShapeType="1"/>
            </p:cNvSpPr>
            <p:nvPr/>
          </p:nvSpPr>
          <p:spPr bwMode="auto">
            <a:xfrm>
              <a:off x="5872346" y="4643810"/>
              <a:ext cx="103009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2" name="AutoShape 2021"/>
            <p:cNvSpPr>
              <a:spLocks noChangeArrowheads="1"/>
            </p:cNvSpPr>
            <p:nvPr/>
          </p:nvSpPr>
          <p:spPr bwMode="auto">
            <a:xfrm>
              <a:off x="5872346" y="485429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AutoShape 2022"/>
            <p:cNvSpPr>
              <a:spLocks noChangeArrowheads="1"/>
            </p:cNvSpPr>
            <p:nvPr/>
          </p:nvSpPr>
          <p:spPr bwMode="auto">
            <a:xfrm>
              <a:off x="5872346" y="455662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31"/>
            <p:cNvSpPr>
              <a:spLocks noChangeArrowheads="1"/>
            </p:cNvSpPr>
            <p:nvPr/>
          </p:nvSpPr>
          <p:spPr bwMode="auto">
            <a:xfrm>
              <a:off x="4867776" y="1376487"/>
              <a:ext cx="177759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5" name="Rectangle 2032"/>
            <p:cNvSpPr>
              <a:spLocks noChangeArrowheads="1"/>
            </p:cNvSpPr>
            <p:nvPr/>
          </p:nvSpPr>
          <p:spPr bwMode="auto">
            <a:xfrm>
              <a:off x="5164042" y="1376487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6" name="Rectangle 2033"/>
            <p:cNvSpPr>
              <a:spLocks noChangeArrowheads="1"/>
            </p:cNvSpPr>
            <p:nvPr/>
          </p:nvSpPr>
          <p:spPr bwMode="auto">
            <a:xfrm>
              <a:off x="7408373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7" name="Rectangle 2034"/>
            <p:cNvSpPr>
              <a:spLocks noChangeArrowheads="1"/>
            </p:cNvSpPr>
            <p:nvPr/>
          </p:nvSpPr>
          <p:spPr bwMode="auto">
            <a:xfrm>
              <a:off x="7053765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74906" y="3671539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74906" y="3584351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74906" y="3468102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74906" y="3352733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14929" y="3202136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14929" y="3114949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76992" y="3232079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76992" y="3144892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59322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30151" y="2883330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14929" y="27098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88492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47821" y="268077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47821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40815" y="24773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72721" y="2302962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72721" y="2187593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43912" y="1782480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55488" y="1637168"/>
              <a:ext cx="474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50468" y="132100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06812" y="132100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55938" y="1201232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06812" y="1201232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55938" y="110083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06812" y="110083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68425" y="4356708"/>
              <a:ext cx="510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54214" y="4356708"/>
              <a:ext cx="5013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98695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46372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98695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46372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133960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57111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72271" y="4245742"/>
              <a:ext cx="783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38455" y="4245742"/>
              <a:ext cx="77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54564" y="4397219"/>
              <a:ext cx="8933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43188" y="4422759"/>
              <a:ext cx="902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24669" y="5010173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24669" y="4716025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81562" y="4711622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81562" y="4981110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96509" y="3841510"/>
              <a:ext cx="10574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33073" y="3202136"/>
              <a:ext cx="11850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78640" y="1492737"/>
              <a:ext cx="85689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67701" y="3939266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69524" y="1231175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4" name="Line 2103"/>
            <p:cNvSpPr>
              <a:spLocks noChangeShapeType="1"/>
            </p:cNvSpPr>
            <p:nvPr/>
          </p:nvSpPr>
          <p:spPr bwMode="auto">
            <a:xfrm>
              <a:off x="6169524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4"/>
            <p:cNvSpPr>
              <a:spLocks noChangeShapeType="1"/>
            </p:cNvSpPr>
            <p:nvPr/>
          </p:nvSpPr>
          <p:spPr bwMode="auto">
            <a:xfrm>
              <a:off x="6317201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5"/>
            <p:cNvSpPr>
              <a:spLocks noChangeShapeType="1"/>
            </p:cNvSpPr>
            <p:nvPr/>
          </p:nvSpPr>
          <p:spPr bwMode="auto">
            <a:xfrm>
              <a:off x="6169524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6"/>
            <p:cNvSpPr>
              <a:spLocks noChangeShapeType="1"/>
            </p:cNvSpPr>
            <p:nvPr/>
          </p:nvSpPr>
          <p:spPr bwMode="auto">
            <a:xfrm>
              <a:off x="6317201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AutoShape 2111"/>
            <p:cNvSpPr>
              <a:spLocks noChangeArrowheads="1"/>
            </p:cNvSpPr>
            <p:nvPr/>
          </p:nvSpPr>
          <p:spPr bwMode="auto">
            <a:xfrm>
              <a:off x="6994511" y="4071368"/>
              <a:ext cx="9298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2"/>
            <p:cNvSpPr>
              <a:spLocks noChangeArrowheads="1"/>
            </p:cNvSpPr>
            <p:nvPr/>
          </p:nvSpPr>
          <p:spPr bwMode="auto">
            <a:xfrm>
              <a:off x="6994511" y="4159436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3"/>
            <p:cNvSpPr>
              <a:spLocks noChangeArrowheads="1"/>
            </p:cNvSpPr>
            <p:nvPr/>
          </p:nvSpPr>
          <p:spPr bwMode="auto">
            <a:xfrm>
              <a:off x="5311719" y="3955998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4"/>
            <p:cNvSpPr>
              <a:spLocks noChangeArrowheads="1"/>
            </p:cNvSpPr>
            <p:nvPr/>
          </p:nvSpPr>
          <p:spPr bwMode="auto">
            <a:xfrm>
              <a:off x="5311719" y="4043186"/>
              <a:ext cx="9298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91140" y="2621769"/>
              <a:ext cx="118506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3" name="Rectangle 2117"/>
            <p:cNvSpPr>
              <a:spLocks noChangeArrowheads="1"/>
            </p:cNvSpPr>
            <p:nvPr/>
          </p:nvSpPr>
          <p:spPr bwMode="auto">
            <a:xfrm>
              <a:off x="8195985" y="2953785"/>
              <a:ext cx="44303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8"/>
            <p:cNvSpPr>
              <a:spLocks noChangeArrowheads="1"/>
            </p:cNvSpPr>
            <p:nvPr/>
          </p:nvSpPr>
          <p:spPr bwMode="auto">
            <a:xfrm>
              <a:off x="8195985" y="3677704"/>
              <a:ext cx="44303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Rectangle 2119"/>
            <p:cNvSpPr>
              <a:spLocks noChangeArrowheads="1"/>
            </p:cNvSpPr>
            <p:nvPr/>
          </p:nvSpPr>
          <p:spPr bwMode="auto">
            <a:xfrm>
              <a:off x="8195985" y="3504210"/>
              <a:ext cx="176848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32087" y="3098216"/>
              <a:ext cx="177759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32087" y="3823016"/>
              <a:ext cx="177759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8" name="Line 2123"/>
            <p:cNvSpPr>
              <a:spLocks noChangeShapeType="1"/>
            </p:cNvSpPr>
            <p:nvPr/>
          </p:nvSpPr>
          <p:spPr bwMode="auto">
            <a:xfrm>
              <a:off x="7782124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4"/>
            <p:cNvSpPr>
              <a:spLocks noChangeShapeType="1"/>
            </p:cNvSpPr>
            <p:nvPr/>
          </p:nvSpPr>
          <p:spPr bwMode="auto">
            <a:xfrm>
              <a:off x="7871460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5"/>
            <p:cNvSpPr>
              <a:spLocks noChangeShapeType="1"/>
            </p:cNvSpPr>
            <p:nvPr/>
          </p:nvSpPr>
          <p:spPr bwMode="auto">
            <a:xfrm flipH="1" flipV="1">
              <a:off x="7605276" y="3098216"/>
              <a:ext cx="176848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6"/>
            <p:cNvSpPr>
              <a:spLocks noChangeShapeType="1"/>
            </p:cNvSpPr>
            <p:nvPr/>
          </p:nvSpPr>
          <p:spPr bwMode="auto">
            <a:xfrm>
              <a:off x="7634447" y="3011029"/>
              <a:ext cx="561538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7"/>
            <p:cNvSpPr>
              <a:spLocks noChangeShapeType="1"/>
            </p:cNvSpPr>
            <p:nvPr/>
          </p:nvSpPr>
          <p:spPr bwMode="auto">
            <a:xfrm>
              <a:off x="7871460" y="3156341"/>
              <a:ext cx="26527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9"/>
            <p:cNvSpPr>
              <a:spLocks noChangeShapeType="1"/>
            </p:cNvSpPr>
            <p:nvPr/>
          </p:nvSpPr>
          <p:spPr bwMode="auto">
            <a:xfrm flipH="1" flipV="1">
              <a:off x="7575194" y="3764010"/>
              <a:ext cx="20693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0"/>
            <p:cNvSpPr>
              <a:spLocks noChangeShapeType="1"/>
            </p:cNvSpPr>
            <p:nvPr/>
          </p:nvSpPr>
          <p:spPr bwMode="auto">
            <a:xfrm>
              <a:off x="7871460" y="3823016"/>
              <a:ext cx="26527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1"/>
            <p:cNvSpPr>
              <a:spLocks noChangeShapeType="1"/>
            </p:cNvSpPr>
            <p:nvPr/>
          </p:nvSpPr>
          <p:spPr bwMode="auto">
            <a:xfrm>
              <a:off x="7486769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2"/>
            <p:cNvSpPr>
              <a:spLocks noChangeShapeType="1"/>
            </p:cNvSpPr>
            <p:nvPr/>
          </p:nvSpPr>
          <p:spPr bwMode="auto">
            <a:xfrm>
              <a:off x="7486769" y="3823016"/>
              <a:ext cx="64996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Rectangle 2209"/>
            <p:cNvSpPr>
              <a:spLocks noChangeArrowheads="1"/>
            </p:cNvSpPr>
            <p:nvPr/>
          </p:nvSpPr>
          <p:spPr bwMode="auto">
            <a:xfrm>
              <a:off x="8195985" y="4082816"/>
              <a:ext cx="2917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212"/>
            <p:cNvSpPr>
              <a:spLocks noChangeArrowheads="1"/>
            </p:cNvSpPr>
            <p:nvPr/>
          </p:nvSpPr>
          <p:spPr bwMode="auto">
            <a:xfrm>
              <a:off x="7634447" y="3591397"/>
              <a:ext cx="2917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0"/>
            <p:cNvSpPr>
              <a:spLocks noChangeArrowheads="1"/>
            </p:cNvSpPr>
            <p:nvPr/>
          </p:nvSpPr>
          <p:spPr bwMode="auto">
            <a:xfrm rot="591949">
              <a:off x="7664529" y="3040091"/>
              <a:ext cx="44303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33"/>
            <p:cNvSpPr>
              <a:spLocks noChangeArrowheads="1"/>
            </p:cNvSpPr>
            <p:nvPr/>
          </p:nvSpPr>
          <p:spPr bwMode="auto">
            <a:xfrm rot="885259">
              <a:off x="7634447" y="3910203"/>
              <a:ext cx="41386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1" name="Rectangle 2336"/>
            <p:cNvSpPr>
              <a:spLocks noChangeArrowheads="1"/>
            </p:cNvSpPr>
            <p:nvPr/>
          </p:nvSpPr>
          <p:spPr bwMode="auto">
            <a:xfrm rot="591949">
              <a:off x="8019137" y="3126398"/>
              <a:ext cx="5834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7"/>
            <p:cNvSpPr>
              <a:spLocks noChangeArrowheads="1"/>
            </p:cNvSpPr>
            <p:nvPr/>
          </p:nvSpPr>
          <p:spPr bwMode="auto">
            <a:xfrm rot="591949">
              <a:off x="7900630" y="3098216"/>
              <a:ext cx="5834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8"/>
            <p:cNvSpPr>
              <a:spLocks noChangeArrowheads="1"/>
            </p:cNvSpPr>
            <p:nvPr/>
          </p:nvSpPr>
          <p:spPr bwMode="auto">
            <a:xfrm rot="591949">
              <a:off x="7752953" y="3098216"/>
              <a:ext cx="5925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1"/>
            <p:cNvSpPr>
              <a:spLocks noChangeArrowheads="1"/>
            </p:cNvSpPr>
            <p:nvPr/>
          </p:nvSpPr>
          <p:spPr bwMode="auto">
            <a:xfrm rot="591949">
              <a:off x="8019137" y="3881141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2"/>
            <p:cNvSpPr>
              <a:spLocks noChangeArrowheads="1"/>
            </p:cNvSpPr>
            <p:nvPr/>
          </p:nvSpPr>
          <p:spPr bwMode="auto">
            <a:xfrm rot="591949">
              <a:off x="7900630" y="3851198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3"/>
            <p:cNvSpPr>
              <a:spLocks noChangeArrowheads="1"/>
            </p:cNvSpPr>
            <p:nvPr/>
          </p:nvSpPr>
          <p:spPr bwMode="auto">
            <a:xfrm rot="591949">
              <a:off x="7752953" y="3851198"/>
              <a:ext cx="5925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Text Box 2365"/>
            <p:cNvSpPr txBox="1">
              <a:spLocks noChangeArrowheads="1"/>
            </p:cNvSpPr>
            <p:nvPr/>
          </p:nvSpPr>
          <p:spPr bwMode="auto">
            <a:xfrm>
              <a:off x="8225156" y="4111879"/>
              <a:ext cx="20693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8" name="Text Box 2367"/>
            <p:cNvSpPr txBox="1">
              <a:spLocks noChangeArrowheads="1"/>
            </p:cNvSpPr>
            <p:nvPr/>
          </p:nvSpPr>
          <p:spPr bwMode="auto">
            <a:xfrm>
              <a:off x="7841377" y="2981086"/>
              <a:ext cx="20693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9" name="Text Box 2390"/>
            <p:cNvSpPr txBox="1">
              <a:spLocks noChangeArrowheads="1"/>
            </p:cNvSpPr>
            <p:nvPr/>
          </p:nvSpPr>
          <p:spPr bwMode="auto">
            <a:xfrm>
              <a:off x="7841377" y="3764010"/>
              <a:ext cx="237013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Text Box 2419"/>
            <p:cNvSpPr txBox="1">
              <a:spLocks noChangeArrowheads="1"/>
            </p:cNvSpPr>
            <p:nvPr/>
          </p:nvSpPr>
          <p:spPr bwMode="auto">
            <a:xfrm>
              <a:off x="7782124" y="3586113"/>
              <a:ext cx="89336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509"/>
            <p:cNvSpPr>
              <a:spLocks noChangeArrowheads="1"/>
            </p:cNvSpPr>
            <p:nvPr/>
          </p:nvSpPr>
          <p:spPr bwMode="auto">
            <a:xfrm>
              <a:off x="7634447" y="3127279"/>
              <a:ext cx="30083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1"/>
            <p:cNvSpPr>
              <a:spLocks noChangeArrowheads="1"/>
            </p:cNvSpPr>
            <p:nvPr/>
          </p:nvSpPr>
          <p:spPr bwMode="auto">
            <a:xfrm>
              <a:off x="5665415" y="360284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2"/>
            <p:cNvSpPr>
              <a:spLocks noChangeArrowheads="1"/>
            </p:cNvSpPr>
            <p:nvPr/>
          </p:nvSpPr>
          <p:spPr bwMode="auto">
            <a:xfrm>
              <a:off x="5665415" y="348747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3"/>
            <p:cNvSpPr>
              <a:spLocks noChangeArrowheads="1"/>
            </p:cNvSpPr>
            <p:nvPr/>
          </p:nvSpPr>
          <p:spPr bwMode="auto">
            <a:xfrm>
              <a:off x="5665415" y="2993415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4"/>
            <p:cNvSpPr>
              <a:spLocks noChangeArrowheads="1"/>
            </p:cNvSpPr>
            <p:nvPr/>
          </p:nvSpPr>
          <p:spPr bwMode="auto">
            <a:xfrm>
              <a:off x="5665415" y="287716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5"/>
            <p:cNvSpPr>
              <a:spLocks noChangeArrowheads="1"/>
            </p:cNvSpPr>
            <p:nvPr/>
          </p:nvSpPr>
          <p:spPr bwMode="auto">
            <a:xfrm>
              <a:off x="5665415" y="2413928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6"/>
            <p:cNvSpPr>
              <a:spLocks noChangeArrowheads="1"/>
            </p:cNvSpPr>
            <p:nvPr/>
          </p:nvSpPr>
          <p:spPr bwMode="auto">
            <a:xfrm>
              <a:off x="5665415" y="2327621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8" name="Group 2576"/>
            <p:cNvGrpSpPr>
              <a:grpSpLocks/>
            </p:cNvGrpSpPr>
            <p:nvPr/>
          </p:nvGrpSpPr>
          <p:grpSpPr bwMode="auto">
            <a:xfrm>
              <a:off x="7628977" y="3957760"/>
              <a:ext cx="82955" cy="199034"/>
              <a:chOff x="3203" y="3606"/>
              <a:chExt cx="91" cy="273"/>
            </a:xfrm>
          </p:grpSpPr>
          <p:sp>
            <p:nvSpPr>
              <p:cNvPr id="145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77"/>
            <p:cNvGrpSpPr>
              <a:grpSpLocks/>
            </p:cNvGrpSpPr>
            <p:nvPr/>
          </p:nvGrpSpPr>
          <p:grpSpPr bwMode="auto">
            <a:xfrm>
              <a:off x="8042838" y="4037021"/>
              <a:ext cx="82955" cy="199915"/>
              <a:chOff x="3203" y="3606"/>
              <a:chExt cx="91" cy="273"/>
            </a:xfrm>
          </p:grpSpPr>
          <p:sp>
            <p:nvSpPr>
              <p:cNvPr id="145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84"/>
            <p:cNvGrpSpPr>
              <a:grpSpLocks/>
            </p:cNvGrpSpPr>
            <p:nvPr/>
          </p:nvGrpSpPr>
          <p:grpSpPr bwMode="auto">
            <a:xfrm>
              <a:off x="7711932" y="3158102"/>
              <a:ext cx="82043" cy="199915"/>
              <a:chOff x="3203" y="3606"/>
              <a:chExt cx="91" cy="273"/>
            </a:xfrm>
          </p:grpSpPr>
          <p:sp>
            <p:nvSpPr>
              <p:cNvPr id="144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91"/>
            <p:cNvGrpSpPr>
              <a:grpSpLocks/>
            </p:cNvGrpSpPr>
            <p:nvPr/>
          </p:nvGrpSpPr>
          <p:grpSpPr bwMode="auto">
            <a:xfrm>
              <a:off x="8042838" y="3198614"/>
              <a:ext cx="82955" cy="199034"/>
              <a:chOff x="3203" y="3606"/>
              <a:chExt cx="91" cy="273"/>
            </a:xfrm>
          </p:grpSpPr>
          <p:sp>
            <p:nvSpPr>
              <p:cNvPr id="144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2" name="AutoShape 2604"/>
            <p:cNvSpPr>
              <a:spLocks noChangeArrowheads="1"/>
            </p:cNvSpPr>
            <p:nvPr/>
          </p:nvSpPr>
          <p:spPr bwMode="auto">
            <a:xfrm>
              <a:off x="5645360" y="179128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5"/>
            <p:cNvSpPr>
              <a:spLocks noChangeArrowheads="1"/>
            </p:cNvSpPr>
            <p:nvPr/>
          </p:nvSpPr>
          <p:spPr bwMode="auto">
            <a:xfrm>
              <a:off x="5645360" y="182211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6"/>
            <p:cNvSpPr>
              <a:spLocks noChangeArrowheads="1"/>
            </p:cNvSpPr>
            <p:nvPr/>
          </p:nvSpPr>
          <p:spPr bwMode="auto">
            <a:xfrm>
              <a:off x="5645360" y="185293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7"/>
            <p:cNvSpPr>
              <a:spLocks noChangeArrowheads="1"/>
            </p:cNvSpPr>
            <p:nvPr/>
          </p:nvSpPr>
          <p:spPr bwMode="auto">
            <a:xfrm>
              <a:off x="5645360" y="1882878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8"/>
            <p:cNvSpPr>
              <a:spLocks noChangeArrowheads="1"/>
            </p:cNvSpPr>
            <p:nvPr/>
          </p:nvSpPr>
          <p:spPr bwMode="auto">
            <a:xfrm>
              <a:off x="5645360" y="1915463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9"/>
            <p:cNvSpPr>
              <a:spLocks noChangeArrowheads="1"/>
            </p:cNvSpPr>
            <p:nvPr/>
          </p:nvSpPr>
          <p:spPr bwMode="auto">
            <a:xfrm>
              <a:off x="5645360" y="176046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Line 2673"/>
            <p:cNvSpPr>
              <a:spLocks noChangeShapeType="1"/>
            </p:cNvSpPr>
            <p:nvPr/>
          </p:nvSpPr>
          <p:spPr bwMode="auto">
            <a:xfrm>
              <a:off x="6429327" y="4643810"/>
              <a:ext cx="10301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9" name="AutoShape 2674"/>
            <p:cNvSpPr>
              <a:spLocks noChangeArrowheads="1"/>
            </p:cNvSpPr>
            <p:nvPr/>
          </p:nvSpPr>
          <p:spPr bwMode="auto">
            <a:xfrm>
              <a:off x="6429327" y="485429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AutoShape 2675"/>
            <p:cNvSpPr>
              <a:spLocks noChangeArrowheads="1"/>
            </p:cNvSpPr>
            <p:nvPr/>
          </p:nvSpPr>
          <p:spPr bwMode="auto">
            <a:xfrm>
              <a:off x="6429327" y="455662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4 Elipse"/>
            <p:cNvSpPr>
              <a:spLocks noChangeArrowheads="1"/>
            </p:cNvSpPr>
            <p:nvPr/>
          </p:nvSpPr>
          <p:spPr bwMode="auto">
            <a:xfrm>
              <a:off x="6174994" y="1590492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749 Elipse"/>
            <p:cNvSpPr>
              <a:spLocks noChangeArrowheads="1"/>
            </p:cNvSpPr>
            <p:nvPr/>
          </p:nvSpPr>
          <p:spPr bwMode="auto">
            <a:xfrm>
              <a:off x="5917014" y="3764010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3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5351" y="3757846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4" name="751 Elipse"/>
            <p:cNvSpPr>
              <a:spLocks noChangeArrowheads="1"/>
            </p:cNvSpPr>
            <p:nvPr/>
          </p:nvSpPr>
          <p:spPr bwMode="auto">
            <a:xfrm>
              <a:off x="5865965" y="4340856"/>
              <a:ext cx="57430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5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1178" y="4339094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7518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82386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8" name="755 Elipse"/>
            <p:cNvSpPr>
              <a:spLocks noChangeArrowheads="1"/>
            </p:cNvSpPr>
            <p:nvPr/>
          </p:nvSpPr>
          <p:spPr bwMode="auto">
            <a:xfrm>
              <a:off x="5693675" y="3314863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9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7513" y="353063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191" y="345401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191" y="352710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0645" y="284017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1557" y="294850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9309" y="2928245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5470" y="269926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370" y="274330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2928" y="235932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6382" y="260855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3840" y="2142679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2084" y="220961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6642" y="230472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2928" y="195333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635" y="168032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3023" y="169969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7371" y="132100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5351" y="132452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7" name="Line 2526"/>
            <p:cNvSpPr>
              <a:spLocks noChangeShapeType="1"/>
            </p:cNvSpPr>
            <p:nvPr/>
          </p:nvSpPr>
          <p:spPr bwMode="auto">
            <a:xfrm>
              <a:off x="6255213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7"/>
            <p:cNvSpPr>
              <a:spLocks noChangeShapeType="1"/>
            </p:cNvSpPr>
            <p:nvPr/>
          </p:nvSpPr>
          <p:spPr bwMode="auto">
            <a:xfrm>
              <a:off x="5097496" y="5731449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29"/>
            <p:cNvSpPr>
              <a:spLocks noChangeShapeType="1"/>
            </p:cNvSpPr>
            <p:nvPr/>
          </p:nvSpPr>
          <p:spPr bwMode="auto">
            <a:xfrm>
              <a:off x="4849544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0"/>
            <p:cNvSpPr>
              <a:spLocks noChangeShapeType="1"/>
            </p:cNvSpPr>
            <p:nvPr/>
          </p:nvSpPr>
          <p:spPr bwMode="auto">
            <a:xfrm flipH="1">
              <a:off x="4849544" y="5291990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31"/>
            <p:cNvSpPr>
              <a:spLocks noChangeShapeType="1"/>
            </p:cNvSpPr>
            <p:nvPr/>
          </p:nvSpPr>
          <p:spPr bwMode="auto">
            <a:xfrm flipH="1" flipV="1">
              <a:off x="4849544" y="5451393"/>
              <a:ext cx="24795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Rectangle 3271"/>
            <p:cNvSpPr>
              <a:spLocks noChangeArrowheads="1"/>
            </p:cNvSpPr>
            <p:nvPr/>
          </p:nvSpPr>
          <p:spPr bwMode="auto">
            <a:xfrm>
              <a:off x="5965328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3" name="Rectangle 3272"/>
            <p:cNvSpPr>
              <a:spLocks noChangeArrowheads="1"/>
            </p:cNvSpPr>
            <p:nvPr/>
          </p:nvSpPr>
          <p:spPr bwMode="auto">
            <a:xfrm>
              <a:off x="5676355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4" name="Rectangle 3273"/>
            <p:cNvSpPr>
              <a:spLocks noChangeArrowheads="1"/>
            </p:cNvSpPr>
            <p:nvPr/>
          </p:nvSpPr>
          <p:spPr bwMode="auto">
            <a:xfrm>
              <a:off x="5386469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5" name="Text Box 3276"/>
            <p:cNvSpPr txBox="1">
              <a:spLocks noChangeArrowheads="1"/>
            </p:cNvSpPr>
            <p:nvPr/>
          </p:nvSpPr>
          <p:spPr bwMode="auto">
            <a:xfrm>
              <a:off x="5676355" y="5742898"/>
              <a:ext cx="19416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6" name="Text Box 3277"/>
            <p:cNvSpPr txBox="1">
              <a:spLocks noChangeArrowheads="1"/>
            </p:cNvSpPr>
            <p:nvPr/>
          </p:nvSpPr>
          <p:spPr bwMode="auto">
            <a:xfrm>
              <a:off x="5956212" y="5745540"/>
              <a:ext cx="194168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7" name="Rectangle 3279"/>
            <p:cNvSpPr>
              <a:spLocks noChangeArrowheads="1"/>
            </p:cNvSpPr>
            <p:nvPr/>
          </p:nvSpPr>
          <p:spPr bwMode="auto">
            <a:xfrm rot="18686630">
              <a:off x="6201693" y="5705708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8" name="Text Box 3280"/>
            <p:cNvSpPr txBox="1">
              <a:spLocks noChangeArrowheads="1"/>
            </p:cNvSpPr>
            <p:nvPr/>
          </p:nvSpPr>
          <p:spPr bwMode="auto">
            <a:xfrm rot="18746806">
              <a:off x="6195605" y="5682687"/>
              <a:ext cx="187585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9" name="Group 3338"/>
            <p:cNvGrpSpPr>
              <a:grpSpLocks/>
            </p:cNvGrpSpPr>
            <p:nvPr/>
          </p:nvGrpSpPr>
          <p:grpSpPr bwMode="auto">
            <a:xfrm>
              <a:off x="5144899" y="5332501"/>
              <a:ext cx="30994" cy="163806"/>
              <a:chOff x="1344" y="5904"/>
              <a:chExt cx="48" cy="240"/>
            </a:xfrm>
          </p:grpSpPr>
          <p:sp>
            <p:nvSpPr>
              <p:cNvPr id="143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0" name="Group 3342"/>
            <p:cNvGrpSpPr>
              <a:grpSpLocks/>
            </p:cNvGrpSpPr>
            <p:nvPr/>
          </p:nvGrpSpPr>
          <p:grpSpPr bwMode="auto">
            <a:xfrm>
              <a:off x="5142164" y="5532416"/>
              <a:ext cx="30994" cy="163806"/>
              <a:chOff x="1344" y="5904"/>
              <a:chExt cx="48" cy="240"/>
            </a:xfrm>
          </p:grpSpPr>
          <p:sp>
            <p:nvSpPr>
              <p:cNvPr id="143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1" name="Text Box 3346"/>
            <p:cNvSpPr txBox="1">
              <a:spLocks noChangeArrowheads="1"/>
            </p:cNvSpPr>
            <p:nvPr/>
          </p:nvSpPr>
          <p:spPr bwMode="auto">
            <a:xfrm>
              <a:off x="4976255" y="5332501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2" name="Text Box 3347"/>
            <p:cNvSpPr txBox="1">
              <a:spLocks noChangeArrowheads="1"/>
            </p:cNvSpPr>
            <p:nvPr/>
          </p:nvSpPr>
          <p:spPr bwMode="auto">
            <a:xfrm>
              <a:off x="4973520" y="5532416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3" name="Text Box 3363"/>
            <p:cNvSpPr txBox="1">
              <a:spLocks noChangeArrowheads="1"/>
            </p:cNvSpPr>
            <p:nvPr/>
          </p:nvSpPr>
          <p:spPr bwMode="auto">
            <a:xfrm>
              <a:off x="5180450" y="5103037"/>
              <a:ext cx="8769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4" name="AutoShape 3398"/>
            <p:cNvSpPr>
              <a:spLocks noChangeArrowheads="1"/>
            </p:cNvSpPr>
            <p:nvPr/>
          </p:nvSpPr>
          <p:spPr bwMode="auto">
            <a:xfrm>
              <a:off x="5346359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399"/>
            <p:cNvSpPr txBox="1">
              <a:spLocks noChangeArrowheads="1"/>
            </p:cNvSpPr>
            <p:nvPr/>
          </p:nvSpPr>
          <p:spPr bwMode="auto">
            <a:xfrm>
              <a:off x="5345448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6" name="AutoShape 3400"/>
            <p:cNvSpPr>
              <a:spLocks noChangeArrowheads="1"/>
            </p:cNvSpPr>
            <p:nvPr/>
          </p:nvSpPr>
          <p:spPr bwMode="auto">
            <a:xfrm>
              <a:off x="5346359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1"/>
            <p:cNvSpPr txBox="1">
              <a:spLocks noChangeArrowheads="1"/>
            </p:cNvSpPr>
            <p:nvPr/>
          </p:nvSpPr>
          <p:spPr bwMode="auto">
            <a:xfrm>
              <a:off x="5345448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8" name="AutoShape 3402"/>
            <p:cNvSpPr>
              <a:spLocks noChangeArrowheads="1"/>
            </p:cNvSpPr>
            <p:nvPr/>
          </p:nvSpPr>
          <p:spPr bwMode="auto">
            <a:xfrm>
              <a:off x="5552378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03"/>
            <p:cNvSpPr txBox="1">
              <a:spLocks noChangeArrowheads="1"/>
            </p:cNvSpPr>
            <p:nvPr/>
          </p:nvSpPr>
          <p:spPr bwMode="auto">
            <a:xfrm>
              <a:off x="5552378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0" name="AutoShape 3404"/>
            <p:cNvSpPr>
              <a:spLocks noChangeArrowheads="1"/>
            </p:cNvSpPr>
            <p:nvPr/>
          </p:nvSpPr>
          <p:spPr bwMode="auto">
            <a:xfrm>
              <a:off x="5553290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05"/>
            <p:cNvSpPr txBox="1">
              <a:spLocks noChangeArrowheads="1"/>
            </p:cNvSpPr>
            <p:nvPr/>
          </p:nvSpPr>
          <p:spPr bwMode="auto">
            <a:xfrm>
              <a:off x="5552378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2" name="AutoShape 3406"/>
            <p:cNvSpPr>
              <a:spLocks noChangeArrowheads="1"/>
            </p:cNvSpPr>
            <p:nvPr/>
          </p:nvSpPr>
          <p:spPr bwMode="auto">
            <a:xfrm>
              <a:off x="5760221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Text Box 3407"/>
            <p:cNvSpPr txBox="1">
              <a:spLocks noChangeArrowheads="1"/>
            </p:cNvSpPr>
            <p:nvPr/>
          </p:nvSpPr>
          <p:spPr bwMode="auto">
            <a:xfrm>
              <a:off x="5759309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4" name="AutoShape 3408"/>
            <p:cNvSpPr>
              <a:spLocks noChangeArrowheads="1"/>
            </p:cNvSpPr>
            <p:nvPr/>
          </p:nvSpPr>
          <p:spPr bwMode="auto">
            <a:xfrm>
              <a:off x="5760221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Text Box 3409"/>
            <p:cNvSpPr txBox="1">
              <a:spLocks noChangeArrowheads="1"/>
            </p:cNvSpPr>
            <p:nvPr/>
          </p:nvSpPr>
          <p:spPr bwMode="auto">
            <a:xfrm>
              <a:off x="5759309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6" name="AutoShape 3410"/>
            <p:cNvSpPr>
              <a:spLocks noChangeArrowheads="1"/>
            </p:cNvSpPr>
            <p:nvPr/>
          </p:nvSpPr>
          <p:spPr bwMode="auto">
            <a:xfrm>
              <a:off x="6008173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Text Box 3411"/>
            <p:cNvSpPr txBox="1">
              <a:spLocks noChangeArrowheads="1"/>
            </p:cNvSpPr>
            <p:nvPr/>
          </p:nvSpPr>
          <p:spPr bwMode="auto">
            <a:xfrm>
              <a:off x="6007261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8" name="AutoShape 3412"/>
            <p:cNvSpPr>
              <a:spLocks noChangeArrowheads="1"/>
            </p:cNvSpPr>
            <p:nvPr/>
          </p:nvSpPr>
          <p:spPr bwMode="auto">
            <a:xfrm>
              <a:off x="6008173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Text Box 3413"/>
            <p:cNvSpPr txBox="1">
              <a:spLocks noChangeArrowheads="1"/>
            </p:cNvSpPr>
            <p:nvPr/>
          </p:nvSpPr>
          <p:spPr bwMode="auto">
            <a:xfrm>
              <a:off x="6007261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0" name="Line 2134"/>
            <p:cNvSpPr>
              <a:spLocks noChangeShapeType="1"/>
            </p:cNvSpPr>
            <p:nvPr/>
          </p:nvSpPr>
          <p:spPr bwMode="auto">
            <a:xfrm>
              <a:off x="8076567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5"/>
            <p:cNvSpPr>
              <a:spLocks noChangeShapeType="1"/>
            </p:cNvSpPr>
            <p:nvPr/>
          </p:nvSpPr>
          <p:spPr bwMode="auto">
            <a:xfrm>
              <a:off x="6628965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6"/>
            <p:cNvSpPr>
              <a:spLocks noChangeShapeType="1"/>
            </p:cNvSpPr>
            <p:nvPr/>
          </p:nvSpPr>
          <p:spPr bwMode="auto">
            <a:xfrm>
              <a:off x="6628965" y="5757870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7"/>
            <p:cNvSpPr>
              <a:spLocks noChangeShapeType="1"/>
            </p:cNvSpPr>
            <p:nvPr/>
          </p:nvSpPr>
          <p:spPr bwMode="auto">
            <a:xfrm flipV="1">
              <a:off x="7781213" y="5498069"/>
              <a:ext cx="2953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8"/>
            <p:cNvSpPr>
              <a:spLocks noChangeShapeType="1"/>
            </p:cNvSpPr>
            <p:nvPr/>
          </p:nvSpPr>
          <p:spPr bwMode="auto">
            <a:xfrm>
              <a:off x="6628965" y="5323695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Rectangle 2140"/>
            <p:cNvSpPr>
              <a:spLocks noChangeArrowheads="1"/>
            </p:cNvSpPr>
            <p:nvPr/>
          </p:nvSpPr>
          <p:spPr bwMode="auto">
            <a:xfrm>
              <a:off x="6628965" y="5178382"/>
              <a:ext cx="14767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1"/>
            <p:cNvSpPr>
              <a:spLocks noChangeArrowheads="1"/>
            </p:cNvSpPr>
            <p:nvPr/>
          </p:nvSpPr>
          <p:spPr bwMode="auto">
            <a:xfrm>
              <a:off x="6836807" y="5178382"/>
              <a:ext cx="35369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2"/>
            <p:cNvSpPr>
              <a:spLocks noChangeArrowheads="1"/>
            </p:cNvSpPr>
            <p:nvPr/>
          </p:nvSpPr>
          <p:spPr bwMode="auto">
            <a:xfrm>
              <a:off x="7248845" y="5178382"/>
              <a:ext cx="17867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3"/>
            <p:cNvSpPr>
              <a:spLocks noChangeArrowheads="1"/>
            </p:cNvSpPr>
            <p:nvPr/>
          </p:nvSpPr>
          <p:spPr bwMode="auto">
            <a:xfrm>
              <a:off x="7485858" y="5178382"/>
              <a:ext cx="176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4"/>
            <p:cNvSpPr>
              <a:spLocks noChangeArrowheads="1"/>
            </p:cNvSpPr>
            <p:nvPr/>
          </p:nvSpPr>
          <p:spPr bwMode="auto">
            <a:xfrm>
              <a:off x="7722871" y="5178382"/>
              <a:ext cx="3245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5"/>
            <p:cNvSpPr>
              <a:spLocks noChangeArrowheads="1"/>
            </p:cNvSpPr>
            <p:nvPr/>
          </p:nvSpPr>
          <p:spPr bwMode="auto">
            <a:xfrm>
              <a:off x="6776642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0"/>
            <p:cNvSpPr>
              <a:spLocks noChangeArrowheads="1"/>
            </p:cNvSpPr>
            <p:nvPr/>
          </p:nvSpPr>
          <p:spPr bwMode="auto">
            <a:xfrm>
              <a:off x="6776642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1"/>
            <p:cNvSpPr>
              <a:spLocks noChangeArrowheads="1"/>
            </p:cNvSpPr>
            <p:nvPr/>
          </p:nvSpPr>
          <p:spPr bwMode="auto">
            <a:xfrm>
              <a:off x="6776642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2"/>
            <p:cNvSpPr>
              <a:spLocks noChangeArrowheads="1"/>
            </p:cNvSpPr>
            <p:nvPr/>
          </p:nvSpPr>
          <p:spPr bwMode="auto">
            <a:xfrm>
              <a:off x="7899719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3"/>
            <p:cNvSpPr>
              <a:spLocks noChangeArrowheads="1"/>
            </p:cNvSpPr>
            <p:nvPr/>
          </p:nvSpPr>
          <p:spPr bwMode="auto">
            <a:xfrm>
              <a:off x="7899719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4"/>
            <p:cNvSpPr>
              <a:spLocks noChangeArrowheads="1"/>
            </p:cNvSpPr>
            <p:nvPr/>
          </p:nvSpPr>
          <p:spPr bwMode="auto">
            <a:xfrm rot="19251360">
              <a:off x="7864167" y="5638978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5"/>
            <p:cNvSpPr>
              <a:spLocks noChangeArrowheads="1"/>
            </p:cNvSpPr>
            <p:nvPr/>
          </p:nvSpPr>
          <p:spPr bwMode="auto">
            <a:xfrm>
              <a:off x="7132162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7"/>
            <p:cNvSpPr>
              <a:spLocks noChangeArrowheads="1"/>
            </p:cNvSpPr>
            <p:nvPr/>
          </p:nvSpPr>
          <p:spPr bwMode="auto">
            <a:xfrm>
              <a:off x="7132162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0"/>
            <p:cNvSpPr>
              <a:spLocks noChangeArrowheads="1"/>
            </p:cNvSpPr>
            <p:nvPr/>
          </p:nvSpPr>
          <p:spPr bwMode="auto">
            <a:xfrm>
              <a:off x="7132162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3"/>
            <p:cNvSpPr>
              <a:spLocks noChangeArrowheads="1"/>
            </p:cNvSpPr>
            <p:nvPr/>
          </p:nvSpPr>
          <p:spPr bwMode="auto">
            <a:xfrm>
              <a:off x="695531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4"/>
            <p:cNvSpPr>
              <a:spLocks noChangeArrowheads="1"/>
            </p:cNvSpPr>
            <p:nvPr/>
          </p:nvSpPr>
          <p:spPr bwMode="auto">
            <a:xfrm>
              <a:off x="6955313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5"/>
            <p:cNvSpPr>
              <a:spLocks noChangeArrowheads="1"/>
            </p:cNvSpPr>
            <p:nvPr/>
          </p:nvSpPr>
          <p:spPr bwMode="auto">
            <a:xfrm>
              <a:off x="695531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6"/>
            <p:cNvSpPr>
              <a:spLocks noChangeArrowheads="1"/>
            </p:cNvSpPr>
            <p:nvPr/>
          </p:nvSpPr>
          <p:spPr bwMode="auto">
            <a:xfrm>
              <a:off x="7338181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7"/>
            <p:cNvSpPr>
              <a:spLocks noChangeArrowheads="1"/>
            </p:cNvSpPr>
            <p:nvPr/>
          </p:nvSpPr>
          <p:spPr bwMode="auto">
            <a:xfrm>
              <a:off x="7338181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8"/>
            <p:cNvSpPr>
              <a:spLocks noChangeArrowheads="1"/>
            </p:cNvSpPr>
            <p:nvPr/>
          </p:nvSpPr>
          <p:spPr bwMode="auto">
            <a:xfrm>
              <a:off x="7338181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9"/>
            <p:cNvSpPr>
              <a:spLocks noChangeArrowheads="1"/>
            </p:cNvSpPr>
            <p:nvPr/>
          </p:nvSpPr>
          <p:spPr bwMode="auto">
            <a:xfrm>
              <a:off x="754602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0"/>
            <p:cNvSpPr>
              <a:spLocks noChangeArrowheads="1"/>
            </p:cNvSpPr>
            <p:nvPr/>
          </p:nvSpPr>
          <p:spPr bwMode="auto">
            <a:xfrm>
              <a:off x="7546023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1"/>
            <p:cNvSpPr>
              <a:spLocks noChangeArrowheads="1"/>
            </p:cNvSpPr>
            <p:nvPr/>
          </p:nvSpPr>
          <p:spPr bwMode="auto">
            <a:xfrm>
              <a:off x="754602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2"/>
            <p:cNvSpPr>
              <a:spLocks noChangeArrowheads="1"/>
            </p:cNvSpPr>
            <p:nvPr/>
          </p:nvSpPr>
          <p:spPr bwMode="auto">
            <a:xfrm>
              <a:off x="7722871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3"/>
            <p:cNvSpPr>
              <a:spLocks noChangeArrowheads="1"/>
            </p:cNvSpPr>
            <p:nvPr/>
          </p:nvSpPr>
          <p:spPr bwMode="auto">
            <a:xfrm>
              <a:off x="7722871" y="5729688"/>
              <a:ext cx="2917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4"/>
            <p:cNvSpPr>
              <a:spLocks noChangeArrowheads="1"/>
            </p:cNvSpPr>
            <p:nvPr/>
          </p:nvSpPr>
          <p:spPr bwMode="auto">
            <a:xfrm>
              <a:off x="7722871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5"/>
            <p:cNvSpPr>
              <a:spLocks noChangeArrowheads="1"/>
            </p:cNvSpPr>
            <p:nvPr/>
          </p:nvSpPr>
          <p:spPr bwMode="auto">
            <a:xfrm rot="5400000">
              <a:off x="6719815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6"/>
            <p:cNvSpPr>
              <a:spLocks noChangeArrowheads="1"/>
            </p:cNvSpPr>
            <p:nvPr/>
          </p:nvSpPr>
          <p:spPr bwMode="auto">
            <a:xfrm rot="5400000">
              <a:off x="668973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7"/>
            <p:cNvSpPr>
              <a:spLocks noChangeArrowheads="1"/>
            </p:cNvSpPr>
            <p:nvPr/>
          </p:nvSpPr>
          <p:spPr bwMode="auto">
            <a:xfrm rot="5400000">
              <a:off x="666056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8"/>
            <p:cNvSpPr>
              <a:spLocks noChangeArrowheads="1"/>
            </p:cNvSpPr>
            <p:nvPr/>
          </p:nvSpPr>
          <p:spPr bwMode="auto">
            <a:xfrm rot="5400000">
              <a:off x="663139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9"/>
            <p:cNvSpPr>
              <a:spLocks noChangeArrowheads="1"/>
            </p:cNvSpPr>
            <p:nvPr/>
          </p:nvSpPr>
          <p:spPr bwMode="auto">
            <a:xfrm rot="5400000">
              <a:off x="6601308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0"/>
            <p:cNvSpPr>
              <a:spLocks noChangeArrowheads="1"/>
            </p:cNvSpPr>
            <p:nvPr/>
          </p:nvSpPr>
          <p:spPr bwMode="auto">
            <a:xfrm rot="5400000">
              <a:off x="69267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1"/>
            <p:cNvSpPr>
              <a:spLocks noChangeArrowheads="1"/>
            </p:cNvSpPr>
            <p:nvPr/>
          </p:nvSpPr>
          <p:spPr bwMode="auto">
            <a:xfrm rot="5400000">
              <a:off x="68957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2"/>
            <p:cNvSpPr>
              <a:spLocks noChangeArrowheads="1"/>
            </p:cNvSpPr>
            <p:nvPr/>
          </p:nvSpPr>
          <p:spPr bwMode="auto">
            <a:xfrm rot="5400000">
              <a:off x="686658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3"/>
            <p:cNvSpPr>
              <a:spLocks noChangeArrowheads="1"/>
            </p:cNvSpPr>
            <p:nvPr/>
          </p:nvSpPr>
          <p:spPr bwMode="auto">
            <a:xfrm rot="5400000">
              <a:off x="683741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4"/>
            <p:cNvSpPr>
              <a:spLocks noChangeArrowheads="1"/>
            </p:cNvSpPr>
            <p:nvPr/>
          </p:nvSpPr>
          <p:spPr bwMode="auto">
            <a:xfrm rot="5400000">
              <a:off x="680823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5"/>
            <p:cNvSpPr>
              <a:spLocks noChangeArrowheads="1"/>
            </p:cNvSpPr>
            <p:nvPr/>
          </p:nvSpPr>
          <p:spPr bwMode="auto">
            <a:xfrm rot="5400000">
              <a:off x="707442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6"/>
            <p:cNvSpPr>
              <a:spLocks noChangeArrowheads="1"/>
            </p:cNvSpPr>
            <p:nvPr/>
          </p:nvSpPr>
          <p:spPr bwMode="auto">
            <a:xfrm rot="5400000">
              <a:off x="704342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7"/>
            <p:cNvSpPr>
              <a:spLocks noChangeArrowheads="1"/>
            </p:cNvSpPr>
            <p:nvPr/>
          </p:nvSpPr>
          <p:spPr bwMode="auto">
            <a:xfrm rot="5400000">
              <a:off x="701425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8"/>
            <p:cNvSpPr>
              <a:spLocks noChangeArrowheads="1"/>
            </p:cNvSpPr>
            <p:nvPr/>
          </p:nvSpPr>
          <p:spPr bwMode="auto">
            <a:xfrm rot="5400000">
              <a:off x="69850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9"/>
            <p:cNvSpPr>
              <a:spLocks noChangeArrowheads="1"/>
            </p:cNvSpPr>
            <p:nvPr/>
          </p:nvSpPr>
          <p:spPr bwMode="auto">
            <a:xfrm rot="5400000">
              <a:off x="695591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0"/>
            <p:cNvSpPr>
              <a:spLocks noChangeArrowheads="1"/>
            </p:cNvSpPr>
            <p:nvPr/>
          </p:nvSpPr>
          <p:spPr bwMode="auto">
            <a:xfrm rot="5400000">
              <a:off x="710359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1"/>
            <p:cNvSpPr>
              <a:spLocks noChangeArrowheads="1"/>
            </p:cNvSpPr>
            <p:nvPr/>
          </p:nvSpPr>
          <p:spPr bwMode="auto">
            <a:xfrm rot="5400000">
              <a:off x="730961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2"/>
            <p:cNvSpPr>
              <a:spLocks noChangeArrowheads="1"/>
            </p:cNvSpPr>
            <p:nvPr/>
          </p:nvSpPr>
          <p:spPr bwMode="auto">
            <a:xfrm rot="5400000">
              <a:off x="728044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3"/>
            <p:cNvSpPr>
              <a:spLocks noChangeArrowheads="1"/>
            </p:cNvSpPr>
            <p:nvPr/>
          </p:nvSpPr>
          <p:spPr bwMode="auto">
            <a:xfrm rot="5400000">
              <a:off x="725127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4"/>
            <p:cNvSpPr>
              <a:spLocks noChangeArrowheads="1"/>
            </p:cNvSpPr>
            <p:nvPr/>
          </p:nvSpPr>
          <p:spPr bwMode="auto">
            <a:xfrm rot="5400000">
              <a:off x="722118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5"/>
            <p:cNvSpPr>
              <a:spLocks noChangeArrowheads="1"/>
            </p:cNvSpPr>
            <p:nvPr/>
          </p:nvSpPr>
          <p:spPr bwMode="auto">
            <a:xfrm rot="5400000">
              <a:off x="733878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6"/>
            <p:cNvSpPr>
              <a:spLocks noChangeArrowheads="1"/>
            </p:cNvSpPr>
            <p:nvPr/>
          </p:nvSpPr>
          <p:spPr bwMode="auto">
            <a:xfrm rot="5400000">
              <a:off x="757579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7"/>
            <p:cNvSpPr>
              <a:spLocks noChangeArrowheads="1"/>
            </p:cNvSpPr>
            <p:nvPr/>
          </p:nvSpPr>
          <p:spPr bwMode="auto">
            <a:xfrm rot="5400000">
              <a:off x="754480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8"/>
            <p:cNvSpPr>
              <a:spLocks noChangeArrowheads="1"/>
            </p:cNvSpPr>
            <p:nvPr/>
          </p:nvSpPr>
          <p:spPr bwMode="auto">
            <a:xfrm rot="5400000">
              <a:off x="751563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9"/>
            <p:cNvSpPr>
              <a:spLocks noChangeArrowheads="1"/>
            </p:cNvSpPr>
            <p:nvPr/>
          </p:nvSpPr>
          <p:spPr bwMode="auto">
            <a:xfrm rot="5400000">
              <a:off x="748646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0"/>
            <p:cNvSpPr>
              <a:spLocks noChangeArrowheads="1"/>
            </p:cNvSpPr>
            <p:nvPr/>
          </p:nvSpPr>
          <p:spPr bwMode="auto">
            <a:xfrm rot="5400000">
              <a:off x="7623199" y="5250104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1"/>
            <p:cNvSpPr>
              <a:spLocks noChangeArrowheads="1"/>
            </p:cNvSpPr>
            <p:nvPr/>
          </p:nvSpPr>
          <p:spPr bwMode="auto">
            <a:xfrm rot="5400000">
              <a:off x="778181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2"/>
            <p:cNvSpPr>
              <a:spLocks noChangeArrowheads="1"/>
            </p:cNvSpPr>
            <p:nvPr/>
          </p:nvSpPr>
          <p:spPr bwMode="auto">
            <a:xfrm rot="5400000">
              <a:off x="775264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3"/>
            <p:cNvSpPr>
              <a:spLocks noChangeArrowheads="1"/>
            </p:cNvSpPr>
            <p:nvPr/>
          </p:nvSpPr>
          <p:spPr bwMode="auto">
            <a:xfrm rot="5400000">
              <a:off x="772347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4"/>
            <p:cNvSpPr>
              <a:spLocks noChangeArrowheads="1"/>
            </p:cNvSpPr>
            <p:nvPr/>
          </p:nvSpPr>
          <p:spPr bwMode="auto">
            <a:xfrm rot="5400000">
              <a:off x="769430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5"/>
            <p:cNvSpPr>
              <a:spLocks noChangeArrowheads="1"/>
            </p:cNvSpPr>
            <p:nvPr/>
          </p:nvSpPr>
          <p:spPr bwMode="auto">
            <a:xfrm rot="5400000">
              <a:off x="781098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6"/>
            <p:cNvSpPr>
              <a:spLocks noChangeArrowheads="1"/>
            </p:cNvSpPr>
            <p:nvPr/>
          </p:nvSpPr>
          <p:spPr bwMode="auto">
            <a:xfrm rot="5400000">
              <a:off x="792949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7"/>
            <p:cNvSpPr>
              <a:spLocks noChangeArrowheads="1"/>
            </p:cNvSpPr>
            <p:nvPr/>
          </p:nvSpPr>
          <p:spPr bwMode="auto">
            <a:xfrm rot="5400000">
              <a:off x="790032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8"/>
            <p:cNvSpPr>
              <a:spLocks noChangeArrowheads="1"/>
            </p:cNvSpPr>
            <p:nvPr/>
          </p:nvSpPr>
          <p:spPr bwMode="auto">
            <a:xfrm rot="5400000">
              <a:off x="78711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9"/>
            <p:cNvSpPr>
              <a:spLocks noChangeArrowheads="1"/>
            </p:cNvSpPr>
            <p:nvPr/>
          </p:nvSpPr>
          <p:spPr bwMode="auto">
            <a:xfrm rot="5400000">
              <a:off x="784106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50"/>
            <p:cNvSpPr>
              <a:spLocks noChangeArrowheads="1"/>
            </p:cNvSpPr>
            <p:nvPr/>
          </p:nvSpPr>
          <p:spPr bwMode="auto">
            <a:xfrm rot="5400000">
              <a:off x="7953194" y="5249223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8"/>
            <p:cNvSpPr>
              <a:spLocks noChangeArrowheads="1"/>
            </p:cNvSpPr>
            <p:nvPr/>
          </p:nvSpPr>
          <p:spPr bwMode="auto">
            <a:xfrm>
              <a:off x="6776642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09"/>
            <p:cNvSpPr>
              <a:spLocks noChangeArrowheads="1"/>
            </p:cNvSpPr>
            <p:nvPr/>
          </p:nvSpPr>
          <p:spPr bwMode="auto">
            <a:xfrm>
              <a:off x="7132162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0"/>
            <p:cNvSpPr>
              <a:spLocks noChangeArrowheads="1"/>
            </p:cNvSpPr>
            <p:nvPr/>
          </p:nvSpPr>
          <p:spPr bwMode="auto">
            <a:xfrm>
              <a:off x="6955313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1"/>
            <p:cNvSpPr>
              <a:spLocks noChangeArrowheads="1"/>
            </p:cNvSpPr>
            <p:nvPr/>
          </p:nvSpPr>
          <p:spPr bwMode="auto">
            <a:xfrm>
              <a:off x="7338181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2"/>
            <p:cNvSpPr>
              <a:spLocks noChangeArrowheads="1"/>
            </p:cNvSpPr>
            <p:nvPr/>
          </p:nvSpPr>
          <p:spPr bwMode="auto">
            <a:xfrm>
              <a:off x="7546023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3"/>
            <p:cNvSpPr>
              <a:spLocks noChangeArrowheads="1"/>
            </p:cNvSpPr>
            <p:nvPr/>
          </p:nvSpPr>
          <p:spPr bwMode="auto">
            <a:xfrm>
              <a:off x="7722871" y="5700626"/>
              <a:ext cx="2917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4"/>
            <p:cNvSpPr>
              <a:spLocks noChangeArrowheads="1"/>
            </p:cNvSpPr>
            <p:nvPr/>
          </p:nvSpPr>
          <p:spPr bwMode="auto">
            <a:xfrm>
              <a:off x="6776642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5"/>
            <p:cNvSpPr>
              <a:spLocks noChangeArrowheads="1"/>
            </p:cNvSpPr>
            <p:nvPr/>
          </p:nvSpPr>
          <p:spPr bwMode="auto">
            <a:xfrm>
              <a:off x="7132162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6"/>
            <p:cNvSpPr>
              <a:spLocks noChangeArrowheads="1"/>
            </p:cNvSpPr>
            <p:nvPr/>
          </p:nvSpPr>
          <p:spPr bwMode="auto">
            <a:xfrm>
              <a:off x="695531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7"/>
            <p:cNvSpPr>
              <a:spLocks noChangeArrowheads="1"/>
            </p:cNvSpPr>
            <p:nvPr/>
          </p:nvSpPr>
          <p:spPr bwMode="auto">
            <a:xfrm>
              <a:off x="7338181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8"/>
            <p:cNvSpPr>
              <a:spLocks noChangeArrowheads="1"/>
            </p:cNvSpPr>
            <p:nvPr/>
          </p:nvSpPr>
          <p:spPr bwMode="auto">
            <a:xfrm>
              <a:off x="754602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9"/>
            <p:cNvSpPr>
              <a:spLocks noChangeArrowheads="1"/>
            </p:cNvSpPr>
            <p:nvPr/>
          </p:nvSpPr>
          <p:spPr bwMode="auto">
            <a:xfrm>
              <a:off x="7722871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0"/>
            <p:cNvSpPr>
              <a:spLocks noChangeArrowheads="1"/>
            </p:cNvSpPr>
            <p:nvPr/>
          </p:nvSpPr>
          <p:spPr bwMode="auto">
            <a:xfrm>
              <a:off x="6776642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1"/>
            <p:cNvSpPr>
              <a:spLocks noChangeArrowheads="1"/>
            </p:cNvSpPr>
            <p:nvPr/>
          </p:nvSpPr>
          <p:spPr bwMode="auto">
            <a:xfrm>
              <a:off x="7132162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2"/>
            <p:cNvSpPr>
              <a:spLocks noChangeArrowheads="1"/>
            </p:cNvSpPr>
            <p:nvPr/>
          </p:nvSpPr>
          <p:spPr bwMode="auto">
            <a:xfrm>
              <a:off x="695531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3"/>
            <p:cNvSpPr>
              <a:spLocks noChangeArrowheads="1"/>
            </p:cNvSpPr>
            <p:nvPr/>
          </p:nvSpPr>
          <p:spPr bwMode="auto">
            <a:xfrm>
              <a:off x="7338181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4"/>
            <p:cNvSpPr>
              <a:spLocks noChangeArrowheads="1"/>
            </p:cNvSpPr>
            <p:nvPr/>
          </p:nvSpPr>
          <p:spPr bwMode="auto">
            <a:xfrm>
              <a:off x="754602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5"/>
            <p:cNvSpPr>
              <a:spLocks noChangeArrowheads="1"/>
            </p:cNvSpPr>
            <p:nvPr/>
          </p:nvSpPr>
          <p:spPr bwMode="auto">
            <a:xfrm>
              <a:off x="7722871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7"/>
            <p:cNvSpPr>
              <a:spLocks noChangeArrowheads="1"/>
            </p:cNvSpPr>
            <p:nvPr/>
          </p:nvSpPr>
          <p:spPr bwMode="auto">
            <a:xfrm>
              <a:off x="7899719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8"/>
            <p:cNvSpPr>
              <a:spLocks noChangeArrowheads="1"/>
            </p:cNvSpPr>
            <p:nvPr/>
          </p:nvSpPr>
          <p:spPr bwMode="auto">
            <a:xfrm>
              <a:off x="7899719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9"/>
            <p:cNvSpPr>
              <a:spLocks noChangeArrowheads="1"/>
            </p:cNvSpPr>
            <p:nvPr/>
          </p:nvSpPr>
          <p:spPr bwMode="auto">
            <a:xfrm rot="19251360">
              <a:off x="7845935" y="5617842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4"/>
            <p:cNvSpPr>
              <a:spLocks noChangeArrowheads="1"/>
            </p:cNvSpPr>
            <p:nvPr/>
          </p:nvSpPr>
          <p:spPr bwMode="auto">
            <a:xfrm rot="5400000">
              <a:off x="798965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5"/>
            <p:cNvSpPr>
              <a:spLocks noChangeArrowheads="1"/>
            </p:cNvSpPr>
            <p:nvPr/>
          </p:nvSpPr>
          <p:spPr bwMode="auto">
            <a:xfrm rot="5400000">
              <a:off x="745729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6"/>
            <p:cNvSpPr>
              <a:spLocks noChangeArrowheads="1"/>
            </p:cNvSpPr>
            <p:nvPr/>
          </p:nvSpPr>
          <p:spPr bwMode="auto">
            <a:xfrm rot="5400000">
              <a:off x="736795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7"/>
            <p:cNvSpPr>
              <a:spLocks noChangeArrowheads="1"/>
            </p:cNvSpPr>
            <p:nvPr/>
          </p:nvSpPr>
          <p:spPr bwMode="auto">
            <a:xfrm rot="5400000">
              <a:off x="713276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Text Box 2356"/>
            <p:cNvSpPr txBox="1">
              <a:spLocks noChangeArrowheads="1"/>
            </p:cNvSpPr>
            <p:nvPr/>
          </p:nvSpPr>
          <p:spPr bwMode="auto">
            <a:xfrm>
              <a:off x="6599794" y="5556194"/>
              <a:ext cx="176848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3" name="Rectangle 3268"/>
            <p:cNvSpPr>
              <a:spLocks noChangeArrowheads="1"/>
            </p:cNvSpPr>
            <p:nvPr/>
          </p:nvSpPr>
          <p:spPr bwMode="auto">
            <a:xfrm rot="2770149">
              <a:off x="6786933" y="577968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4" name="Rectangle 3269"/>
            <p:cNvSpPr>
              <a:spLocks noChangeArrowheads="1"/>
            </p:cNvSpPr>
            <p:nvPr/>
          </p:nvSpPr>
          <p:spPr bwMode="auto">
            <a:xfrm>
              <a:off x="7092052" y="5780767"/>
              <a:ext cx="21695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3270"/>
            <p:cNvSpPr>
              <a:spLocks noChangeArrowheads="1"/>
            </p:cNvSpPr>
            <p:nvPr/>
          </p:nvSpPr>
          <p:spPr bwMode="auto">
            <a:xfrm>
              <a:off x="7443925" y="5780767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6" name="Text Box 3282"/>
            <p:cNvSpPr txBox="1">
              <a:spLocks noChangeArrowheads="1"/>
            </p:cNvSpPr>
            <p:nvPr/>
          </p:nvSpPr>
          <p:spPr bwMode="auto">
            <a:xfrm>
              <a:off x="7097521" y="5751705"/>
              <a:ext cx="19508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7" name="Text Box 3283"/>
            <p:cNvSpPr txBox="1">
              <a:spLocks noChangeArrowheads="1"/>
            </p:cNvSpPr>
            <p:nvPr/>
          </p:nvSpPr>
          <p:spPr bwMode="auto">
            <a:xfrm>
              <a:off x="7432986" y="5751705"/>
              <a:ext cx="1941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8" name="Rectangle 3284"/>
            <p:cNvSpPr>
              <a:spLocks noChangeArrowheads="1"/>
            </p:cNvSpPr>
            <p:nvPr/>
          </p:nvSpPr>
          <p:spPr bwMode="auto">
            <a:xfrm rot="3224420">
              <a:off x="6482462" y="571451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Text Box 3285"/>
            <p:cNvSpPr txBox="1">
              <a:spLocks noChangeArrowheads="1"/>
            </p:cNvSpPr>
            <p:nvPr/>
          </p:nvSpPr>
          <p:spPr bwMode="auto">
            <a:xfrm rot="3349338">
              <a:off x="6482300" y="5683993"/>
              <a:ext cx="187585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0" name="Text Box 3366"/>
            <p:cNvSpPr txBox="1">
              <a:spLocks noChangeArrowheads="1"/>
            </p:cNvSpPr>
            <p:nvPr/>
          </p:nvSpPr>
          <p:spPr bwMode="auto">
            <a:xfrm>
              <a:off x="6911770" y="4955198"/>
              <a:ext cx="79581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1" name="AutoShape 3414"/>
            <p:cNvSpPr>
              <a:spLocks noChangeArrowheads="1"/>
            </p:cNvSpPr>
            <p:nvPr/>
          </p:nvSpPr>
          <p:spPr bwMode="auto">
            <a:xfrm>
              <a:off x="6865978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Text Box 3415"/>
            <p:cNvSpPr txBox="1">
              <a:spLocks noChangeArrowheads="1"/>
            </p:cNvSpPr>
            <p:nvPr/>
          </p:nvSpPr>
          <p:spPr bwMode="auto">
            <a:xfrm>
              <a:off x="6865978" y="5580853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3" name="AutoShape 3416"/>
            <p:cNvSpPr>
              <a:spLocks noChangeArrowheads="1"/>
            </p:cNvSpPr>
            <p:nvPr/>
          </p:nvSpPr>
          <p:spPr bwMode="auto">
            <a:xfrm>
              <a:off x="6991777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Text Box 3417"/>
            <p:cNvSpPr txBox="1">
              <a:spLocks noChangeArrowheads="1"/>
            </p:cNvSpPr>
            <p:nvPr/>
          </p:nvSpPr>
          <p:spPr bwMode="auto">
            <a:xfrm>
              <a:off x="6989954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5" name="AutoShape 3418"/>
            <p:cNvSpPr>
              <a:spLocks noChangeArrowheads="1"/>
            </p:cNvSpPr>
            <p:nvPr/>
          </p:nvSpPr>
          <p:spPr bwMode="auto">
            <a:xfrm>
              <a:off x="7197796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Text Box 3419"/>
            <p:cNvSpPr txBox="1">
              <a:spLocks noChangeArrowheads="1"/>
            </p:cNvSpPr>
            <p:nvPr/>
          </p:nvSpPr>
          <p:spPr bwMode="auto">
            <a:xfrm>
              <a:off x="7197796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7" name="AutoShape 3420"/>
            <p:cNvSpPr>
              <a:spLocks noChangeArrowheads="1"/>
            </p:cNvSpPr>
            <p:nvPr/>
          </p:nvSpPr>
          <p:spPr bwMode="auto">
            <a:xfrm>
              <a:off x="7403815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Text Box 3421"/>
            <p:cNvSpPr txBox="1">
              <a:spLocks noChangeArrowheads="1"/>
            </p:cNvSpPr>
            <p:nvPr/>
          </p:nvSpPr>
          <p:spPr bwMode="auto">
            <a:xfrm>
              <a:off x="7398345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9" name="Rectangle 2343"/>
            <p:cNvSpPr>
              <a:spLocks noChangeArrowheads="1"/>
            </p:cNvSpPr>
            <p:nvPr/>
          </p:nvSpPr>
          <p:spPr bwMode="auto">
            <a:xfrm>
              <a:off x="6991777" y="4525799"/>
              <a:ext cx="6563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199001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446953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700830" y="4598548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8 Bisel"/>
            <p:cNvSpPr>
              <a:spLocks noChangeArrowheads="1"/>
            </p:cNvSpPr>
            <p:nvPr/>
          </p:nvSpPr>
          <p:spPr bwMode="auto">
            <a:xfrm>
              <a:off x="7784859" y="4310032"/>
              <a:ext cx="8386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669974" y="3259381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669974" y="3286682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68150" y="3156341"/>
              <a:ext cx="10054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668150" y="3185404"/>
              <a:ext cx="10054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753840" y="2686058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753840" y="2713359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752017" y="2585660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752017" y="2612962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57761" y="2111855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857761" y="2139156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55938" y="2011457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5855938" y="2038758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401348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257317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715847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554951" y="4507837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53927" y="4113659"/>
              <a:ext cx="78061" cy="68680"/>
              <a:chOff x="240" y="5040"/>
              <a:chExt cx="288" cy="576"/>
            </a:xfrm>
            <a:noFill/>
          </p:grpSpPr>
          <p:sp>
            <p:nvSpPr>
              <p:cNvPr id="14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453926" y="3912845"/>
              <a:ext cx="78061" cy="68680"/>
              <a:chOff x="240" y="5040"/>
              <a:chExt cx="288" cy="576"/>
            </a:xfrm>
            <a:noFill/>
          </p:grpSpPr>
          <p:sp>
            <p:nvSpPr>
              <p:cNvPr id="14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754140" y="3618258"/>
              <a:ext cx="78061" cy="68680"/>
              <a:chOff x="240" y="5040"/>
              <a:chExt cx="288" cy="576"/>
            </a:xfrm>
            <a:noFill/>
          </p:grpSpPr>
          <p:sp>
            <p:nvSpPr>
              <p:cNvPr id="14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754140" y="3370347"/>
              <a:ext cx="78061" cy="68680"/>
              <a:chOff x="240" y="5040"/>
              <a:chExt cx="288" cy="576"/>
            </a:xfrm>
            <a:noFill/>
          </p:grpSpPr>
          <p:sp>
            <p:nvSpPr>
              <p:cNvPr id="14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872740" y="4125096"/>
              <a:ext cx="78061" cy="68680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872739" y="3915461"/>
              <a:ext cx="78061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594660" y="3599851"/>
              <a:ext cx="78061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594659" y="3395052"/>
              <a:ext cx="78061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853111" y="3611846"/>
              <a:ext cx="78061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853110" y="3407046"/>
              <a:ext cx="78061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24455" y="3628973"/>
              <a:ext cx="78061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520473" y="3368550"/>
              <a:ext cx="78061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916450" y="3046269"/>
              <a:ext cx="78061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916450" y="2755348"/>
              <a:ext cx="78061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589934" y="3044501"/>
              <a:ext cx="78061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595655" y="2819928"/>
              <a:ext cx="78061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50868" y="3043531"/>
              <a:ext cx="78061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856589" y="2818958"/>
              <a:ext cx="78061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79681" y="3009027"/>
              <a:ext cx="78061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485403" y="2801427"/>
              <a:ext cx="78061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390485" y="2468365"/>
              <a:ext cx="78061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387394" y="2260696"/>
              <a:ext cx="78061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848742" y="2348074"/>
              <a:ext cx="78061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849569" y="2187593"/>
              <a:ext cx="78061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863398" y="2458849"/>
              <a:ext cx="78061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864309" y="2264036"/>
              <a:ext cx="78061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487535" y="2437043"/>
              <a:ext cx="78061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488985" y="2237724"/>
              <a:ext cx="78061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835306" y="1882119"/>
              <a:ext cx="78061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838876" y="1627487"/>
              <a:ext cx="78061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500213" y="1839055"/>
              <a:ext cx="78061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496725" y="1605396"/>
              <a:ext cx="78061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866768" y="1852935"/>
              <a:ext cx="78061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70338" y="1598303"/>
              <a:ext cx="78061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672958" y="1878487"/>
              <a:ext cx="78061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669410" y="1622209"/>
              <a:ext cx="78061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142238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600" spc="-15" dirty="0" smtClean="0"/>
              <a:t>VINILO </a:t>
            </a:r>
            <a:r>
              <a:rPr sz="1600" spc="-5" dirty="0"/>
              <a:t>ASCENSOR </a:t>
            </a:r>
            <a:r>
              <a:rPr sz="1600" spc="-50" dirty="0"/>
              <a:t>PATIO </a:t>
            </a:r>
            <a:r>
              <a:rPr sz="1600" spc="-5" dirty="0"/>
              <a:t>CENTRAL </a:t>
            </a:r>
            <a:r>
              <a:rPr sz="1600" spc="-10" dirty="0"/>
              <a:t>(10,40 </a:t>
            </a:r>
            <a:r>
              <a:rPr sz="1600" spc="-5" dirty="0"/>
              <a:t>X </a:t>
            </a:r>
            <a:r>
              <a:rPr sz="1600" spc="-10" dirty="0"/>
              <a:t>9,85 </a:t>
            </a:r>
            <a:r>
              <a:rPr sz="1600" spc="-5" dirty="0"/>
              <a:t>+ </a:t>
            </a:r>
            <a:r>
              <a:rPr sz="1600" spc="-10" dirty="0"/>
              <a:t>3,45 </a:t>
            </a:r>
            <a:r>
              <a:rPr sz="1600" spc="-5" dirty="0"/>
              <a:t>X</a:t>
            </a:r>
            <a:r>
              <a:rPr sz="1600" spc="315" dirty="0"/>
              <a:t> </a:t>
            </a:r>
            <a:r>
              <a:rPr sz="1600" spc="-5" dirty="0" smtClean="0"/>
              <a:t>9,85</a:t>
            </a:r>
            <a:r>
              <a:rPr lang="es-ES" sz="1600" spc="-5" dirty="0" smtClean="0"/>
              <a:t> </a:t>
            </a:r>
            <a:r>
              <a:rPr sz="1600" spc="-5" dirty="0" smtClean="0"/>
              <a:t>M</a:t>
            </a:r>
            <a:r>
              <a:rPr lang="es-ES" sz="1600" spc="-5" dirty="0" smtClean="0"/>
              <a:t>.</a:t>
            </a:r>
            <a:r>
              <a:rPr spc="-5" dirty="0" smtClean="0"/>
              <a:t>)</a:t>
            </a:r>
            <a:endParaRPr sz="1600" dirty="0"/>
          </a:p>
        </p:txBody>
      </p:sp>
      <p:sp>
        <p:nvSpPr>
          <p:cNvPr id="5" name="object 5"/>
          <p:cNvSpPr/>
          <p:nvPr/>
        </p:nvSpPr>
        <p:spPr>
          <a:xfrm>
            <a:off x="467664" y="1391486"/>
            <a:ext cx="4028136" cy="39580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76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2" name="741 Grupo"/>
          <p:cNvGrpSpPr/>
          <p:nvPr/>
        </p:nvGrpSpPr>
        <p:grpSpPr>
          <a:xfrm>
            <a:off x="4838605" y="1100834"/>
            <a:ext cx="3800412" cy="5089669"/>
            <a:chOff x="4838605" y="1100834"/>
            <a:chExt cx="3800412" cy="4796183"/>
          </a:xfrm>
        </p:grpSpPr>
        <p:sp>
          <p:nvSpPr>
            <p:cNvPr id="743" name="Rectangle 1465"/>
            <p:cNvSpPr>
              <a:spLocks noChangeArrowheads="1"/>
            </p:cNvSpPr>
            <p:nvPr/>
          </p:nvSpPr>
          <p:spPr bwMode="auto">
            <a:xfrm>
              <a:off x="6034609" y="1463674"/>
              <a:ext cx="353696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6"/>
            <p:cNvSpPr>
              <a:spLocks noChangeArrowheads="1"/>
            </p:cNvSpPr>
            <p:nvPr/>
          </p:nvSpPr>
          <p:spPr bwMode="auto">
            <a:xfrm>
              <a:off x="5602516" y="1100834"/>
              <a:ext cx="128169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8"/>
            <p:cNvSpPr>
              <a:spLocks noChangeArrowheads="1"/>
            </p:cNvSpPr>
            <p:nvPr/>
          </p:nvSpPr>
          <p:spPr bwMode="auto">
            <a:xfrm>
              <a:off x="4867776" y="1463674"/>
              <a:ext cx="51504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9"/>
            <p:cNvSpPr>
              <a:spLocks noChangeArrowheads="1"/>
            </p:cNvSpPr>
            <p:nvPr/>
          </p:nvSpPr>
          <p:spPr bwMode="auto">
            <a:xfrm>
              <a:off x="4867776" y="2130349"/>
              <a:ext cx="51504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0"/>
            <p:cNvSpPr>
              <a:spLocks noChangeArrowheads="1"/>
            </p:cNvSpPr>
            <p:nvPr/>
          </p:nvSpPr>
          <p:spPr bwMode="auto">
            <a:xfrm>
              <a:off x="4927029" y="2680774"/>
              <a:ext cx="44394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1"/>
            <p:cNvSpPr>
              <a:spLocks noChangeArrowheads="1"/>
            </p:cNvSpPr>
            <p:nvPr/>
          </p:nvSpPr>
          <p:spPr bwMode="auto">
            <a:xfrm>
              <a:off x="4867776" y="3260261"/>
              <a:ext cx="51960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2"/>
            <p:cNvSpPr>
              <a:spLocks noChangeArrowheads="1"/>
            </p:cNvSpPr>
            <p:nvPr/>
          </p:nvSpPr>
          <p:spPr bwMode="auto">
            <a:xfrm>
              <a:off x="4897858" y="3869692"/>
              <a:ext cx="43027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3"/>
            <p:cNvSpPr>
              <a:spLocks noChangeArrowheads="1"/>
            </p:cNvSpPr>
            <p:nvPr/>
          </p:nvSpPr>
          <p:spPr bwMode="auto">
            <a:xfrm>
              <a:off x="5726492" y="3917248"/>
              <a:ext cx="99272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4"/>
            <p:cNvSpPr>
              <a:spLocks noChangeArrowheads="1"/>
            </p:cNvSpPr>
            <p:nvPr/>
          </p:nvSpPr>
          <p:spPr bwMode="auto">
            <a:xfrm>
              <a:off x="7094786" y="3897874"/>
              <a:ext cx="46126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5"/>
            <p:cNvSpPr>
              <a:spLocks noChangeArrowheads="1"/>
            </p:cNvSpPr>
            <p:nvPr/>
          </p:nvSpPr>
          <p:spPr bwMode="auto">
            <a:xfrm>
              <a:off x="7024594" y="3260261"/>
              <a:ext cx="58797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6"/>
            <p:cNvSpPr>
              <a:spLocks noChangeArrowheads="1"/>
            </p:cNvSpPr>
            <p:nvPr/>
          </p:nvSpPr>
          <p:spPr bwMode="auto">
            <a:xfrm>
              <a:off x="7113018" y="2680774"/>
              <a:ext cx="50957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7"/>
            <p:cNvSpPr>
              <a:spLocks noChangeArrowheads="1"/>
            </p:cNvSpPr>
            <p:nvPr/>
          </p:nvSpPr>
          <p:spPr bwMode="auto">
            <a:xfrm>
              <a:off x="7024594" y="2130349"/>
              <a:ext cx="59070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8"/>
            <p:cNvSpPr>
              <a:spLocks noChangeArrowheads="1"/>
            </p:cNvSpPr>
            <p:nvPr/>
          </p:nvSpPr>
          <p:spPr bwMode="auto">
            <a:xfrm>
              <a:off x="7024594" y="1492737"/>
              <a:ext cx="59070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Oval 1479"/>
            <p:cNvSpPr>
              <a:spLocks noChangeArrowheads="1"/>
            </p:cNvSpPr>
            <p:nvPr/>
          </p:nvSpPr>
          <p:spPr bwMode="auto">
            <a:xfrm flipV="1">
              <a:off x="6020024" y="4057277"/>
              <a:ext cx="36828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57111" y="3897874"/>
              <a:ext cx="131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19949" y="3926936"/>
              <a:ext cx="130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49182" y="3362420"/>
              <a:ext cx="130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88680" y="3362420"/>
              <a:ext cx="131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45535" y="2767961"/>
              <a:ext cx="13218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19949" y="2826086"/>
              <a:ext cx="131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79264" y="2260690"/>
              <a:ext cx="13218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19674" y="2260690"/>
              <a:ext cx="131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49182" y="1622197"/>
              <a:ext cx="130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89866" y="1608106"/>
              <a:ext cx="26344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40990" y="4247504"/>
              <a:ext cx="3327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78091" y="1404669"/>
              <a:ext cx="4512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9" name="Oval 1492"/>
            <p:cNvSpPr>
              <a:spLocks noChangeArrowheads="1"/>
            </p:cNvSpPr>
            <p:nvPr/>
          </p:nvSpPr>
          <p:spPr bwMode="auto">
            <a:xfrm>
              <a:off x="6140353" y="1201232"/>
              <a:ext cx="15497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3"/>
            <p:cNvSpPr>
              <a:spLocks noChangeArrowheads="1"/>
            </p:cNvSpPr>
            <p:nvPr/>
          </p:nvSpPr>
          <p:spPr bwMode="auto">
            <a:xfrm rot="10800000">
              <a:off x="6439354" y="1289300"/>
              <a:ext cx="4831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4"/>
            <p:cNvSpPr>
              <a:spLocks noChangeArrowheads="1"/>
            </p:cNvSpPr>
            <p:nvPr/>
          </p:nvSpPr>
          <p:spPr bwMode="auto">
            <a:xfrm rot="10800000">
              <a:off x="6408360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5"/>
            <p:cNvSpPr>
              <a:spLocks noChangeArrowheads="1"/>
            </p:cNvSpPr>
            <p:nvPr/>
          </p:nvSpPr>
          <p:spPr bwMode="auto">
            <a:xfrm rot="16200000">
              <a:off x="6448833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6"/>
            <p:cNvSpPr>
              <a:spLocks noChangeArrowheads="1"/>
            </p:cNvSpPr>
            <p:nvPr/>
          </p:nvSpPr>
          <p:spPr bwMode="auto">
            <a:xfrm rot="16200000">
              <a:off x="6417383" y="1222152"/>
              <a:ext cx="46676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1"/>
            <p:cNvSpPr>
              <a:spLocks noChangeArrowheads="1"/>
            </p:cNvSpPr>
            <p:nvPr/>
          </p:nvSpPr>
          <p:spPr bwMode="auto">
            <a:xfrm rot="16200000">
              <a:off x="6443364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2"/>
            <p:cNvSpPr>
              <a:spLocks noChangeArrowheads="1"/>
            </p:cNvSpPr>
            <p:nvPr/>
          </p:nvSpPr>
          <p:spPr bwMode="auto">
            <a:xfrm rot="16200000">
              <a:off x="6418264" y="1120874"/>
              <a:ext cx="44915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3"/>
            <p:cNvSpPr>
              <a:spLocks noChangeArrowheads="1"/>
            </p:cNvSpPr>
            <p:nvPr/>
          </p:nvSpPr>
          <p:spPr bwMode="auto">
            <a:xfrm rot="16200000">
              <a:off x="5972984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4"/>
            <p:cNvSpPr>
              <a:spLocks noChangeArrowheads="1"/>
            </p:cNvSpPr>
            <p:nvPr/>
          </p:nvSpPr>
          <p:spPr bwMode="auto">
            <a:xfrm rot="16200000">
              <a:off x="5942415" y="1119962"/>
              <a:ext cx="44915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5"/>
            <p:cNvSpPr>
              <a:spLocks noChangeArrowheads="1"/>
            </p:cNvSpPr>
            <p:nvPr/>
          </p:nvSpPr>
          <p:spPr bwMode="auto">
            <a:xfrm rot="16200000">
              <a:off x="5972984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6"/>
            <p:cNvSpPr>
              <a:spLocks noChangeArrowheads="1"/>
            </p:cNvSpPr>
            <p:nvPr/>
          </p:nvSpPr>
          <p:spPr bwMode="auto">
            <a:xfrm rot="16200000">
              <a:off x="5941534" y="1221240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7"/>
            <p:cNvSpPr>
              <a:spLocks noChangeArrowheads="1"/>
            </p:cNvSpPr>
            <p:nvPr/>
          </p:nvSpPr>
          <p:spPr bwMode="auto">
            <a:xfrm rot="16200000">
              <a:off x="6456567" y="1626368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8"/>
            <p:cNvSpPr>
              <a:spLocks noChangeArrowheads="1"/>
            </p:cNvSpPr>
            <p:nvPr/>
          </p:nvSpPr>
          <p:spPr bwMode="auto">
            <a:xfrm rot="16200000">
              <a:off x="6424220" y="1655871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9"/>
            <p:cNvSpPr>
              <a:spLocks noChangeArrowheads="1"/>
            </p:cNvSpPr>
            <p:nvPr/>
          </p:nvSpPr>
          <p:spPr bwMode="auto">
            <a:xfrm rot="16200000">
              <a:off x="6595599" y="2177234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0"/>
            <p:cNvSpPr>
              <a:spLocks noChangeArrowheads="1"/>
            </p:cNvSpPr>
            <p:nvPr/>
          </p:nvSpPr>
          <p:spPr bwMode="auto">
            <a:xfrm rot="16200000">
              <a:off x="6563693" y="2207177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1"/>
            <p:cNvSpPr>
              <a:spLocks noChangeArrowheads="1"/>
            </p:cNvSpPr>
            <p:nvPr/>
          </p:nvSpPr>
          <p:spPr bwMode="auto">
            <a:xfrm rot="16200000">
              <a:off x="6596039" y="2293043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2"/>
            <p:cNvSpPr>
              <a:spLocks noChangeArrowheads="1"/>
            </p:cNvSpPr>
            <p:nvPr/>
          </p:nvSpPr>
          <p:spPr bwMode="auto">
            <a:xfrm rot="16200000">
              <a:off x="6563694" y="2322546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3"/>
            <p:cNvSpPr>
              <a:spLocks noChangeArrowheads="1"/>
            </p:cNvSpPr>
            <p:nvPr/>
          </p:nvSpPr>
          <p:spPr bwMode="auto">
            <a:xfrm rot="16200000">
              <a:off x="6828495" y="2815286"/>
              <a:ext cx="45795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4"/>
            <p:cNvSpPr>
              <a:spLocks noChangeArrowheads="1"/>
            </p:cNvSpPr>
            <p:nvPr/>
          </p:nvSpPr>
          <p:spPr bwMode="auto">
            <a:xfrm rot="16200000">
              <a:off x="6796604" y="284433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5"/>
            <p:cNvSpPr>
              <a:spLocks noChangeArrowheads="1"/>
            </p:cNvSpPr>
            <p:nvPr/>
          </p:nvSpPr>
          <p:spPr bwMode="auto">
            <a:xfrm rot="16200000">
              <a:off x="6828495" y="2931536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6"/>
            <p:cNvSpPr>
              <a:spLocks noChangeArrowheads="1"/>
            </p:cNvSpPr>
            <p:nvPr/>
          </p:nvSpPr>
          <p:spPr bwMode="auto">
            <a:xfrm rot="16200000">
              <a:off x="6796604" y="296058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7"/>
            <p:cNvSpPr>
              <a:spLocks noChangeArrowheads="1"/>
            </p:cNvSpPr>
            <p:nvPr/>
          </p:nvSpPr>
          <p:spPr bwMode="auto">
            <a:xfrm rot="16200000">
              <a:off x="6398225" y="3545370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8"/>
            <p:cNvSpPr>
              <a:spLocks noChangeArrowheads="1"/>
            </p:cNvSpPr>
            <p:nvPr/>
          </p:nvSpPr>
          <p:spPr bwMode="auto">
            <a:xfrm rot="16200000">
              <a:off x="6365879" y="357487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9"/>
            <p:cNvSpPr>
              <a:spLocks noChangeArrowheads="1"/>
            </p:cNvSpPr>
            <p:nvPr/>
          </p:nvSpPr>
          <p:spPr bwMode="auto">
            <a:xfrm rot="16200000">
              <a:off x="6397784" y="3428680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0"/>
            <p:cNvSpPr>
              <a:spLocks noChangeArrowheads="1"/>
            </p:cNvSpPr>
            <p:nvPr/>
          </p:nvSpPr>
          <p:spPr bwMode="auto">
            <a:xfrm rot="16200000">
              <a:off x="6365879" y="3458623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1"/>
            <p:cNvSpPr>
              <a:spLocks noChangeArrowheads="1"/>
            </p:cNvSpPr>
            <p:nvPr/>
          </p:nvSpPr>
          <p:spPr bwMode="auto">
            <a:xfrm rot="10800000">
              <a:off x="5932511" y="1289300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2"/>
            <p:cNvSpPr>
              <a:spLocks noChangeArrowheads="1"/>
            </p:cNvSpPr>
            <p:nvPr/>
          </p:nvSpPr>
          <p:spPr bwMode="auto">
            <a:xfrm rot="10800000">
              <a:off x="5913368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7"/>
            <p:cNvSpPr>
              <a:spLocks noChangeArrowheads="1"/>
            </p:cNvSpPr>
            <p:nvPr/>
          </p:nvSpPr>
          <p:spPr bwMode="auto">
            <a:xfrm rot="10800000">
              <a:off x="6583385" y="2449155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8"/>
            <p:cNvSpPr>
              <a:spLocks noChangeArrowheads="1"/>
            </p:cNvSpPr>
            <p:nvPr/>
          </p:nvSpPr>
          <p:spPr bwMode="auto">
            <a:xfrm rot="10800000">
              <a:off x="6551479" y="2477337"/>
              <a:ext cx="5013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9"/>
            <p:cNvSpPr>
              <a:spLocks noChangeArrowheads="1"/>
            </p:cNvSpPr>
            <p:nvPr/>
          </p:nvSpPr>
          <p:spPr bwMode="auto">
            <a:xfrm rot="10800000">
              <a:off x="6731974" y="2565405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0"/>
            <p:cNvSpPr>
              <a:spLocks noChangeArrowheads="1"/>
            </p:cNvSpPr>
            <p:nvPr/>
          </p:nvSpPr>
          <p:spPr bwMode="auto">
            <a:xfrm rot="10800000">
              <a:off x="6700069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1"/>
            <p:cNvSpPr>
              <a:spLocks noChangeArrowheads="1"/>
            </p:cNvSpPr>
            <p:nvPr/>
          </p:nvSpPr>
          <p:spPr bwMode="auto">
            <a:xfrm rot="10800000">
              <a:off x="6729239" y="2680774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2"/>
            <p:cNvSpPr>
              <a:spLocks noChangeArrowheads="1"/>
            </p:cNvSpPr>
            <p:nvPr/>
          </p:nvSpPr>
          <p:spPr bwMode="auto">
            <a:xfrm rot="10800000">
              <a:off x="6697334" y="270983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3"/>
            <p:cNvSpPr>
              <a:spLocks noChangeArrowheads="1"/>
            </p:cNvSpPr>
            <p:nvPr/>
          </p:nvSpPr>
          <p:spPr bwMode="auto">
            <a:xfrm>
              <a:off x="6388305" y="3724380"/>
              <a:ext cx="12397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4"/>
            <p:cNvSpPr>
              <a:spLocks noChangeArrowheads="1"/>
            </p:cNvSpPr>
            <p:nvPr/>
          </p:nvSpPr>
          <p:spPr bwMode="auto">
            <a:xfrm>
              <a:off x="6967164" y="2564524"/>
              <a:ext cx="124888" cy="136506"/>
            </a:xfrm>
            <a:prstGeom prst="star5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4" name="AutoShape 1535"/>
            <p:cNvSpPr>
              <a:spLocks noChangeArrowheads="1"/>
            </p:cNvSpPr>
            <p:nvPr/>
          </p:nvSpPr>
          <p:spPr bwMode="auto">
            <a:xfrm rot="10800000">
              <a:off x="6729239" y="3115830"/>
              <a:ext cx="4831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6"/>
            <p:cNvSpPr>
              <a:spLocks noChangeArrowheads="1"/>
            </p:cNvSpPr>
            <p:nvPr/>
          </p:nvSpPr>
          <p:spPr bwMode="auto">
            <a:xfrm rot="10800000">
              <a:off x="6697334" y="3144892"/>
              <a:ext cx="4922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7"/>
            <p:cNvSpPr>
              <a:spLocks noChangeArrowheads="1"/>
            </p:cNvSpPr>
            <p:nvPr/>
          </p:nvSpPr>
          <p:spPr bwMode="auto">
            <a:xfrm rot="10800000">
              <a:off x="6388305" y="3323670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8"/>
            <p:cNvSpPr>
              <a:spLocks noChangeArrowheads="1"/>
            </p:cNvSpPr>
            <p:nvPr/>
          </p:nvSpPr>
          <p:spPr bwMode="auto">
            <a:xfrm rot="10800000">
              <a:off x="6385570" y="3642476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9"/>
            <p:cNvSpPr>
              <a:spLocks noChangeArrowheads="1"/>
            </p:cNvSpPr>
            <p:nvPr/>
          </p:nvSpPr>
          <p:spPr bwMode="auto">
            <a:xfrm rot="10800000">
              <a:off x="6412918" y="4247504"/>
              <a:ext cx="4922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0"/>
            <p:cNvSpPr>
              <a:spLocks noChangeArrowheads="1"/>
            </p:cNvSpPr>
            <p:nvPr/>
          </p:nvSpPr>
          <p:spPr bwMode="auto">
            <a:xfrm rot="10800000">
              <a:off x="5948008" y="424750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1"/>
            <p:cNvSpPr>
              <a:spLocks noChangeArrowheads="1"/>
            </p:cNvSpPr>
            <p:nvPr/>
          </p:nvSpPr>
          <p:spPr bwMode="auto">
            <a:xfrm rot="10800000">
              <a:off x="5488567" y="323207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2"/>
            <p:cNvSpPr>
              <a:spLocks noChangeArrowheads="1"/>
            </p:cNvSpPr>
            <p:nvPr/>
          </p:nvSpPr>
          <p:spPr bwMode="auto">
            <a:xfrm rot="10800000">
              <a:off x="5488567" y="3144892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3"/>
            <p:cNvSpPr>
              <a:spLocks noChangeArrowheads="1"/>
            </p:cNvSpPr>
            <p:nvPr/>
          </p:nvSpPr>
          <p:spPr bwMode="auto">
            <a:xfrm rot="10800000">
              <a:off x="5488567" y="268077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4"/>
            <p:cNvSpPr>
              <a:spLocks noChangeArrowheads="1"/>
            </p:cNvSpPr>
            <p:nvPr/>
          </p:nvSpPr>
          <p:spPr bwMode="auto">
            <a:xfrm rot="10800000">
              <a:off x="5488567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4" name="Oval 1545"/>
            <p:cNvSpPr>
              <a:spLocks noChangeArrowheads="1"/>
            </p:cNvSpPr>
            <p:nvPr/>
          </p:nvSpPr>
          <p:spPr bwMode="auto">
            <a:xfrm>
              <a:off x="6138530" y="3917248"/>
              <a:ext cx="15497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6"/>
            <p:cNvSpPr>
              <a:spLocks noChangeArrowheads="1"/>
            </p:cNvSpPr>
            <p:nvPr/>
          </p:nvSpPr>
          <p:spPr bwMode="auto">
            <a:xfrm rot="10800000">
              <a:off x="6729239" y="3232079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7"/>
            <p:cNvSpPr>
              <a:spLocks noChangeArrowheads="1"/>
            </p:cNvSpPr>
            <p:nvPr/>
          </p:nvSpPr>
          <p:spPr bwMode="auto">
            <a:xfrm rot="10800000">
              <a:off x="6697334" y="3260261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8"/>
            <p:cNvSpPr>
              <a:spLocks noChangeArrowheads="1"/>
            </p:cNvSpPr>
            <p:nvPr/>
          </p:nvSpPr>
          <p:spPr bwMode="auto">
            <a:xfrm>
              <a:off x="7009097" y="3158102"/>
              <a:ext cx="123976" cy="136506"/>
            </a:xfrm>
            <a:prstGeom prst="star5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1549"/>
            <p:cNvSpPr>
              <a:spLocks noChangeArrowheads="1"/>
            </p:cNvSpPr>
            <p:nvPr/>
          </p:nvSpPr>
          <p:spPr bwMode="auto">
            <a:xfrm>
              <a:off x="5340890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0"/>
            <p:cNvSpPr>
              <a:spLocks noChangeArrowheads="1"/>
            </p:cNvSpPr>
            <p:nvPr/>
          </p:nvSpPr>
          <p:spPr bwMode="auto">
            <a:xfrm>
              <a:off x="5665415" y="2447394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1"/>
            <p:cNvSpPr>
              <a:spLocks noChangeArrowheads="1"/>
            </p:cNvSpPr>
            <p:nvPr/>
          </p:nvSpPr>
          <p:spPr bwMode="auto">
            <a:xfrm>
              <a:off x="5665415" y="247733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2"/>
            <p:cNvSpPr>
              <a:spLocks noChangeArrowheads="1"/>
            </p:cNvSpPr>
            <p:nvPr/>
          </p:nvSpPr>
          <p:spPr bwMode="auto">
            <a:xfrm>
              <a:off x="5665415" y="250816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3"/>
            <p:cNvSpPr>
              <a:spLocks noChangeArrowheads="1"/>
            </p:cNvSpPr>
            <p:nvPr/>
          </p:nvSpPr>
          <p:spPr bwMode="auto">
            <a:xfrm>
              <a:off x="5665415" y="253898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4"/>
            <p:cNvSpPr>
              <a:spLocks noChangeArrowheads="1"/>
            </p:cNvSpPr>
            <p:nvPr/>
          </p:nvSpPr>
          <p:spPr bwMode="auto">
            <a:xfrm>
              <a:off x="5665415" y="220344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5"/>
            <p:cNvSpPr>
              <a:spLocks noChangeArrowheads="1"/>
            </p:cNvSpPr>
            <p:nvPr/>
          </p:nvSpPr>
          <p:spPr bwMode="auto">
            <a:xfrm>
              <a:off x="5665415" y="223426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6"/>
            <p:cNvSpPr>
              <a:spLocks noChangeArrowheads="1"/>
            </p:cNvSpPr>
            <p:nvPr/>
          </p:nvSpPr>
          <p:spPr bwMode="auto">
            <a:xfrm>
              <a:off x="5665415" y="226509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7"/>
            <p:cNvSpPr>
              <a:spLocks noChangeArrowheads="1"/>
            </p:cNvSpPr>
            <p:nvPr/>
          </p:nvSpPr>
          <p:spPr bwMode="auto">
            <a:xfrm>
              <a:off x="5665415" y="2295036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8"/>
            <p:cNvSpPr>
              <a:spLocks noChangeArrowheads="1"/>
            </p:cNvSpPr>
            <p:nvPr/>
          </p:nvSpPr>
          <p:spPr bwMode="auto">
            <a:xfrm>
              <a:off x="5665415" y="2011457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9"/>
            <p:cNvSpPr>
              <a:spLocks noChangeArrowheads="1"/>
            </p:cNvSpPr>
            <p:nvPr/>
          </p:nvSpPr>
          <p:spPr bwMode="auto">
            <a:xfrm>
              <a:off x="5665415" y="204316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0"/>
            <p:cNvSpPr>
              <a:spLocks noChangeArrowheads="1"/>
            </p:cNvSpPr>
            <p:nvPr/>
          </p:nvSpPr>
          <p:spPr bwMode="auto">
            <a:xfrm>
              <a:off x="5665415" y="2073986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1"/>
            <p:cNvSpPr>
              <a:spLocks noChangeArrowheads="1"/>
            </p:cNvSpPr>
            <p:nvPr/>
          </p:nvSpPr>
          <p:spPr bwMode="auto">
            <a:xfrm>
              <a:off x="5665415" y="210392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2"/>
            <p:cNvSpPr>
              <a:spLocks noChangeArrowheads="1"/>
            </p:cNvSpPr>
            <p:nvPr/>
          </p:nvSpPr>
          <p:spPr bwMode="auto">
            <a:xfrm>
              <a:off x="5665415" y="3026000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3"/>
            <p:cNvSpPr>
              <a:spLocks noChangeArrowheads="1"/>
            </p:cNvSpPr>
            <p:nvPr/>
          </p:nvSpPr>
          <p:spPr bwMode="auto">
            <a:xfrm>
              <a:off x="5665415" y="305770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4"/>
            <p:cNvSpPr>
              <a:spLocks noChangeArrowheads="1"/>
            </p:cNvSpPr>
            <p:nvPr/>
          </p:nvSpPr>
          <p:spPr bwMode="auto">
            <a:xfrm>
              <a:off x="5665415" y="308764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5"/>
            <p:cNvSpPr>
              <a:spLocks noChangeArrowheads="1"/>
            </p:cNvSpPr>
            <p:nvPr/>
          </p:nvSpPr>
          <p:spPr bwMode="auto">
            <a:xfrm>
              <a:off x="5665415" y="311847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6"/>
            <p:cNvSpPr>
              <a:spLocks noChangeArrowheads="1"/>
            </p:cNvSpPr>
            <p:nvPr/>
          </p:nvSpPr>
          <p:spPr bwMode="auto">
            <a:xfrm>
              <a:off x="5665415" y="27591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7"/>
            <p:cNvSpPr>
              <a:spLocks noChangeArrowheads="1"/>
            </p:cNvSpPr>
            <p:nvPr/>
          </p:nvSpPr>
          <p:spPr bwMode="auto">
            <a:xfrm>
              <a:off x="5665415" y="27864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8"/>
            <p:cNvSpPr>
              <a:spLocks noChangeArrowheads="1"/>
            </p:cNvSpPr>
            <p:nvPr/>
          </p:nvSpPr>
          <p:spPr bwMode="auto">
            <a:xfrm>
              <a:off x="5665415" y="281639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9"/>
            <p:cNvSpPr>
              <a:spLocks noChangeArrowheads="1"/>
            </p:cNvSpPr>
            <p:nvPr/>
          </p:nvSpPr>
          <p:spPr bwMode="auto">
            <a:xfrm>
              <a:off x="5665415" y="284722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0"/>
            <p:cNvSpPr>
              <a:spLocks noChangeArrowheads="1"/>
            </p:cNvSpPr>
            <p:nvPr/>
          </p:nvSpPr>
          <p:spPr bwMode="auto">
            <a:xfrm>
              <a:off x="5665415" y="336594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1"/>
            <p:cNvSpPr>
              <a:spLocks noChangeArrowheads="1"/>
            </p:cNvSpPr>
            <p:nvPr/>
          </p:nvSpPr>
          <p:spPr bwMode="auto">
            <a:xfrm>
              <a:off x="5665415" y="339676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2"/>
            <p:cNvSpPr>
              <a:spLocks noChangeArrowheads="1"/>
            </p:cNvSpPr>
            <p:nvPr/>
          </p:nvSpPr>
          <p:spPr bwMode="auto">
            <a:xfrm>
              <a:off x="5665415" y="3427590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3"/>
            <p:cNvSpPr>
              <a:spLocks noChangeArrowheads="1"/>
            </p:cNvSpPr>
            <p:nvPr/>
          </p:nvSpPr>
          <p:spPr bwMode="auto">
            <a:xfrm>
              <a:off x="5665415" y="345753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4"/>
            <p:cNvSpPr>
              <a:spLocks noChangeArrowheads="1"/>
            </p:cNvSpPr>
            <p:nvPr/>
          </p:nvSpPr>
          <p:spPr bwMode="auto">
            <a:xfrm>
              <a:off x="5665415" y="363543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5"/>
            <p:cNvSpPr>
              <a:spLocks noChangeArrowheads="1"/>
            </p:cNvSpPr>
            <p:nvPr/>
          </p:nvSpPr>
          <p:spPr bwMode="auto">
            <a:xfrm>
              <a:off x="5665415" y="366625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6"/>
            <p:cNvSpPr>
              <a:spLocks noChangeArrowheads="1"/>
            </p:cNvSpPr>
            <p:nvPr/>
          </p:nvSpPr>
          <p:spPr bwMode="auto">
            <a:xfrm>
              <a:off x="5665415" y="369707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7"/>
            <p:cNvSpPr>
              <a:spLocks noChangeArrowheads="1"/>
            </p:cNvSpPr>
            <p:nvPr/>
          </p:nvSpPr>
          <p:spPr bwMode="auto">
            <a:xfrm>
              <a:off x="5665415" y="372790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1"/>
            <p:cNvSpPr>
              <a:spLocks noChangeArrowheads="1"/>
            </p:cNvSpPr>
            <p:nvPr/>
          </p:nvSpPr>
          <p:spPr bwMode="auto">
            <a:xfrm>
              <a:off x="5340890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2"/>
            <p:cNvSpPr>
              <a:spLocks noChangeArrowheads="1"/>
            </p:cNvSpPr>
            <p:nvPr/>
          </p:nvSpPr>
          <p:spPr bwMode="auto">
            <a:xfrm>
              <a:off x="5340890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3"/>
            <p:cNvSpPr>
              <a:spLocks noChangeArrowheads="1"/>
            </p:cNvSpPr>
            <p:nvPr/>
          </p:nvSpPr>
          <p:spPr bwMode="auto">
            <a:xfrm>
              <a:off x="5340890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4"/>
            <p:cNvSpPr>
              <a:spLocks noChangeArrowheads="1"/>
            </p:cNvSpPr>
            <p:nvPr/>
          </p:nvSpPr>
          <p:spPr bwMode="auto">
            <a:xfrm>
              <a:off x="5340890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5"/>
            <p:cNvSpPr>
              <a:spLocks noChangeArrowheads="1"/>
            </p:cNvSpPr>
            <p:nvPr/>
          </p:nvSpPr>
          <p:spPr bwMode="auto">
            <a:xfrm>
              <a:off x="5340890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6"/>
            <p:cNvSpPr>
              <a:spLocks noChangeArrowheads="1"/>
            </p:cNvSpPr>
            <p:nvPr/>
          </p:nvSpPr>
          <p:spPr bwMode="auto">
            <a:xfrm>
              <a:off x="5340890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7"/>
            <p:cNvSpPr>
              <a:spLocks noChangeArrowheads="1"/>
            </p:cNvSpPr>
            <p:nvPr/>
          </p:nvSpPr>
          <p:spPr bwMode="auto">
            <a:xfrm>
              <a:off x="5340890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8"/>
            <p:cNvSpPr>
              <a:spLocks noChangeArrowheads="1"/>
            </p:cNvSpPr>
            <p:nvPr/>
          </p:nvSpPr>
          <p:spPr bwMode="auto">
            <a:xfrm>
              <a:off x="5370973" y="328932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9"/>
            <p:cNvSpPr>
              <a:spLocks noChangeArrowheads="1"/>
            </p:cNvSpPr>
            <p:nvPr/>
          </p:nvSpPr>
          <p:spPr bwMode="auto">
            <a:xfrm>
              <a:off x="5370973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0"/>
            <p:cNvSpPr>
              <a:spLocks noChangeArrowheads="1"/>
            </p:cNvSpPr>
            <p:nvPr/>
          </p:nvSpPr>
          <p:spPr bwMode="auto">
            <a:xfrm>
              <a:off x="5370973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1"/>
            <p:cNvSpPr>
              <a:spLocks noChangeArrowheads="1"/>
            </p:cNvSpPr>
            <p:nvPr/>
          </p:nvSpPr>
          <p:spPr bwMode="auto">
            <a:xfrm>
              <a:off x="5370973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2"/>
            <p:cNvSpPr>
              <a:spLocks noChangeArrowheads="1"/>
            </p:cNvSpPr>
            <p:nvPr/>
          </p:nvSpPr>
          <p:spPr bwMode="auto">
            <a:xfrm>
              <a:off x="5370973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3"/>
            <p:cNvSpPr>
              <a:spLocks noChangeArrowheads="1"/>
            </p:cNvSpPr>
            <p:nvPr/>
          </p:nvSpPr>
          <p:spPr bwMode="auto">
            <a:xfrm>
              <a:off x="5370973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4"/>
            <p:cNvSpPr>
              <a:spLocks noChangeArrowheads="1"/>
            </p:cNvSpPr>
            <p:nvPr/>
          </p:nvSpPr>
          <p:spPr bwMode="auto">
            <a:xfrm>
              <a:off x="5370973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5"/>
            <p:cNvSpPr>
              <a:spLocks noChangeArrowheads="1"/>
            </p:cNvSpPr>
            <p:nvPr/>
          </p:nvSpPr>
          <p:spPr bwMode="auto">
            <a:xfrm>
              <a:off x="5370973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6"/>
            <p:cNvSpPr>
              <a:spLocks noChangeArrowheads="1"/>
            </p:cNvSpPr>
            <p:nvPr/>
          </p:nvSpPr>
          <p:spPr bwMode="auto">
            <a:xfrm>
              <a:off x="5370973" y="2158531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7"/>
            <p:cNvSpPr>
              <a:spLocks noChangeArrowheads="1"/>
            </p:cNvSpPr>
            <p:nvPr/>
          </p:nvSpPr>
          <p:spPr bwMode="auto">
            <a:xfrm>
              <a:off x="5370973" y="2217536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8"/>
            <p:cNvSpPr>
              <a:spLocks noChangeArrowheads="1"/>
            </p:cNvSpPr>
            <p:nvPr/>
          </p:nvSpPr>
          <p:spPr bwMode="auto">
            <a:xfrm>
              <a:off x="5370973" y="22756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9"/>
            <p:cNvSpPr>
              <a:spLocks noChangeArrowheads="1"/>
            </p:cNvSpPr>
            <p:nvPr/>
          </p:nvSpPr>
          <p:spPr bwMode="auto">
            <a:xfrm>
              <a:off x="5370973" y="2332906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0"/>
            <p:cNvSpPr>
              <a:spLocks noChangeArrowheads="1"/>
            </p:cNvSpPr>
            <p:nvPr/>
          </p:nvSpPr>
          <p:spPr bwMode="auto">
            <a:xfrm>
              <a:off x="5370973" y="23910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1"/>
            <p:cNvSpPr>
              <a:spLocks noChangeArrowheads="1"/>
            </p:cNvSpPr>
            <p:nvPr/>
          </p:nvSpPr>
          <p:spPr bwMode="auto">
            <a:xfrm>
              <a:off x="5370973" y="24491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2"/>
            <p:cNvSpPr>
              <a:spLocks noChangeArrowheads="1"/>
            </p:cNvSpPr>
            <p:nvPr/>
          </p:nvSpPr>
          <p:spPr bwMode="auto">
            <a:xfrm>
              <a:off x="5370973" y="250639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3"/>
            <p:cNvSpPr>
              <a:spLocks noChangeArrowheads="1"/>
            </p:cNvSpPr>
            <p:nvPr/>
          </p:nvSpPr>
          <p:spPr bwMode="auto">
            <a:xfrm>
              <a:off x="5370973" y="2565405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4"/>
            <p:cNvSpPr>
              <a:spLocks noChangeArrowheads="1"/>
            </p:cNvSpPr>
            <p:nvPr/>
          </p:nvSpPr>
          <p:spPr bwMode="auto">
            <a:xfrm>
              <a:off x="7053765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5"/>
            <p:cNvSpPr>
              <a:spLocks noChangeArrowheads="1"/>
            </p:cNvSpPr>
            <p:nvPr/>
          </p:nvSpPr>
          <p:spPr bwMode="auto">
            <a:xfrm>
              <a:off x="7053765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6"/>
            <p:cNvSpPr>
              <a:spLocks noChangeArrowheads="1"/>
            </p:cNvSpPr>
            <p:nvPr/>
          </p:nvSpPr>
          <p:spPr bwMode="auto">
            <a:xfrm>
              <a:off x="7053765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7"/>
            <p:cNvSpPr>
              <a:spLocks noChangeArrowheads="1"/>
            </p:cNvSpPr>
            <p:nvPr/>
          </p:nvSpPr>
          <p:spPr bwMode="auto">
            <a:xfrm>
              <a:off x="7053765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8"/>
            <p:cNvSpPr>
              <a:spLocks noChangeArrowheads="1"/>
            </p:cNvSpPr>
            <p:nvPr/>
          </p:nvSpPr>
          <p:spPr bwMode="auto">
            <a:xfrm>
              <a:off x="7053765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9"/>
            <p:cNvSpPr>
              <a:spLocks noChangeArrowheads="1"/>
            </p:cNvSpPr>
            <p:nvPr/>
          </p:nvSpPr>
          <p:spPr bwMode="auto">
            <a:xfrm>
              <a:off x="7053765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0"/>
            <p:cNvSpPr>
              <a:spLocks noChangeArrowheads="1"/>
            </p:cNvSpPr>
            <p:nvPr/>
          </p:nvSpPr>
          <p:spPr bwMode="auto">
            <a:xfrm>
              <a:off x="7053765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1"/>
            <p:cNvSpPr>
              <a:spLocks noChangeArrowheads="1"/>
            </p:cNvSpPr>
            <p:nvPr/>
          </p:nvSpPr>
          <p:spPr bwMode="auto">
            <a:xfrm>
              <a:off x="7053765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3"/>
            <p:cNvSpPr>
              <a:spLocks noChangeArrowheads="1"/>
            </p:cNvSpPr>
            <p:nvPr/>
          </p:nvSpPr>
          <p:spPr bwMode="auto">
            <a:xfrm>
              <a:off x="6965341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4"/>
            <p:cNvSpPr>
              <a:spLocks noChangeArrowheads="1"/>
            </p:cNvSpPr>
            <p:nvPr/>
          </p:nvSpPr>
          <p:spPr bwMode="auto">
            <a:xfrm>
              <a:off x="6965341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5"/>
            <p:cNvSpPr>
              <a:spLocks noChangeArrowheads="1"/>
            </p:cNvSpPr>
            <p:nvPr/>
          </p:nvSpPr>
          <p:spPr bwMode="auto">
            <a:xfrm>
              <a:off x="6965341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6"/>
            <p:cNvSpPr>
              <a:spLocks noChangeArrowheads="1"/>
            </p:cNvSpPr>
            <p:nvPr/>
          </p:nvSpPr>
          <p:spPr bwMode="auto">
            <a:xfrm>
              <a:off x="6965341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7"/>
            <p:cNvSpPr>
              <a:spLocks noChangeArrowheads="1"/>
            </p:cNvSpPr>
            <p:nvPr/>
          </p:nvSpPr>
          <p:spPr bwMode="auto">
            <a:xfrm>
              <a:off x="6965341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8"/>
            <p:cNvSpPr>
              <a:spLocks noChangeArrowheads="1"/>
            </p:cNvSpPr>
            <p:nvPr/>
          </p:nvSpPr>
          <p:spPr bwMode="auto">
            <a:xfrm>
              <a:off x="6965341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9"/>
            <p:cNvSpPr>
              <a:spLocks noChangeArrowheads="1"/>
            </p:cNvSpPr>
            <p:nvPr/>
          </p:nvSpPr>
          <p:spPr bwMode="auto">
            <a:xfrm>
              <a:off x="6965341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0"/>
            <p:cNvSpPr>
              <a:spLocks noChangeArrowheads="1"/>
            </p:cNvSpPr>
            <p:nvPr/>
          </p:nvSpPr>
          <p:spPr bwMode="auto">
            <a:xfrm>
              <a:off x="5370973" y="1520038"/>
              <a:ext cx="9298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1"/>
            <p:cNvSpPr>
              <a:spLocks noChangeArrowheads="1"/>
            </p:cNvSpPr>
            <p:nvPr/>
          </p:nvSpPr>
          <p:spPr bwMode="auto">
            <a:xfrm>
              <a:off x="5370973" y="1579924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2"/>
            <p:cNvSpPr>
              <a:spLocks noChangeArrowheads="1"/>
            </p:cNvSpPr>
            <p:nvPr/>
          </p:nvSpPr>
          <p:spPr bwMode="auto">
            <a:xfrm>
              <a:off x="5370973" y="16380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3"/>
            <p:cNvSpPr>
              <a:spLocks noChangeArrowheads="1"/>
            </p:cNvSpPr>
            <p:nvPr/>
          </p:nvSpPr>
          <p:spPr bwMode="auto">
            <a:xfrm>
              <a:off x="5370973" y="169529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4"/>
            <p:cNvSpPr>
              <a:spLocks noChangeArrowheads="1"/>
            </p:cNvSpPr>
            <p:nvPr/>
          </p:nvSpPr>
          <p:spPr bwMode="auto">
            <a:xfrm>
              <a:off x="5370973" y="17534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5"/>
            <p:cNvSpPr>
              <a:spLocks noChangeArrowheads="1"/>
            </p:cNvSpPr>
            <p:nvPr/>
          </p:nvSpPr>
          <p:spPr bwMode="auto">
            <a:xfrm>
              <a:off x="5370973" y="181154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6"/>
            <p:cNvSpPr>
              <a:spLocks noChangeArrowheads="1"/>
            </p:cNvSpPr>
            <p:nvPr/>
          </p:nvSpPr>
          <p:spPr bwMode="auto">
            <a:xfrm>
              <a:off x="5370973" y="186878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7"/>
            <p:cNvSpPr>
              <a:spLocks noChangeArrowheads="1"/>
            </p:cNvSpPr>
            <p:nvPr/>
          </p:nvSpPr>
          <p:spPr bwMode="auto">
            <a:xfrm>
              <a:off x="5370973" y="1927793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8"/>
            <p:cNvSpPr>
              <a:spLocks noChangeArrowheads="1"/>
            </p:cNvSpPr>
            <p:nvPr/>
          </p:nvSpPr>
          <p:spPr bwMode="auto">
            <a:xfrm>
              <a:off x="6965341" y="1520038"/>
              <a:ext cx="9207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9"/>
            <p:cNvSpPr>
              <a:spLocks noChangeArrowheads="1"/>
            </p:cNvSpPr>
            <p:nvPr/>
          </p:nvSpPr>
          <p:spPr bwMode="auto">
            <a:xfrm>
              <a:off x="6965341" y="15790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0"/>
            <p:cNvSpPr>
              <a:spLocks noChangeArrowheads="1"/>
            </p:cNvSpPr>
            <p:nvPr/>
          </p:nvSpPr>
          <p:spPr bwMode="auto">
            <a:xfrm>
              <a:off x="6965341" y="1637168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1"/>
            <p:cNvSpPr>
              <a:spLocks noChangeArrowheads="1"/>
            </p:cNvSpPr>
            <p:nvPr/>
          </p:nvSpPr>
          <p:spPr bwMode="auto">
            <a:xfrm>
              <a:off x="6965341" y="16952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2"/>
            <p:cNvSpPr>
              <a:spLocks noChangeArrowheads="1"/>
            </p:cNvSpPr>
            <p:nvPr/>
          </p:nvSpPr>
          <p:spPr bwMode="auto">
            <a:xfrm>
              <a:off x="6965341" y="175253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3"/>
            <p:cNvSpPr>
              <a:spLocks noChangeArrowheads="1"/>
            </p:cNvSpPr>
            <p:nvPr/>
          </p:nvSpPr>
          <p:spPr bwMode="auto">
            <a:xfrm>
              <a:off x="6965341" y="18115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4"/>
            <p:cNvSpPr>
              <a:spLocks noChangeArrowheads="1"/>
            </p:cNvSpPr>
            <p:nvPr/>
          </p:nvSpPr>
          <p:spPr bwMode="auto">
            <a:xfrm>
              <a:off x="6965341" y="1867907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5"/>
            <p:cNvSpPr>
              <a:spLocks noChangeArrowheads="1"/>
            </p:cNvSpPr>
            <p:nvPr/>
          </p:nvSpPr>
          <p:spPr bwMode="auto">
            <a:xfrm>
              <a:off x="6965341" y="1926912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6"/>
            <p:cNvSpPr>
              <a:spLocks noChangeArrowheads="1"/>
            </p:cNvSpPr>
            <p:nvPr/>
          </p:nvSpPr>
          <p:spPr bwMode="auto">
            <a:xfrm rot="21336077">
              <a:off x="6965341" y="213034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7"/>
            <p:cNvSpPr>
              <a:spLocks noChangeArrowheads="1"/>
            </p:cNvSpPr>
            <p:nvPr/>
          </p:nvSpPr>
          <p:spPr bwMode="auto">
            <a:xfrm rot="21336077">
              <a:off x="6965341" y="21875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8"/>
            <p:cNvSpPr>
              <a:spLocks noChangeArrowheads="1"/>
            </p:cNvSpPr>
            <p:nvPr/>
          </p:nvSpPr>
          <p:spPr bwMode="auto">
            <a:xfrm rot="21336077">
              <a:off x="6965341" y="224659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9"/>
            <p:cNvSpPr>
              <a:spLocks noChangeArrowheads="1"/>
            </p:cNvSpPr>
            <p:nvPr/>
          </p:nvSpPr>
          <p:spPr bwMode="auto">
            <a:xfrm rot="21336077">
              <a:off x="6965341" y="2302962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0"/>
            <p:cNvSpPr>
              <a:spLocks noChangeArrowheads="1"/>
            </p:cNvSpPr>
            <p:nvPr/>
          </p:nvSpPr>
          <p:spPr bwMode="auto">
            <a:xfrm rot="21336077">
              <a:off x="6965341" y="2361968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1"/>
            <p:cNvSpPr>
              <a:spLocks noChangeArrowheads="1"/>
            </p:cNvSpPr>
            <p:nvPr/>
          </p:nvSpPr>
          <p:spPr bwMode="auto">
            <a:xfrm rot="21336077">
              <a:off x="6965341" y="24200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2"/>
            <p:cNvSpPr>
              <a:spLocks noChangeArrowheads="1"/>
            </p:cNvSpPr>
            <p:nvPr/>
          </p:nvSpPr>
          <p:spPr bwMode="auto">
            <a:xfrm rot="21336077">
              <a:off x="6965341" y="247821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3"/>
            <p:cNvSpPr>
              <a:spLocks noChangeArrowheads="1"/>
            </p:cNvSpPr>
            <p:nvPr/>
          </p:nvSpPr>
          <p:spPr bwMode="auto">
            <a:xfrm rot="21336077">
              <a:off x="6965341" y="2535462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4"/>
            <p:cNvSpPr>
              <a:spLocks noChangeArrowheads="1"/>
            </p:cNvSpPr>
            <p:nvPr/>
          </p:nvSpPr>
          <p:spPr bwMode="auto">
            <a:xfrm>
              <a:off x="5639891" y="3781624"/>
              <a:ext cx="24886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5"/>
            <p:cNvSpPr>
              <a:spLocks noChangeArrowheads="1"/>
            </p:cNvSpPr>
            <p:nvPr/>
          </p:nvSpPr>
          <p:spPr bwMode="auto">
            <a:xfrm>
              <a:off x="6512281" y="3781624"/>
              <a:ext cx="24795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6"/>
            <p:cNvSpPr>
              <a:spLocks noChangeArrowheads="1"/>
            </p:cNvSpPr>
            <p:nvPr/>
          </p:nvSpPr>
          <p:spPr bwMode="auto">
            <a:xfrm>
              <a:off x="5577903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7"/>
            <p:cNvSpPr>
              <a:spLocks noChangeArrowheads="1"/>
            </p:cNvSpPr>
            <p:nvPr/>
          </p:nvSpPr>
          <p:spPr bwMode="auto">
            <a:xfrm>
              <a:off x="5516827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8"/>
            <p:cNvSpPr>
              <a:spLocks noChangeArrowheads="1"/>
            </p:cNvSpPr>
            <p:nvPr/>
          </p:nvSpPr>
          <p:spPr bwMode="auto">
            <a:xfrm>
              <a:off x="5453927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9"/>
            <p:cNvSpPr>
              <a:spLocks noChangeArrowheads="1"/>
            </p:cNvSpPr>
            <p:nvPr/>
          </p:nvSpPr>
          <p:spPr bwMode="auto">
            <a:xfrm>
              <a:off x="5391939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0"/>
            <p:cNvSpPr>
              <a:spLocks noChangeArrowheads="1"/>
            </p:cNvSpPr>
            <p:nvPr/>
          </p:nvSpPr>
          <p:spPr bwMode="auto">
            <a:xfrm>
              <a:off x="5329951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1"/>
            <p:cNvSpPr>
              <a:spLocks noChangeArrowheads="1"/>
            </p:cNvSpPr>
            <p:nvPr/>
          </p:nvSpPr>
          <p:spPr bwMode="auto">
            <a:xfrm>
              <a:off x="7035533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2"/>
            <p:cNvSpPr>
              <a:spLocks noChangeArrowheads="1"/>
            </p:cNvSpPr>
            <p:nvPr/>
          </p:nvSpPr>
          <p:spPr bwMode="auto">
            <a:xfrm>
              <a:off x="6973545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3"/>
            <p:cNvSpPr>
              <a:spLocks noChangeArrowheads="1"/>
            </p:cNvSpPr>
            <p:nvPr/>
          </p:nvSpPr>
          <p:spPr bwMode="auto">
            <a:xfrm>
              <a:off x="6911557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4"/>
            <p:cNvSpPr>
              <a:spLocks noChangeArrowheads="1"/>
            </p:cNvSpPr>
            <p:nvPr/>
          </p:nvSpPr>
          <p:spPr bwMode="auto">
            <a:xfrm>
              <a:off x="6849569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5"/>
            <p:cNvSpPr>
              <a:spLocks noChangeArrowheads="1"/>
            </p:cNvSpPr>
            <p:nvPr/>
          </p:nvSpPr>
          <p:spPr bwMode="auto">
            <a:xfrm>
              <a:off x="6788492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6"/>
            <p:cNvSpPr>
              <a:spLocks noChangeArrowheads="1"/>
            </p:cNvSpPr>
            <p:nvPr/>
          </p:nvSpPr>
          <p:spPr bwMode="auto">
            <a:xfrm>
              <a:off x="5311719" y="3869692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7"/>
            <p:cNvSpPr>
              <a:spLocks noChangeArrowheads="1"/>
            </p:cNvSpPr>
            <p:nvPr/>
          </p:nvSpPr>
          <p:spPr bwMode="auto">
            <a:xfrm>
              <a:off x="5311719" y="4130373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8"/>
            <p:cNvSpPr>
              <a:spLocks noChangeArrowheads="1"/>
            </p:cNvSpPr>
            <p:nvPr/>
          </p:nvSpPr>
          <p:spPr bwMode="auto">
            <a:xfrm>
              <a:off x="6994511" y="3897874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9"/>
            <p:cNvSpPr>
              <a:spLocks noChangeArrowheads="1"/>
            </p:cNvSpPr>
            <p:nvPr/>
          </p:nvSpPr>
          <p:spPr bwMode="auto">
            <a:xfrm>
              <a:off x="6994511" y="3985061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1"/>
            <p:cNvSpPr>
              <a:spLocks noChangeArrowheads="1"/>
            </p:cNvSpPr>
            <p:nvPr/>
          </p:nvSpPr>
          <p:spPr bwMode="auto">
            <a:xfrm rot="5203622">
              <a:off x="6078690" y="456541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2"/>
            <p:cNvSpPr>
              <a:spLocks noChangeArrowheads="1"/>
            </p:cNvSpPr>
            <p:nvPr/>
          </p:nvSpPr>
          <p:spPr bwMode="auto">
            <a:xfrm rot="16168825">
              <a:off x="6045873" y="459095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3"/>
            <p:cNvSpPr>
              <a:spLocks noChangeArrowheads="1"/>
            </p:cNvSpPr>
            <p:nvPr/>
          </p:nvSpPr>
          <p:spPr bwMode="auto">
            <a:xfrm rot="5203622">
              <a:off x="6071398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4"/>
            <p:cNvSpPr>
              <a:spLocks noChangeArrowheads="1"/>
            </p:cNvSpPr>
            <p:nvPr/>
          </p:nvSpPr>
          <p:spPr bwMode="auto">
            <a:xfrm rot="16168825">
              <a:off x="6045873" y="4902714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5"/>
            <p:cNvSpPr>
              <a:spLocks noChangeArrowheads="1"/>
            </p:cNvSpPr>
            <p:nvPr/>
          </p:nvSpPr>
          <p:spPr bwMode="auto">
            <a:xfrm rot="5203622">
              <a:off x="6071838" y="4724376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6"/>
            <p:cNvSpPr>
              <a:spLocks noChangeArrowheads="1"/>
            </p:cNvSpPr>
            <p:nvPr/>
          </p:nvSpPr>
          <p:spPr bwMode="auto">
            <a:xfrm rot="16168825">
              <a:off x="6045433" y="4745512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7"/>
            <p:cNvSpPr>
              <a:spLocks noChangeArrowheads="1"/>
            </p:cNvSpPr>
            <p:nvPr/>
          </p:nvSpPr>
          <p:spPr bwMode="auto">
            <a:xfrm rot="5203622">
              <a:off x="6250540" y="4578183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8"/>
            <p:cNvSpPr>
              <a:spLocks noChangeArrowheads="1"/>
            </p:cNvSpPr>
            <p:nvPr/>
          </p:nvSpPr>
          <p:spPr bwMode="auto">
            <a:xfrm rot="16168825">
              <a:off x="6214061" y="4591409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9"/>
            <p:cNvSpPr>
              <a:spLocks noChangeArrowheads="1"/>
            </p:cNvSpPr>
            <p:nvPr/>
          </p:nvSpPr>
          <p:spPr bwMode="auto">
            <a:xfrm rot="5203622">
              <a:off x="6250980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0"/>
            <p:cNvSpPr>
              <a:spLocks noChangeArrowheads="1"/>
            </p:cNvSpPr>
            <p:nvPr/>
          </p:nvSpPr>
          <p:spPr bwMode="auto">
            <a:xfrm rot="16168825">
              <a:off x="6214061" y="4903170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1"/>
            <p:cNvSpPr>
              <a:spLocks noChangeArrowheads="1"/>
            </p:cNvSpPr>
            <p:nvPr/>
          </p:nvSpPr>
          <p:spPr bwMode="auto">
            <a:xfrm rot="5203622">
              <a:off x="6251421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2"/>
            <p:cNvSpPr>
              <a:spLocks noChangeArrowheads="1"/>
            </p:cNvSpPr>
            <p:nvPr/>
          </p:nvSpPr>
          <p:spPr bwMode="auto">
            <a:xfrm rot="16168825">
              <a:off x="6214501" y="5055087"/>
              <a:ext cx="695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3"/>
            <p:cNvSpPr>
              <a:spLocks noChangeArrowheads="1"/>
            </p:cNvSpPr>
            <p:nvPr/>
          </p:nvSpPr>
          <p:spPr bwMode="auto">
            <a:xfrm rot="5203622">
              <a:off x="6250980" y="4731862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4"/>
            <p:cNvSpPr>
              <a:spLocks noChangeArrowheads="1"/>
            </p:cNvSpPr>
            <p:nvPr/>
          </p:nvSpPr>
          <p:spPr bwMode="auto">
            <a:xfrm rot="16168825">
              <a:off x="6213620" y="4745968"/>
              <a:ext cx="71335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5"/>
            <p:cNvSpPr>
              <a:spLocks noChangeArrowheads="1"/>
            </p:cNvSpPr>
            <p:nvPr/>
          </p:nvSpPr>
          <p:spPr bwMode="auto">
            <a:xfrm rot="5203622">
              <a:off x="6071838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6"/>
            <p:cNvSpPr>
              <a:spLocks noChangeArrowheads="1"/>
            </p:cNvSpPr>
            <p:nvPr/>
          </p:nvSpPr>
          <p:spPr bwMode="auto">
            <a:xfrm rot="16168825">
              <a:off x="6046313" y="5054631"/>
              <a:ext cx="695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8"/>
            <p:cNvSpPr>
              <a:spLocks noChangeArrowheads="1"/>
            </p:cNvSpPr>
            <p:nvPr/>
          </p:nvSpPr>
          <p:spPr bwMode="auto">
            <a:xfrm>
              <a:off x="5734696" y="4416594"/>
              <a:ext cx="9936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Oval 1929"/>
            <p:cNvSpPr>
              <a:spLocks noChangeArrowheads="1"/>
            </p:cNvSpPr>
            <p:nvPr/>
          </p:nvSpPr>
          <p:spPr bwMode="auto">
            <a:xfrm>
              <a:off x="6525044" y="4420997"/>
              <a:ext cx="984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3" name="Group 1930"/>
            <p:cNvGrpSpPr>
              <a:grpSpLocks/>
            </p:cNvGrpSpPr>
            <p:nvPr/>
          </p:nvGrpSpPr>
          <p:grpSpPr bwMode="auto">
            <a:xfrm>
              <a:off x="5630588" y="4594542"/>
              <a:ext cx="5287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3"/>
            <p:cNvGrpSpPr>
              <a:grpSpLocks/>
            </p:cNvGrpSpPr>
            <p:nvPr/>
          </p:nvGrpSpPr>
          <p:grpSpPr bwMode="auto">
            <a:xfrm>
              <a:off x="5354564" y="4317077"/>
              <a:ext cx="1203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5" name="Group 1937"/>
            <p:cNvGrpSpPr>
              <a:grpSpLocks/>
            </p:cNvGrpSpPr>
            <p:nvPr/>
          </p:nvGrpSpPr>
          <p:grpSpPr bwMode="auto">
            <a:xfrm>
              <a:off x="6802167" y="4342617"/>
              <a:ext cx="123976" cy="80142"/>
              <a:chOff x="1584" y="5232"/>
              <a:chExt cx="240" cy="192"/>
            </a:xfrm>
          </p:grpSpPr>
          <p:sp>
            <p:nvSpPr>
              <p:cNvPr id="146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6" name="Rectangle 1941"/>
            <p:cNvSpPr>
              <a:spLocks noChangeArrowheads="1"/>
            </p:cNvSpPr>
            <p:nvPr/>
          </p:nvSpPr>
          <p:spPr bwMode="auto">
            <a:xfrm>
              <a:off x="6847746" y="3328074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2"/>
            <p:cNvSpPr>
              <a:spLocks noChangeArrowheads="1"/>
            </p:cNvSpPr>
            <p:nvPr/>
          </p:nvSpPr>
          <p:spPr bwMode="auto">
            <a:xfrm>
              <a:off x="6847746" y="3358017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3"/>
            <p:cNvSpPr>
              <a:spLocks noChangeArrowheads="1"/>
            </p:cNvSpPr>
            <p:nvPr/>
          </p:nvSpPr>
          <p:spPr bwMode="auto">
            <a:xfrm>
              <a:off x="6847746" y="3388841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4"/>
            <p:cNvSpPr>
              <a:spLocks noChangeArrowheads="1"/>
            </p:cNvSpPr>
            <p:nvPr/>
          </p:nvSpPr>
          <p:spPr bwMode="auto">
            <a:xfrm>
              <a:off x="6847746" y="3418784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5"/>
            <p:cNvSpPr>
              <a:spLocks noChangeArrowheads="1"/>
            </p:cNvSpPr>
            <p:nvPr/>
          </p:nvSpPr>
          <p:spPr bwMode="auto">
            <a:xfrm>
              <a:off x="6847746" y="3447846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6"/>
            <p:cNvSpPr>
              <a:spLocks noChangeArrowheads="1"/>
            </p:cNvSpPr>
            <p:nvPr/>
          </p:nvSpPr>
          <p:spPr bwMode="auto">
            <a:xfrm>
              <a:off x="6843188" y="3563215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7"/>
            <p:cNvSpPr>
              <a:spLocks noChangeArrowheads="1"/>
            </p:cNvSpPr>
            <p:nvPr/>
          </p:nvSpPr>
          <p:spPr bwMode="auto">
            <a:xfrm>
              <a:off x="6843188" y="3594039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8"/>
            <p:cNvSpPr>
              <a:spLocks noChangeArrowheads="1"/>
            </p:cNvSpPr>
            <p:nvPr/>
          </p:nvSpPr>
          <p:spPr bwMode="auto">
            <a:xfrm>
              <a:off x="6843188" y="362486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9"/>
            <p:cNvSpPr>
              <a:spLocks noChangeArrowheads="1"/>
            </p:cNvSpPr>
            <p:nvPr/>
          </p:nvSpPr>
          <p:spPr bwMode="auto">
            <a:xfrm>
              <a:off x="6843188" y="365568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0"/>
            <p:cNvSpPr>
              <a:spLocks noChangeArrowheads="1"/>
            </p:cNvSpPr>
            <p:nvPr/>
          </p:nvSpPr>
          <p:spPr bwMode="auto">
            <a:xfrm>
              <a:off x="6843188" y="3685630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8"/>
            <p:cNvSpPr>
              <a:spLocks noChangeArrowheads="1"/>
            </p:cNvSpPr>
            <p:nvPr/>
          </p:nvSpPr>
          <p:spPr bwMode="auto">
            <a:xfrm>
              <a:off x="6843188" y="244563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9"/>
            <p:cNvSpPr>
              <a:spLocks noChangeArrowheads="1"/>
            </p:cNvSpPr>
            <p:nvPr/>
          </p:nvSpPr>
          <p:spPr bwMode="auto">
            <a:xfrm>
              <a:off x="6843188" y="247821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0"/>
            <p:cNvSpPr>
              <a:spLocks noChangeArrowheads="1"/>
            </p:cNvSpPr>
            <p:nvPr/>
          </p:nvSpPr>
          <p:spPr bwMode="auto">
            <a:xfrm>
              <a:off x="6843188" y="2507280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1"/>
            <p:cNvSpPr>
              <a:spLocks noChangeArrowheads="1"/>
            </p:cNvSpPr>
            <p:nvPr/>
          </p:nvSpPr>
          <p:spPr bwMode="auto">
            <a:xfrm>
              <a:off x="6843188" y="2535462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2"/>
            <p:cNvSpPr>
              <a:spLocks noChangeArrowheads="1"/>
            </p:cNvSpPr>
            <p:nvPr/>
          </p:nvSpPr>
          <p:spPr bwMode="auto">
            <a:xfrm>
              <a:off x="6843188" y="2568928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2"/>
            <p:cNvSpPr>
              <a:spLocks noChangeArrowheads="1"/>
            </p:cNvSpPr>
            <p:nvPr/>
          </p:nvSpPr>
          <p:spPr bwMode="auto">
            <a:xfrm>
              <a:off x="6140353" y="2999580"/>
              <a:ext cx="5925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3"/>
            <p:cNvSpPr>
              <a:spLocks noChangeArrowheads="1"/>
            </p:cNvSpPr>
            <p:nvPr/>
          </p:nvSpPr>
          <p:spPr bwMode="auto">
            <a:xfrm>
              <a:off x="6140353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4"/>
            <p:cNvSpPr>
              <a:spLocks noChangeArrowheads="1"/>
            </p:cNvSpPr>
            <p:nvPr/>
          </p:nvSpPr>
          <p:spPr bwMode="auto">
            <a:xfrm>
              <a:off x="6287119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5"/>
            <p:cNvSpPr>
              <a:spLocks noChangeArrowheads="1"/>
            </p:cNvSpPr>
            <p:nvPr/>
          </p:nvSpPr>
          <p:spPr bwMode="auto">
            <a:xfrm>
              <a:off x="6287119" y="2999580"/>
              <a:ext cx="583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4"/>
            <p:cNvSpPr>
              <a:spLocks noChangeArrowheads="1"/>
            </p:cNvSpPr>
            <p:nvPr/>
          </p:nvSpPr>
          <p:spPr bwMode="auto">
            <a:xfrm rot="10800000">
              <a:off x="6356399" y="3352733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85"/>
            <p:cNvSpPr>
              <a:spLocks noChangeArrowheads="1"/>
            </p:cNvSpPr>
            <p:nvPr/>
          </p:nvSpPr>
          <p:spPr bwMode="auto">
            <a:xfrm rot="10800000">
              <a:off x="6356399" y="367153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46185" y="3608130"/>
              <a:ext cx="291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45099" y="3608130"/>
              <a:ext cx="2917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45099" y="3405574"/>
              <a:ext cx="2917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53303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46185" y="3405574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48008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53303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48008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37256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61682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307174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61682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95236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31599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95236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31599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3" name="AutoShape 2002"/>
            <p:cNvSpPr>
              <a:spLocks noChangeArrowheads="1"/>
            </p:cNvSpPr>
            <p:nvPr/>
          </p:nvSpPr>
          <p:spPr bwMode="auto">
            <a:xfrm rot="10800000">
              <a:off x="6387394" y="1753418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AutoShape 2003"/>
            <p:cNvSpPr>
              <a:spLocks noChangeArrowheads="1"/>
            </p:cNvSpPr>
            <p:nvPr/>
          </p:nvSpPr>
          <p:spPr bwMode="auto">
            <a:xfrm rot="10800000">
              <a:off x="6355488" y="1782480"/>
              <a:ext cx="5013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7"/>
            <p:cNvSpPr>
              <a:spLocks noChangeArrowheads="1"/>
            </p:cNvSpPr>
            <p:nvPr/>
          </p:nvSpPr>
          <p:spPr bwMode="auto">
            <a:xfrm>
              <a:off x="5104789" y="4188498"/>
              <a:ext cx="20693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8"/>
            <p:cNvSpPr>
              <a:spLocks noChangeArrowheads="1"/>
            </p:cNvSpPr>
            <p:nvPr/>
          </p:nvSpPr>
          <p:spPr bwMode="auto">
            <a:xfrm>
              <a:off x="7113018" y="4216680"/>
              <a:ext cx="20693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9"/>
            <p:cNvSpPr>
              <a:spLocks noChangeArrowheads="1"/>
            </p:cNvSpPr>
            <p:nvPr/>
          </p:nvSpPr>
          <p:spPr bwMode="auto">
            <a:xfrm>
              <a:off x="4897858" y="4188498"/>
              <a:ext cx="176848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0"/>
            <p:cNvSpPr>
              <a:spLocks noChangeArrowheads="1"/>
            </p:cNvSpPr>
            <p:nvPr/>
          </p:nvSpPr>
          <p:spPr bwMode="auto">
            <a:xfrm>
              <a:off x="7379202" y="4216680"/>
              <a:ext cx="176848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11"/>
            <p:cNvSpPr>
              <a:spLocks noChangeArrowheads="1"/>
            </p:cNvSpPr>
            <p:nvPr/>
          </p:nvSpPr>
          <p:spPr bwMode="auto">
            <a:xfrm>
              <a:off x="4838605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Rectangle 2012"/>
            <p:cNvSpPr>
              <a:spLocks noChangeArrowheads="1"/>
            </p:cNvSpPr>
            <p:nvPr/>
          </p:nvSpPr>
          <p:spPr bwMode="auto">
            <a:xfrm>
              <a:off x="7586133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1" name="Line 2020"/>
            <p:cNvSpPr>
              <a:spLocks noChangeShapeType="1"/>
            </p:cNvSpPr>
            <p:nvPr/>
          </p:nvSpPr>
          <p:spPr bwMode="auto">
            <a:xfrm>
              <a:off x="5872346" y="4643810"/>
              <a:ext cx="103009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2" name="AutoShape 2021"/>
            <p:cNvSpPr>
              <a:spLocks noChangeArrowheads="1"/>
            </p:cNvSpPr>
            <p:nvPr/>
          </p:nvSpPr>
          <p:spPr bwMode="auto">
            <a:xfrm>
              <a:off x="5872346" y="485429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AutoShape 2022"/>
            <p:cNvSpPr>
              <a:spLocks noChangeArrowheads="1"/>
            </p:cNvSpPr>
            <p:nvPr/>
          </p:nvSpPr>
          <p:spPr bwMode="auto">
            <a:xfrm>
              <a:off x="5872346" y="455662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31"/>
            <p:cNvSpPr>
              <a:spLocks noChangeArrowheads="1"/>
            </p:cNvSpPr>
            <p:nvPr/>
          </p:nvSpPr>
          <p:spPr bwMode="auto">
            <a:xfrm>
              <a:off x="4867776" y="1376487"/>
              <a:ext cx="177759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5" name="Rectangle 2032"/>
            <p:cNvSpPr>
              <a:spLocks noChangeArrowheads="1"/>
            </p:cNvSpPr>
            <p:nvPr/>
          </p:nvSpPr>
          <p:spPr bwMode="auto">
            <a:xfrm>
              <a:off x="5164042" y="1376487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6" name="Rectangle 2033"/>
            <p:cNvSpPr>
              <a:spLocks noChangeArrowheads="1"/>
            </p:cNvSpPr>
            <p:nvPr/>
          </p:nvSpPr>
          <p:spPr bwMode="auto">
            <a:xfrm>
              <a:off x="7408373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7" name="Rectangle 2034"/>
            <p:cNvSpPr>
              <a:spLocks noChangeArrowheads="1"/>
            </p:cNvSpPr>
            <p:nvPr/>
          </p:nvSpPr>
          <p:spPr bwMode="auto">
            <a:xfrm>
              <a:off x="7053765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74906" y="3671539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74906" y="3584351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74906" y="3468102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74906" y="3352733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14929" y="3202136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14929" y="3114949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76992" y="3232079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76992" y="3144892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59322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30151" y="2883330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14929" y="27098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88492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47821" y="268077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47821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40815" y="24773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72721" y="2302962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72721" y="2187593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43912" y="1782480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55488" y="1637168"/>
              <a:ext cx="474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50468" y="132100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506812" y="132100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55938" y="1201232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506812" y="1201232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55938" y="110083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506812" y="110083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68425" y="4356708"/>
              <a:ext cx="510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54214" y="4356708"/>
              <a:ext cx="5013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98695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46372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98695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46372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133960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57111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72271" y="4245742"/>
              <a:ext cx="783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38455" y="4245742"/>
              <a:ext cx="77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54564" y="4397219"/>
              <a:ext cx="8933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43188" y="4422759"/>
              <a:ext cx="902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24669" y="5010173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24669" y="4716025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81562" y="4711622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81562" y="4981110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96509" y="3841510"/>
              <a:ext cx="10574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33073" y="3202136"/>
              <a:ext cx="11850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78640" y="1492737"/>
              <a:ext cx="85689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67701" y="3939266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69524" y="1231175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4" name="Line 2103"/>
            <p:cNvSpPr>
              <a:spLocks noChangeShapeType="1"/>
            </p:cNvSpPr>
            <p:nvPr/>
          </p:nvSpPr>
          <p:spPr bwMode="auto">
            <a:xfrm>
              <a:off x="6169524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4"/>
            <p:cNvSpPr>
              <a:spLocks noChangeShapeType="1"/>
            </p:cNvSpPr>
            <p:nvPr/>
          </p:nvSpPr>
          <p:spPr bwMode="auto">
            <a:xfrm>
              <a:off x="6317201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5"/>
            <p:cNvSpPr>
              <a:spLocks noChangeShapeType="1"/>
            </p:cNvSpPr>
            <p:nvPr/>
          </p:nvSpPr>
          <p:spPr bwMode="auto">
            <a:xfrm>
              <a:off x="6169524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6"/>
            <p:cNvSpPr>
              <a:spLocks noChangeShapeType="1"/>
            </p:cNvSpPr>
            <p:nvPr/>
          </p:nvSpPr>
          <p:spPr bwMode="auto">
            <a:xfrm>
              <a:off x="6317201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AutoShape 2111"/>
            <p:cNvSpPr>
              <a:spLocks noChangeArrowheads="1"/>
            </p:cNvSpPr>
            <p:nvPr/>
          </p:nvSpPr>
          <p:spPr bwMode="auto">
            <a:xfrm>
              <a:off x="6994511" y="4071368"/>
              <a:ext cx="9298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2"/>
            <p:cNvSpPr>
              <a:spLocks noChangeArrowheads="1"/>
            </p:cNvSpPr>
            <p:nvPr/>
          </p:nvSpPr>
          <p:spPr bwMode="auto">
            <a:xfrm>
              <a:off x="6994511" y="4159436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3"/>
            <p:cNvSpPr>
              <a:spLocks noChangeArrowheads="1"/>
            </p:cNvSpPr>
            <p:nvPr/>
          </p:nvSpPr>
          <p:spPr bwMode="auto">
            <a:xfrm>
              <a:off x="5311719" y="3955998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4"/>
            <p:cNvSpPr>
              <a:spLocks noChangeArrowheads="1"/>
            </p:cNvSpPr>
            <p:nvPr/>
          </p:nvSpPr>
          <p:spPr bwMode="auto">
            <a:xfrm>
              <a:off x="5311719" y="4043186"/>
              <a:ext cx="9298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91140" y="2621769"/>
              <a:ext cx="118506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3" name="Rectangle 2117"/>
            <p:cNvSpPr>
              <a:spLocks noChangeArrowheads="1"/>
            </p:cNvSpPr>
            <p:nvPr/>
          </p:nvSpPr>
          <p:spPr bwMode="auto">
            <a:xfrm>
              <a:off x="8195985" y="2953785"/>
              <a:ext cx="44303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8"/>
            <p:cNvSpPr>
              <a:spLocks noChangeArrowheads="1"/>
            </p:cNvSpPr>
            <p:nvPr/>
          </p:nvSpPr>
          <p:spPr bwMode="auto">
            <a:xfrm>
              <a:off x="8195985" y="3677704"/>
              <a:ext cx="44303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Rectangle 2119"/>
            <p:cNvSpPr>
              <a:spLocks noChangeArrowheads="1"/>
            </p:cNvSpPr>
            <p:nvPr/>
          </p:nvSpPr>
          <p:spPr bwMode="auto">
            <a:xfrm>
              <a:off x="8195985" y="3504210"/>
              <a:ext cx="176848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32087" y="3098216"/>
              <a:ext cx="177759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32087" y="3823016"/>
              <a:ext cx="177759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8" name="Line 2123"/>
            <p:cNvSpPr>
              <a:spLocks noChangeShapeType="1"/>
            </p:cNvSpPr>
            <p:nvPr/>
          </p:nvSpPr>
          <p:spPr bwMode="auto">
            <a:xfrm>
              <a:off x="7782124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4"/>
            <p:cNvSpPr>
              <a:spLocks noChangeShapeType="1"/>
            </p:cNvSpPr>
            <p:nvPr/>
          </p:nvSpPr>
          <p:spPr bwMode="auto">
            <a:xfrm>
              <a:off x="7871460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5"/>
            <p:cNvSpPr>
              <a:spLocks noChangeShapeType="1"/>
            </p:cNvSpPr>
            <p:nvPr/>
          </p:nvSpPr>
          <p:spPr bwMode="auto">
            <a:xfrm flipH="1" flipV="1">
              <a:off x="7605276" y="3098216"/>
              <a:ext cx="176848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6"/>
            <p:cNvSpPr>
              <a:spLocks noChangeShapeType="1"/>
            </p:cNvSpPr>
            <p:nvPr/>
          </p:nvSpPr>
          <p:spPr bwMode="auto">
            <a:xfrm>
              <a:off x="7634447" y="3011029"/>
              <a:ext cx="561538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7"/>
            <p:cNvSpPr>
              <a:spLocks noChangeShapeType="1"/>
            </p:cNvSpPr>
            <p:nvPr/>
          </p:nvSpPr>
          <p:spPr bwMode="auto">
            <a:xfrm>
              <a:off x="7871460" y="3156341"/>
              <a:ext cx="26527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9"/>
            <p:cNvSpPr>
              <a:spLocks noChangeShapeType="1"/>
            </p:cNvSpPr>
            <p:nvPr/>
          </p:nvSpPr>
          <p:spPr bwMode="auto">
            <a:xfrm flipH="1" flipV="1">
              <a:off x="7575194" y="3764010"/>
              <a:ext cx="20693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0"/>
            <p:cNvSpPr>
              <a:spLocks noChangeShapeType="1"/>
            </p:cNvSpPr>
            <p:nvPr/>
          </p:nvSpPr>
          <p:spPr bwMode="auto">
            <a:xfrm>
              <a:off x="7871460" y="3823016"/>
              <a:ext cx="26527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1"/>
            <p:cNvSpPr>
              <a:spLocks noChangeShapeType="1"/>
            </p:cNvSpPr>
            <p:nvPr/>
          </p:nvSpPr>
          <p:spPr bwMode="auto">
            <a:xfrm>
              <a:off x="7486769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2"/>
            <p:cNvSpPr>
              <a:spLocks noChangeShapeType="1"/>
            </p:cNvSpPr>
            <p:nvPr/>
          </p:nvSpPr>
          <p:spPr bwMode="auto">
            <a:xfrm>
              <a:off x="7486769" y="3823016"/>
              <a:ext cx="64996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Rectangle 2209"/>
            <p:cNvSpPr>
              <a:spLocks noChangeArrowheads="1"/>
            </p:cNvSpPr>
            <p:nvPr/>
          </p:nvSpPr>
          <p:spPr bwMode="auto">
            <a:xfrm>
              <a:off x="8195985" y="4082816"/>
              <a:ext cx="2917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212"/>
            <p:cNvSpPr>
              <a:spLocks noChangeArrowheads="1"/>
            </p:cNvSpPr>
            <p:nvPr/>
          </p:nvSpPr>
          <p:spPr bwMode="auto">
            <a:xfrm>
              <a:off x="7634447" y="3591397"/>
              <a:ext cx="2917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0"/>
            <p:cNvSpPr>
              <a:spLocks noChangeArrowheads="1"/>
            </p:cNvSpPr>
            <p:nvPr/>
          </p:nvSpPr>
          <p:spPr bwMode="auto">
            <a:xfrm rot="591949">
              <a:off x="7664529" y="3040091"/>
              <a:ext cx="44303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33"/>
            <p:cNvSpPr>
              <a:spLocks noChangeArrowheads="1"/>
            </p:cNvSpPr>
            <p:nvPr/>
          </p:nvSpPr>
          <p:spPr bwMode="auto">
            <a:xfrm rot="885259">
              <a:off x="7634447" y="3910203"/>
              <a:ext cx="41386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1" name="Rectangle 2336"/>
            <p:cNvSpPr>
              <a:spLocks noChangeArrowheads="1"/>
            </p:cNvSpPr>
            <p:nvPr/>
          </p:nvSpPr>
          <p:spPr bwMode="auto">
            <a:xfrm rot="591949">
              <a:off x="8019137" y="3126398"/>
              <a:ext cx="5834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7"/>
            <p:cNvSpPr>
              <a:spLocks noChangeArrowheads="1"/>
            </p:cNvSpPr>
            <p:nvPr/>
          </p:nvSpPr>
          <p:spPr bwMode="auto">
            <a:xfrm rot="591949">
              <a:off x="7900630" y="3098216"/>
              <a:ext cx="5834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8"/>
            <p:cNvSpPr>
              <a:spLocks noChangeArrowheads="1"/>
            </p:cNvSpPr>
            <p:nvPr/>
          </p:nvSpPr>
          <p:spPr bwMode="auto">
            <a:xfrm rot="591949">
              <a:off x="7752953" y="3098216"/>
              <a:ext cx="5925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1"/>
            <p:cNvSpPr>
              <a:spLocks noChangeArrowheads="1"/>
            </p:cNvSpPr>
            <p:nvPr/>
          </p:nvSpPr>
          <p:spPr bwMode="auto">
            <a:xfrm rot="591949">
              <a:off x="8019137" y="3881141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2"/>
            <p:cNvSpPr>
              <a:spLocks noChangeArrowheads="1"/>
            </p:cNvSpPr>
            <p:nvPr/>
          </p:nvSpPr>
          <p:spPr bwMode="auto">
            <a:xfrm rot="591949">
              <a:off x="7900630" y="3851198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3"/>
            <p:cNvSpPr>
              <a:spLocks noChangeArrowheads="1"/>
            </p:cNvSpPr>
            <p:nvPr/>
          </p:nvSpPr>
          <p:spPr bwMode="auto">
            <a:xfrm rot="591949">
              <a:off x="7752953" y="3851198"/>
              <a:ext cx="5925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Text Box 2365"/>
            <p:cNvSpPr txBox="1">
              <a:spLocks noChangeArrowheads="1"/>
            </p:cNvSpPr>
            <p:nvPr/>
          </p:nvSpPr>
          <p:spPr bwMode="auto">
            <a:xfrm>
              <a:off x="8225156" y="4111879"/>
              <a:ext cx="20693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8" name="Text Box 2367"/>
            <p:cNvSpPr txBox="1">
              <a:spLocks noChangeArrowheads="1"/>
            </p:cNvSpPr>
            <p:nvPr/>
          </p:nvSpPr>
          <p:spPr bwMode="auto">
            <a:xfrm>
              <a:off x="7841377" y="2981086"/>
              <a:ext cx="20693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9" name="Text Box 2390"/>
            <p:cNvSpPr txBox="1">
              <a:spLocks noChangeArrowheads="1"/>
            </p:cNvSpPr>
            <p:nvPr/>
          </p:nvSpPr>
          <p:spPr bwMode="auto">
            <a:xfrm>
              <a:off x="7841377" y="3764010"/>
              <a:ext cx="237013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Text Box 2419"/>
            <p:cNvSpPr txBox="1">
              <a:spLocks noChangeArrowheads="1"/>
            </p:cNvSpPr>
            <p:nvPr/>
          </p:nvSpPr>
          <p:spPr bwMode="auto">
            <a:xfrm>
              <a:off x="7782124" y="3586113"/>
              <a:ext cx="89336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509"/>
            <p:cNvSpPr>
              <a:spLocks noChangeArrowheads="1"/>
            </p:cNvSpPr>
            <p:nvPr/>
          </p:nvSpPr>
          <p:spPr bwMode="auto">
            <a:xfrm>
              <a:off x="7634447" y="3127279"/>
              <a:ext cx="30083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1"/>
            <p:cNvSpPr>
              <a:spLocks noChangeArrowheads="1"/>
            </p:cNvSpPr>
            <p:nvPr/>
          </p:nvSpPr>
          <p:spPr bwMode="auto">
            <a:xfrm>
              <a:off x="5665415" y="360284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2"/>
            <p:cNvSpPr>
              <a:spLocks noChangeArrowheads="1"/>
            </p:cNvSpPr>
            <p:nvPr/>
          </p:nvSpPr>
          <p:spPr bwMode="auto">
            <a:xfrm>
              <a:off x="5665415" y="348747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3"/>
            <p:cNvSpPr>
              <a:spLocks noChangeArrowheads="1"/>
            </p:cNvSpPr>
            <p:nvPr/>
          </p:nvSpPr>
          <p:spPr bwMode="auto">
            <a:xfrm>
              <a:off x="5665415" y="2993415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4"/>
            <p:cNvSpPr>
              <a:spLocks noChangeArrowheads="1"/>
            </p:cNvSpPr>
            <p:nvPr/>
          </p:nvSpPr>
          <p:spPr bwMode="auto">
            <a:xfrm>
              <a:off x="5665415" y="287716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5"/>
            <p:cNvSpPr>
              <a:spLocks noChangeArrowheads="1"/>
            </p:cNvSpPr>
            <p:nvPr/>
          </p:nvSpPr>
          <p:spPr bwMode="auto">
            <a:xfrm>
              <a:off x="5665415" y="2413928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6"/>
            <p:cNvSpPr>
              <a:spLocks noChangeArrowheads="1"/>
            </p:cNvSpPr>
            <p:nvPr/>
          </p:nvSpPr>
          <p:spPr bwMode="auto">
            <a:xfrm>
              <a:off x="5665415" y="2327621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8" name="Group 2576"/>
            <p:cNvGrpSpPr>
              <a:grpSpLocks/>
            </p:cNvGrpSpPr>
            <p:nvPr/>
          </p:nvGrpSpPr>
          <p:grpSpPr bwMode="auto">
            <a:xfrm>
              <a:off x="7628977" y="3957760"/>
              <a:ext cx="82955" cy="199034"/>
              <a:chOff x="3203" y="3606"/>
              <a:chExt cx="91" cy="273"/>
            </a:xfrm>
          </p:grpSpPr>
          <p:sp>
            <p:nvSpPr>
              <p:cNvPr id="145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77"/>
            <p:cNvGrpSpPr>
              <a:grpSpLocks/>
            </p:cNvGrpSpPr>
            <p:nvPr/>
          </p:nvGrpSpPr>
          <p:grpSpPr bwMode="auto">
            <a:xfrm>
              <a:off x="8042838" y="4037021"/>
              <a:ext cx="82955" cy="199915"/>
              <a:chOff x="3203" y="3606"/>
              <a:chExt cx="91" cy="273"/>
            </a:xfrm>
          </p:grpSpPr>
          <p:sp>
            <p:nvSpPr>
              <p:cNvPr id="145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84"/>
            <p:cNvGrpSpPr>
              <a:grpSpLocks/>
            </p:cNvGrpSpPr>
            <p:nvPr/>
          </p:nvGrpSpPr>
          <p:grpSpPr bwMode="auto">
            <a:xfrm>
              <a:off x="7711932" y="3158102"/>
              <a:ext cx="82043" cy="199915"/>
              <a:chOff x="3203" y="3606"/>
              <a:chExt cx="91" cy="273"/>
            </a:xfrm>
          </p:grpSpPr>
          <p:sp>
            <p:nvSpPr>
              <p:cNvPr id="144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91"/>
            <p:cNvGrpSpPr>
              <a:grpSpLocks/>
            </p:cNvGrpSpPr>
            <p:nvPr/>
          </p:nvGrpSpPr>
          <p:grpSpPr bwMode="auto">
            <a:xfrm>
              <a:off x="8042838" y="3198614"/>
              <a:ext cx="82955" cy="199034"/>
              <a:chOff x="3203" y="3606"/>
              <a:chExt cx="91" cy="273"/>
            </a:xfrm>
          </p:grpSpPr>
          <p:sp>
            <p:nvSpPr>
              <p:cNvPr id="144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2" name="AutoShape 2604"/>
            <p:cNvSpPr>
              <a:spLocks noChangeArrowheads="1"/>
            </p:cNvSpPr>
            <p:nvPr/>
          </p:nvSpPr>
          <p:spPr bwMode="auto">
            <a:xfrm>
              <a:off x="5645360" y="179128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5"/>
            <p:cNvSpPr>
              <a:spLocks noChangeArrowheads="1"/>
            </p:cNvSpPr>
            <p:nvPr/>
          </p:nvSpPr>
          <p:spPr bwMode="auto">
            <a:xfrm>
              <a:off x="5645360" y="182211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6"/>
            <p:cNvSpPr>
              <a:spLocks noChangeArrowheads="1"/>
            </p:cNvSpPr>
            <p:nvPr/>
          </p:nvSpPr>
          <p:spPr bwMode="auto">
            <a:xfrm>
              <a:off x="5645360" y="185293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7"/>
            <p:cNvSpPr>
              <a:spLocks noChangeArrowheads="1"/>
            </p:cNvSpPr>
            <p:nvPr/>
          </p:nvSpPr>
          <p:spPr bwMode="auto">
            <a:xfrm>
              <a:off x="5645360" y="1882878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8"/>
            <p:cNvSpPr>
              <a:spLocks noChangeArrowheads="1"/>
            </p:cNvSpPr>
            <p:nvPr/>
          </p:nvSpPr>
          <p:spPr bwMode="auto">
            <a:xfrm>
              <a:off x="5645360" y="1915463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9"/>
            <p:cNvSpPr>
              <a:spLocks noChangeArrowheads="1"/>
            </p:cNvSpPr>
            <p:nvPr/>
          </p:nvSpPr>
          <p:spPr bwMode="auto">
            <a:xfrm>
              <a:off x="5645360" y="176046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Line 2673"/>
            <p:cNvSpPr>
              <a:spLocks noChangeShapeType="1"/>
            </p:cNvSpPr>
            <p:nvPr/>
          </p:nvSpPr>
          <p:spPr bwMode="auto">
            <a:xfrm>
              <a:off x="6429327" y="4643810"/>
              <a:ext cx="10301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9" name="AutoShape 2674"/>
            <p:cNvSpPr>
              <a:spLocks noChangeArrowheads="1"/>
            </p:cNvSpPr>
            <p:nvPr/>
          </p:nvSpPr>
          <p:spPr bwMode="auto">
            <a:xfrm>
              <a:off x="6429327" y="485429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AutoShape 2675"/>
            <p:cNvSpPr>
              <a:spLocks noChangeArrowheads="1"/>
            </p:cNvSpPr>
            <p:nvPr/>
          </p:nvSpPr>
          <p:spPr bwMode="auto">
            <a:xfrm>
              <a:off x="6429327" y="455662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4 Elipse"/>
            <p:cNvSpPr>
              <a:spLocks noChangeArrowheads="1"/>
            </p:cNvSpPr>
            <p:nvPr/>
          </p:nvSpPr>
          <p:spPr bwMode="auto">
            <a:xfrm>
              <a:off x="6174994" y="1590492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749 Elipse"/>
            <p:cNvSpPr>
              <a:spLocks noChangeArrowheads="1"/>
            </p:cNvSpPr>
            <p:nvPr/>
          </p:nvSpPr>
          <p:spPr bwMode="auto">
            <a:xfrm>
              <a:off x="5917014" y="3764010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3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5351" y="3757846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4" name="751 Elipse"/>
            <p:cNvSpPr>
              <a:spLocks noChangeArrowheads="1"/>
            </p:cNvSpPr>
            <p:nvPr/>
          </p:nvSpPr>
          <p:spPr bwMode="auto">
            <a:xfrm>
              <a:off x="5865965" y="4340856"/>
              <a:ext cx="57430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5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1178" y="4339094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7518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82386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8" name="755 Elipse"/>
            <p:cNvSpPr>
              <a:spLocks noChangeArrowheads="1"/>
            </p:cNvSpPr>
            <p:nvPr/>
          </p:nvSpPr>
          <p:spPr bwMode="auto">
            <a:xfrm>
              <a:off x="5693675" y="3314863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9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7513" y="353063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191" y="345401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191" y="352710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0645" y="284017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1557" y="294850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9309" y="2928245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5470" y="269926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370" y="274330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2928" y="235932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6382" y="260855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3840" y="2142679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2084" y="220961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6642" y="230472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2928" y="195333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5635" y="168032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3023" y="169969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7371" y="132100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5351" y="132452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7" name="Line 2526"/>
            <p:cNvSpPr>
              <a:spLocks noChangeShapeType="1"/>
            </p:cNvSpPr>
            <p:nvPr/>
          </p:nvSpPr>
          <p:spPr bwMode="auto">
            <a:xfrm>
              <a:off x="6255213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7"/>
            <p:cNvSpPr>
              <a:spLocks noChangeShapeType="1"/>
            </p:cNvSpPr>
            <p:nvPr/>
          </p:nvSpPr>
          <p:spPr bwMode="auto">
            <a:xfrm>
              <a:off x="5097496" y="5731449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29"/>
            <p:cNvSpPr>
              <a:spLocks noChangeShapeType="1"/>
            </p:cNvSpPr>
            <p:nvPr/>
          </p:nvSpPr>
          <p:spPr bwMode="auto">
            <a:xfrm>
              <a:off x="4849544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0"/>
            <p:cNvSpPr>
              <a:spLocks noChangeShapeType="1"/>
            </p:cNvSpPr>
            <p:nvPr/>
          </p:nvSpPr>
          <p:spPr bwMode="auto">
            <a:xfrm flipH="1">
              <a:off x="4849544" y="5291990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31"/>
            <p:cNvSpPr>
              <a:spLocks noChangeShapeType="1"/>
            </p:cNvSpPr>
            <p:nvPr/>
          </p:nvSpPr>
          <p:spPr bwMode="auto">
            <a:xfrm flipH="1" flipV="1">
              <a:off x="4849544" y="5451393"/>
              <a:ext cx="24795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Rectangle 3271"/>
            <p:cNvSpPr>
              <a:spLocks noChangeArrowheads="1"/>
            </p:cNvSpPr>
            <p:nvPr/>
          </p:nvSpPr>
          <p:spPr bwMode="auto">
            <a:xfrm>
              <a:off x="5965328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3" name="Rectangle 3272"/>
            <p:cNvSpPr>
              <a:spLocks noChangeArrowheads="1"/>
            </p:cNvSpPr>
            <p:nvPr/>
          </p:nvSpPr>
          <p:spPr bwMode="auto">
            <a:xfrm>
              <a:off x="5676355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4" name="Rectangle 3273"/>
            <p:cNvSpPr>
              <a:spLocks noChangeArrowheads="1"/>
            </p:cNvSpPr>
            <p:nvPr/>
          </p:nvSpPr>
          <p:spPr bwMode="auto">
            <a:xfrm>
              <a:off x="5386469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5" name="Text Box 3276"/>
            <p:cNvSpPr txBox="1">
              <a:spLocks noChangeArrowheads="1"/>
            </p:cNvSpPr>
            <p:nvPr/>
          </p:nvSpPr>
          <p:spPr bwMode="auto">
            <a:xfrm>
              <a:off x="5676355" y="5742898"/>
              <a:ext cx="19416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6" name="Text Box 3277"/>
            <p:cNvSpPr txBox="1">
              <a:spLocks noChangeArrowheads="1"/>
            </p:cNvSpPr>
            <p:nvPr/>
          </p:nvSpPr>
          <p:spPr bwMode="auto">
            <a:xfrm>
              <a:off x="5956212" y="5745540"/>
              <a:ext cx="194168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7" name="Rectangle 3279"/>
            <p:cNvSpPr>
              <a:spLocks noChangeArrowheads="1"/>
            </p:cNvSpPr>
            <p:nvPr/>
          </p:nvSpPr>
          <p:spPr bwMode="auto">
            <a:xfrm rot="18686630">
              <a:off x="6201693" y="5705708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8" name="Text Box 3280"/>
            <p:cNvSpPr txBox="1">
              <a:spLocks noChangeArrowheads="1"/>
            </p:cNvSpPr>
            <p:nvPr/>
          </p:nvSpPr>
          <p:spPr bwMode="auto">
            <a:xfrm rot="18746806">
              <a:off x="6195605" y="5682687"/>
              <a:ext cx="187585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9" name="Group 3338"/>
            <p:cNvGrpSpPr>
              <a:grpSpLocks/>
            </p:cNvGrpSpPr>
            <p:nvPr/>
          </p:nvGrpSpPr>
          <p:grpSpPr bwMode="auto">
            <a:xfrm>
              <a:off x="5144899" y="5332501"/>
              <a:ext cx="30994" cy="163806"/>
              <a:chOff x="1344" y="5904"/>
              <a:chExt cx="48" cy="240"/>
            </a:xfrm>
          </p:grpSpPr>
          <p:sp>
            <p:nvSpPr>
              <p:cNvPr id="143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0" name="Group 3342"/>
            <p:cNvGrpSpPr>
              <a:grpSpLocks/>
            </p:cNvGrpSpPr>
            <p:nvPr/>
          </p:nvGrpSpPr>
          <p:grpSpPr bwMode="auto">
            <a:xfrm>
              <a:off x="5142164" y="5532416"/>
              <a:ext cx="30994" cy="163806"/>
              <a:chOff x="1344" y="5904"/>
              <a:chExt cx="48" cy="240"/>
            </a:xfrm>
          </p:grpSpPr>
          <p:sp>
            <p:nvSpPr>
              <p:cNvPr id="143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1" name="Text Box 3346"/>
            <p:cNvSpPr txBox="1">
              <a:spLocks noChangeArrowheads="1"/>
            </p:cNvSpPr>
            <p:nvPr/>
          </p:nvSpPr>
          <p:spPr bwMode="auto">
            <a:xfrm>
              <a:off x="4976255" y="5332501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2" name="Text Box 3347"/>
            <p:cNvSpPr txBox="1">
              <a:spLocks noChangeArrowheads="1"/>
            </p:cNvSpPr>
            <p:nvPr/>
          </p:nvSpPr>
          <p:spPr bwMode="auto">
            <a:xfrm>
              <a:off x="4973520" y="5532416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3" name="Text Box 3363"/>
            <p:cNvSpPr txBox="1">
              <a:spLocks noChangeArrowheads="1"/>
            </p:cNvSpPr>
            <p:nvPr/>
          </p:nvSpPr>
          <p:spPr bwMode="auto">
            <a:xfrm>
              <a:off x="5180450" y="5103037"/>
              <a:ext cx="8769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4" name="AutoShape 3398"/>
            <p:cNvSpPr>
              <a:spLocks noChangeArrowheads="1"/>
            </p:cNvSpPr>
            <p:nvPr/>
          </p:nvSpPr>
          <p:spPr bwMode="auto">
            <a:xfrm>
              <a:off x="5346359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399"/>
            <p:cNvSpPr txBox="1">
              <a:spLocks noChangeArrowheads="1"/>
            </p:cNvSpPr>
            <p:nvPr/>
          </p:nvSpPr>
          <p:spPr bwMode="auto">
            <a:xfrm>
              <a:off x="5345448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6" name="AutoShape 3400"/>
            <p:cNvSpPr>
              <a:spLocks noChangeArrowheads="1"/>
            </p:cNvSpPr>
            <p:nvPr/>
          </p:nvSpPr>
          <p:spPr bwMode="auto">
            <a:xfrm>
              <a:off x="5346359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1"/>
            <p:cNvSpPr txBox="1">
              <a:spLocks noChangeArrowheads="1"/>
            </p:cNvSpPr>
            <p:nvPr/>
          </p:nvSpPr>
          <p:spPr bwMode="auto">
            <a:xfrm>
              <a:off x="5345448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8" name="AutoShape 3402"/>
            <p:cNvSpPr>
              <a:spLocks noChangeArrowheads="1"/>
            </p:cNvSpPr>
            <p:nvPr/>
          </p:nvSpPr>
          <p:spPr bwMode="auto">
            <a:xfrm>
              <a:off x="5552378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03"/>
            <p:cNvSpPr txBox="1">
              <a:spLocks noChangeArrowheads="1"/>
            </p:cNvSpPr>
            <p:nvPr/>
          </p:nvSpPr>
          <p:spPr bwMode="auto">
            <a:xfrm>
              <a:off x="5552378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0" name="AutoShape 3404"/>
            <p:cNvSpPr>
              <a:spLocks noChangeArrowheads="1"/>
            </p:cNvSpPr>
            <p:nvPr/>
          </p:nvSpPr>
          <p:spPr bwMode="auto">
            <a:xfrm>
              <a:off x="5553290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05"/>
            <p:cNvSpPr txBox="1">
              <a:spLocks noChangeArrowheads="1"/>
            </p:cNvSpPr>
            <p:nvPr/>
          </p:nvSpPr>
          <p:spPr bwMode="auto">
            <a:xfrm>
              <a:off x="5552378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2" name="AutoShape 3406"/>
            <p:cNvSpPr>
              <a:spLocks noChangeArrowheads="1"/>
            </p:cNvSpPr>
            <p:nvPr/>
          </p:nvSpPr>
          <p:spPr bwMode="auto">
            <a:xfrm>
              <a:off x="5760221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Text Box 3407"/>
            <p:cNvSpPr txBox="1">
              <a:spLocks noChangeArrowheads="1"/>
            </p:cNvSpPr>
            <p:nvPr/>
          </p:nvSpPr>
          <p:spPr bwMode="auto">
            <a:xfrm>
              <a:off x="5759309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4" name="AutoShape 3408"/>
            <p:cNvSpPr>
              <a:spLocks noChangeArrowheads="1"/>
            </p:cNvSpPr>
            <p:nvPr/>
          </p:nvSpPr>
          <p:spPr bwMode="auto">
            <a:xfrm>
              <a:off x="5760221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Text Box 3409"/>
            <p:cNvSpPr txBox="1">
              <a:spLocks noChangeArrowheads="1"/>
            </p:cNvSpPr>
            <p:nvPr/>
          </p:nvSpPr>
          <p:spPr bwMode="auto">
            <a:xfrm>
              <a:off x="5759309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6" name="AutoShape 3410"/>
            <p:cNvSpPr>
              <a:spLocks noChangeArrowheads="1"/>
            </p:cNvSpPr>
            <p:nvPr/>
          </p:nvSpPr>
          <p:spPr bwMode="auto">
            <a:xfrm>
              <a:off x="6008173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Text Box 3411"/>
            <p:cNvSpPr txBox="1">
              <a:spLocks noChangeArrowheads="1"/>
            </p:cNvSpPr>
            <p:nvPr/>
          </p:nvSpPr>
          <p:spPr bwMode="auto">
            <a:xfrm>
              <a:off x="6007261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8" name="AutoShape 3412"/>
            <p:cNvSpPr>
              <a:spLocks noChangeArrowheads="1"/>
            </p:cNvSpPr>
            <p:nvPr/>
          </p:nvSpPr>
          <p:spPr bwMode="auto">
            <a:xfrm>
              <a:off x="6008173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Text Box 3413"/>
            <p:cNvSpPr txBox="1">
              <a:spLocks noChangeArrowheads="1"/>
            </p:cNvSpPr>
            <p:nvPr/>
          </p:nvSpPr>
          <p:spPr bwMode="auto">
            <a:xfrm>
              <a:off x="6007261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0" name="Line 2134"/>
            <p:cNvSpPr>
              <a:spLocks noChangeShapeType="1"/>
            </p:cNvSpPr>
            <p:nvPr/>
          </p:nvSpPr>
          <p:spPr bwMode="auto">
            <a:xfrm>
              <a:off x="8076567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5"/>
            <p:cNvSpPr>
              <a:spLocks noChangeShapeType="1"/>
            </p:cNvSpPr>
            <p:nvPr/>
          </p:nvSpPr>
          <p:spPr bwMode="auto">
            <a:xfrm>
              <a:off x="6628965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6"/>
            <p:cNvSpPr>
              <a:spLocks noChangeShapeType="1"/>
            </p:cNvSpPr>
            <p:nvPr/>
          </p:nvSpPr>
          <p:spPr bwMode="auto">
            <a:xfrm>
              <a:off x="6628965" y="5757870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7"/>
            <p:cNvSpPr>
              <a:spLocks noChangeShapeType="1"/>
            </p:cNvSpPr>
            <p:nvPr/>
          </p:nvSpPr>
          <p:spPr bwMode="auto">
            <a:xfrm flipV="1">
              <a:off x="7781213" y="5498069"/>
              <a:ext cx="2953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8"/>
            <p:cNvSpPr>
              <a:spLocks noChangeShapeType="1"/>
            </p:cNvSpPr>
            <p:nvPr/>
          </p:nvSpPr>
          <p:spPr bwMode="auto">
            <a:xfrm>
              <a:off x="6628965" y="5323695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Rectangle 2140"/>
            <p:cNvSpPr>
              <a:spLocks noChangeArrowheads="1"/>
            </p:cNvSpPr>
            <p:nvPr/>
          </p:nvSpPr>
          <p:spPr bwMode="auto">
            <a:xfrm>
              <a:off x="6628965" y="5178382"/>
              <a:ext cx="14767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1"/>
            <p:cNvSpPr>
              <a:spLocks noChangeArrowheads="1"/>
            </p:cNvSpPr>
            <p:nvPr/>
          </p:nvSpPr>
          <p:spPr bwMode="auto">
            <a:xfrm>
              <a:off x="6836807" y="5178382"/>
              <a:ext cx="35369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2"/>
            <p:cNvSpPr>
              <a:spLocks noChangeArrowheads="1"/>
            </p:cNvSpPr>
            <p:nvPr/>
          </p:nvSpPr>
          <p:spPr bwMode="auto">
            <a:xfrm>
              <a:off x="7248845" y="5178382"/>
              <a:ext cx="17867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3"/>
            <p:cNvSpPr>
              <a:spLocks noChangeArrowheads="1"/>
            </p:cNvSpPr>
            <p:nvPr/>
          </p:nvSpPr>
          <p:spPr bwMode="auto">
            <a:xfrm>
              <a:off x="7485858" y="5178382"/>
              <a:ext cx="176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4"/>
            <p:cNvSpPr>
              <a:spLocks noChangeArrowheads="1"/>
            </p:cNvSpPr>
            <p:nvPr/>
          </p:nvSpPr>
          <p:spPr bwMode="auto">
            <a:xfrm>
              <a:off x="7722871" y="5178382"/>
              <a:ext cx="3245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5"/>
            <p:cNvSpPr>
              <a:spLocks noChangeArrowheads="1"/>
            </p:cNvSpPr>
            <p:nvPr/>
          </p:nvSpPr>
          <p:spPr bwMode="auto">
            <a:xfrm>
              <a:off x="6776642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0"/>
            <p:cNvSpPr>
              <a:spLocks noChangeArrowheads="1"/>
            </p:cNvSpPr>
            <p:nvPr/>
          </p:nvSpPr>
          <p:spPr bwMode="auto">
            <a:xfrm>
              <a:off x="6776642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1"/>
            <p:cNvSpPr>
              <a:spLocks noChangeArrowheads="1"/>
            </p:cNvSpPr>
            <p:nvPr/>
          </p:nvSpPr>
          <p:spPr bwMode="auto">
            <a:xfrm>
              <a:off x="6776642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2"/>
            <p:cNvSpPr>
              <a:spLocks noChangeArrowheads="1"/>
            </p:cNvSpPr>
            <p:nvPr/>
          </p:nvSpPr>
          <p:spPr bwMode="auto">
            <a:xfrm>
              <a:off x="7899719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3"/>
            <p:cNvSpPr>
              <a:spLocks noChangeArrowheads="1"/>
            </p:cNvSpPr>
            <p:nvPr/>
          </p:nvSpPr>
          <p:spPr bwMode="auto">
            <a:xfrm>
              <a:off x="7899719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4"/>
            <p:cNvSpPr>
              <a:spLocks noChangeArrowheads="1"/>
            </p:cNvSpPr>
            <p:nvPr/>
          </p:nvSpPr>
          <p:spPr bwMode="auto">
            <a:xfrm rot="19251360">
              <a:off x="7864167" y="5638978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5"/>
            <p:cNvSpPr>
              <a:spLocks noChangeArrowheads="1"/>
            </p:cNvSpPr>
            <p:nvPr/>
          </p:nvSpPr>
          <p:spPr bwMode="auto">
            <a:xfrm>
              <a:off x="7132162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7"/>
            <p:cNvSpPr>
              <a:spLocks noChangeArrowheads="1"/>
            </p:cNvSpPr>
            <p:nvPr/>
          </p:nvSpPr>
          <p:spPr bwMode="auto">
            <a:xfrm>
              <a:off x="7132162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0"/>
            <p:cNvSpPr>
              <a:spLocks noChangeArrowheads="1"/>
            </p:cNvSpPr>
            <p:nvPr/>
          </p:nvSpPr>
          <p:spPr bwMode="auto">
            <a:xfrm>
              <a:off x="7132162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3"/>
            <p:cNvSpPr>
              <a:spLocks noChangeArrowheads="1"/>
            </p:cNvSpPr>
            <p:nvPr/>
          </p:nvSpPr>
          <p:spPr bwMode="auto">
            <a:xfrm>
              <a:off x="695531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4"/>
            <p:cNvSpPr>
              <a:spLocks noChangeArrowheads="1"/>
            </p:cNvSpPr>
            <p:nvPr/>
          </p:nvSpPr>
          <p:spPr bwMode="auto">
            <a:xfrm>
              <a:off x="6955313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5"/>
            <p:cNvSpPr>
              <a:spLocks noChangeArrowheads="1"/>
            </p:cNvSpPr>
            <p:nvPr/>
          </p:nvSpPr>
          <p:spPr bwMode="auto">
            <a:xfrm>
              <a:off x="695531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6"/>
            <p:cNvSpPr>
              <a:spLocks noChangeArrowheads="1"/>
            </p:cNvSpPr>
            <p:nvPr/>
          </p:nvSpPr>
          <p:spPr bwMode="auto">
            <a:xfrm>
              <a:off x="7338181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7"/>
            <p:cNvSpPr>
              <a:spLocks noChangeArrowheads="1"/>
            </p:cNvSpPr>
            <p:nvPr/>
          </p:nvSpPr>
          <p:spPr bwMode="auto">
            <a:xfrm>
              <a:off x="7338181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8"/>
            <p:cNvSpPr>
              <a:spLocks noChangeArrowheads="1"/>
            </p:cNvSpPr>
            <p:nvPr/>
          </p:nvSpPr>
          <p:spPr bwMode="auto">
            <a:xfrm>
              <a:off x="7338181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9"/>
            <p:cNvSpPr>
              <a:spLocks noChangeArrowheads="1"/>
            </p:cNvSpPr>
            <p:nvPr/>
          </p:nvSpPr>
          <p:spPr bwMode="auto">
            <a:xfrm>
              <a:off x="754602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0"/>
            <p:cNvSpPr>
              <a:spLocks noChangeArrowheads="1"/>
            </p:cNvSpPr>
            <p:nvPr/>
          </p:nvSpPr>
          <p:spPr bwMode="auto">
            <a:xfrm>
              <a:off x="7546023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1"/>
            <p:cNvSpPr>
              <a:spLocks noChangeArrowheads="1"/>
            </p:cNvSpPr>
            <p:nvPr/>
          </p:nvSpPr>
          <p:spPr bwMode="auto">
            <a:xfrm>
              <a:off x="754602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2"/>
            <p:cNvSpPr>
              <a:spLocks noChangeArrowheads="1"/>
            </p:cNvSpPr>
            <p:nvPr/>
          </p:nvSpPr>
          <p:spPr bwMode="auto">
            <a:xfrm>
              <a:off x="7722871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3"/>
            <p:cNvSpPr>
              <a:spLocks noChangeArrowheads="1"/>
            </p:cNvSpPr>
            <p:nvPr/>
          </p:nvSpPr>
          <p:spPr bwMode="auto">
            <a:xfrm>
              <a:off x="7722871" y="5729688"/>
              <a:ext cx="2917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4"/>
            <p:cNvSpPr>
              <a:spLocks noChangeArrowheads="1"/>
            </p:cNvSpPr>
            <p:nvPr/>
          </p:nvSpPr>
          <p:spPr bwMode="auto">
            <a:xfrm>
              <a:off x="7722871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5"/>
            <p:cNvSpPr>
              <a:spLocks noChangeArrowheads="1"/>
            </p:cNvSpPr>
            <p:nvPr/>
          </p:nvSpPr>
          <p:spPr bwMode="auto">
            <a:xfrm rot="5400000">
              <a:off x="6719815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6"/>
            <p:cNvSpPr>
              <a:spLocks noChangeArrowheads="1"/>
            </p:cNvSpPr>
            <p:nvPr/>
          </p:nvSpPr>
          <p:spPr bwMode="auto">
            <a:xfrm rot="5400000">
              <a:off x="668973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7"/>
            <p:cNvSpPr>
              <a:spLocks noChangeArrowheads="1"/>
            </p:cNvSpPr>
            <p:nvPr/>
          </p:nvSpPr>
          <p:spPr bwMode="auto">
            <a:xfrm rot="5400000">
              <a:off x="666056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8"/>
            <p:cNvSpPr>
              <a:spLocks noChangeArrowheads="1"/>
            </p:cNvSpPr>
            <p:nvPr/>
          </p:nvSpPr>
          <p:spPr bwMode="auto">
            <a:xfrm rot="5400000">
              <a:off x="663139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9"/>
            <p:cNvSpPr>
              <a:spLocks noChangeArrowheads="1"/>
            </p:cNvSpPr>
            <p:nvPr/>
          </p:nvSpPr>
          <p:spPr bwMode="auto">
            <a:xfrm rot="5400000">
              <a:off x="6601308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0"/>
            <p:cNvSpPr>
              <a:spLocks noChangeArrowheads="1"/>
            </p:cNvSpPr>
            <p:nvPr/>
          </p:nvSpPr>
          <p:spPr bwMode="auto">
            <a:xfrm rot="5400000">
              <a:off x="69267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1"/>
            <p:cNvSpPr>
              <a:spLocks noChangeArrowheads="1"/>
            </p:cNvSpPr>
            <p:nvPr/>
          </p:nvSpPr>
          <p:spPr bwMode="auto">
            <a:xfrm rot="5400000">
              <a:off x="68957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2"/>
            <p:cNvSpPr>
              <a:spLocks noChangeArrowheads="1"/>
            </p:cNvSpPr>
            <p:nvPr/>
          </p:nvSpPr>
          <p:spPr bwMode="auto">
            <a:xfrm rot="5400000">
              <a:off x="686658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3"/>
            <p:cNvSpPr>
              <a:spLocks noChangeArrowheads="1"/>
            </p:cNvSpPr>
            <p:nvPr/>
          </p:nvSpPr>
          <p:spPr bwMode="auto">
            <a:xfrm rot="5400000">
              <a:off x="683741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4"/>
            <p:cNvSpPr>
              <a:spLocks noChangeArrowheads="1"/>
            </p:cNvSpPr>
            <p:nvPr/>
          </p:nvSpPr>
          <p:spPr bwMode="auto">
            <a:xfrm rot="5400000">
              <a:off x="680823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5"/>
            <p:cNvSpPr>
              <a:spLocks noChangeArrowheads="1"/>
            </p:cNvSpPr>
            <p:nvPr/>
          </p:nvSpPr>
          <p:spPr bwMode="auto">
            <a:xfrm rot="5400000">
              <a:off x="707442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6"/>
            <p:cNvSpPr>
              <a:spLocks noChangeArrowheads="1"/>
            </p:cNvSpPr>
            <p:nvPr/>
          </p:nvSpPr>
          <p:spPr bwMode="auto">
            <a:xfrm rot="5400000">
              <a:off x="704342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7"/>
            <p:cNvSpPr>
              <a:spLocks noChangeArrowheads="1"/>
            </p:cNvSpPr>
            <p:nvPr/>
          </p:nvSpPr>
          <p:spPr bwMode="auto">
            <a:xfrm rot="5400000">
              <a:off x="701425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8"/>
            <p:cNvSpPr>
              <a:spLocks noChangeArrowheads="1"/>
            </p:cNvSpPr>
            <p:nvPr/>
          </p:nvSpPr>
          <p:spPr bwMode="auto">
            <a:xfrm rot="5400000">
              <a:off x="69850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9"/>
            <p:cNvSpPr>
              <a:spLocks noChangeArrowheads="1"/>
            </p:cNvSpPr>
            <p:nvPr/>
          </p:nvSpPr>
          <p:spPr bwMode="auto">
            <a:xfrm rot="5400000">
              <a:off x="695591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0"/>
            <p:cNvSpPr>
              <a:spLocks noChangeArrowheads="1"/>
            </p:cNvSpPr>
            <p:nvPr/>
          </p:nvSpPr>
          <p:spPr bwMode="auto">
            <a:xfrm rot="5400000">
              <a:off x="710359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1"/>
            <p:cNvSpPr>
              <a:spLocks noChangeArrowheads="1"/>
            </p:cNvSpPr>
            <p:nvPr/>
          </p:nvSpPr>
          <p:spPr bwMode="auto">
            <a:xfrm rot="5400000">
              <a:off x="730961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2"/>
            <p:cNvSpPr>
              <a:spLocks noChangeArrowheads="1"/>
            </p:cNvSpPr>
            <p:nvPr/>
          </p:nvSpPr>
          <p:spPr bwMode="auto">
            <a:xfrm rot="5400000">
              <a:off x="728044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3"/>
            <p:cNvSpPr>
              <a:spLocks noChangeArrowheads="1"/>
            </p:cNvSpPr>
            <p:nvPr/>
          </p:nvSpPr>
          <p:spPr bwMode="auto">
            <a:xfrm rot="5400000">
              <a:off x="725127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4"/>
            <p:cNvSpPr>
              <a:spLocks noChangeArrowheads="1"/>
            </p:cNvSpPr>
            <p:nvPr/>
          </p:nvSpPr>
          <p:spPr bwMode="auto">
            <a:xfrm rot="5400000">
              <a:off x="722118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5"/>
            <p:cNvSpPr>
              <a:spLocks noChangeArrowheads="1"/>
            </p:cNvSpPr>
            <p:nvPr/>
          </p:nvSpPr>
          <p:spPr bwMode="auto">
            <a:xfrm rot="5400000">
              <a:off x="733878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6"/>
            <p:cNvSpPr>
              <a:spLocks noChangeArrowheads="1"/>
            </p:cNvSpPr>
            <p:nvPr/>
          </p:nvSpPr>
          <p:spPr bwMode="auto">
            <a:xfrm rot="5400000">
              <a:off x="757579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7"/>
            <p:cNvSpPr>
              <a:spLocks noChangeArrowheads="1"/>
            </p:cNvSpPr>
            <p:nvPr/>
          </p:nvSpPr>
          <p:spPr bwMode="auto">
            <a:xfrm rot="5400000">
              <a:off x="754480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8"/>
            <p:cNvSpPr>
              <a:spLocks noChangeArrowheads="1"/>
            </p:cNvSpPr>
            <p:nvPr/>
          </p:nvSpPr>
          <p:spPr bwMode="auto">
            <a:xfrm rot="5400000">
              <a:off x="751563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9"/>
            <p:cNvSpPr>
              <a:spLocks noChangeArrowheads="1"/>
            </p:cNvSpPr>
            <p:nvPr/>
          </p:nvSpPr>
          <p:spPr bwMode="auto">
            <a:xfrm rot="5400000">
              <a:off x="748646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0"/>
            <p:cNvSpPr>
              <a:spLocks noChangeArrowheads="1"/>
            </p:cNvSpPr>
            <p:nvPr/>
          </p:nvSpPr>
          <p:spPr bwMode="auto">
            <a:xfrm rot="5400000">
              <a:off x="7623199" y="5250104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1"/>
            <p:cNvSpPr>
              <a:spLocks noChangeArrowheads="1"/>
            </p:cNvSpPr>
            <p:nvPr/>
          </p:nvSpPr>
          <p:spPr bwMode="auto">
            <a:xfrm rot="5400000">
              <a:off x="778181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2"/>
            <p:cNvSpPr>
              <a:spLocks noChangeArrowheads="1"/>
            </p:cNvSpPr>
            <p:nvPr/>
          </p:nvSpPr>
          <p:spPr bwMode="auto">
            <a:xfrm rot="5400000">
              <a:off x="775264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3"/>
            <p:cNvSpPr>
              <a:spLocks noChangeArrowheads="1"/>
            </p:cNvSpPr>
            <p:nvPr/>
          </p:nvSpPr>
          <p:spPr bwMode="auto">
            <a:xfrm rot="5400000">
              <a:off x="772347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4"/>
            <p:cNvSpPr>
              <a:spLocks noChangeArrowheads="1"/>
            </p:cNvSpPr>
            <p:nvPr/>
          </p:nvSpPr>
          <p:spPr bwMode="auto">
            <a:xfrm rot="5400000">
              <a:off x="769430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5"/>
            <p:cNvSpPr>
              <a:spLocks noChangeArrowheads="1"/>
            </p:cNvSpPr>
            <p:nvPr/>
          </p:nvSpPr>
          <p:spPr bwMode="auto">
            <a:xfrm rot="5400000">
              <a:off x="781098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6"/>
            <p:cNvSpPr>
              <a:spLocks noChangeArrowheads="1"/>
            </p:cNvSpPr>
            <p:nvPr/>
          </p:nvSpPr>
          <p:spPr bwMode="auto">
            <a:xfrm rot="5400000">
              <a:off x="792949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7"/>
            <p:cNvSpPr>
              <a:spLocks noChangeArrowheads="1"/>
            </p:cNvSpPr>
            <p:nvPr/>
          </p:nvSpPr>
          <p:spPr bwMode="auto">
            <a:xfrm rot="5400000">
              <a:off x="790032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8"/>
            <p:cNvSpPr>
              <a:spLocks noChangeArrowheads="1"/>
            </p:cNvSpPr>
            <p:nvPr/>
          </p:nvSpPr>
          <p:spPr bwMode="auto">
            <a:xfrm rot="5400000">
              <a:off x="78711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9"/>
            <p:cNvSpPr>
              <a:spLocks noChangeArrowheads="1"/>
            </p:cNvSpPr>
            <p:nvPr/>
          </p:nvSpPr>
          <p:spPr bwMode="auto">
            <a:xfrm rot="5400000">
              <a:off x="784106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50"/>
            <p:cNvSpPr>
              <a:spLocks noChangeArrowheads="1"/>
            </p:cNvSpPr>
            <p:nvPr/>
          </p:nvSpPr>
          <p:spPr bwMode="auto">
            <a:xfrm rot="5400000">
              <a:off x="7953194" y="5249223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8"/>
            <p:cNvSpPr>
              <a:spLocks noChangeArrowheads="1"/>
            </p:cNvSpPr>
            <p:nvPr/>
          </p:nvSpPr>
          <p:spPr bwMode="auto">
            <a:xfrm>
              <a:off x="6776642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09"/>
            <p:cNvSpPr>
              <a:spLocks noChangeArrowheads="1"/>
            </p:cNvSpPr>
            <p:nvPr/>
          </p:nvSpPr>
          <p:spPr bwMode="auto">
            <a:xfrm>
              <a:off x="7132162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0"/>
            <p:cNvSpPr>
              <a:spLocks noChangeArrowheads="1"/>
            </p:cNvSpPr>
            <p:nvPr/>
          </p:nvSpPr>
          <p:spPr bwMode="auto">
            <a:xfrm>
              <a:off x="6955313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1"/>
            <p:cNvSpPr>
              <a:spLocks noChangeArrowheads="1"/>
            </p:cNvSpPr>
            <p:nvPr/>
          </p:nvSpPr>
          <p:spPr bwMode="auto">
            <a:xfrm>
              <a:off x="7338181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2"/>
            <p:cNvSpPr>
              <a:spLocks noChangeArrowheads="1"/>
            </p:cNvSpPr>
            <p:nvPr/>
          </p:nvSpPr>
          <p:spPr bwMode="auto">
            <a:xfrm>
              <a:off x="7546023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3"/>
            <p:cNvSpPr>
              <a:spLocks noChangeArrowheads="1"/>
            </p:cNvSpPr>
            <p:nvPr/>
          </p:nvSpPr>
          <p:spPr bwMode="auto">
            <a:xfrm>
              <a:off x="7722871" y="5700626"/>
              <a:ext cx="2917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4"/>
            <p:cNvSpPr>
              <a:spLocks noChangeArrowheads="1"/>
            </p:cNvSpPr>
            <p:nvPr/>
          </p:nvSpPr>
          <p:spPr bwMode="auto">
            <a:xfrm>
              <a:off x="6776642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5"/>
            <p:cNvSpPr>
              <a:spLocks noChangeArrowheads="1"/>
            </p:cNvSpPr>
            <p:nvPr/>
          </p:nvSpPr>
          <p:spPr bwMode="auto">
            <a:xfrm>
              <a:off x="7132162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6"/>
            <p:cNvSpPr>
              <a:spLocks noChangeArrowheads="1"/>
            </p:cNvSpPr>
            <p:nvPr/>
          </p:nvSpPr>
          <p:spPr bwMode="auto">
            <a:xfrm>
              <a:off x="695531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7"/>
            <p:cNvSpPr>
              <a:spLocks noChangeArrowheads="1"/>
            </p:cNvSpPr>
            <p:nvPr/>
          </p:nvSpPr>
          <p:spPr bwMode="auto">
            <a:xfrm>
              <a:off x="7338181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8"/>
            <p:cNvSpPr>
              <a:spLocks noChangeArrowheads="1"/>
            </p:cNvSpPr>
            <p:nvPr/>
          </p:nvSpPr>
          <p:spPr bwMode="auto">
            <a:xfrm>
              <a:off x="754602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9"/>
            <p:cNvSpPr>
              <a:spLocks noChangeArrowheads="1"/>
            </p:cNvSpPr>
            <p:nvPr/>
          </p:nvSpPr>
          <p:spPr bwMode="auto">
            <a:xfrm>
              <a:off x="7722871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0"/>
            <p:cNvSpPr>
              <a:spLocks noChangeArrowheads="1"/>
            </p:cNvSpPr>
            <p:nvPr/>
          </p:nvSpPr>
          <p:spPr bwMode="auto">
            <a:xfrm>
              <a:off x="6776642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1"/>
            <p:cNvSpPr>
              <a:spLocks noChangeArrowheads="1"/>
            </p:cNvSpPr>
            <p:nvPr/>
          </p:nvSpPr>
          <p:spPr bwMode="auto">
            <a:xfrm>
              <a:off x="7132162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2"/>
            <p:cNvSpPr>
              <a:spLocks noChangeArrowheads="1"/>
            </p:cNvSpPr>
            <p:nvPr/>
          </p:nvSpPr>
          <p:spPr bwMode="auto">
            <a:xfrm>
              <a:off x="695531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3"/>
            <p:cNvSpPr>
              <a:spLocks noChangeArrowheads="1"/>
            </p:cNvSpPr>
            <p:nvPr/>
          </p:nvSpPr>
          <p:spPr bwMode="auto">
            <a:xfrm>
              <a:off x="7338181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4"/>
            <p:cNvSpPr>
              <a:spLocks noChangeArrowheads="1"/>
            </p:cNvSpPr>
            <p:nvPr/>
          </p:nvSpPr>
          <p:spPr bwMode="auto">
            <a:xfrm>
              <a:off x="754602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5"/>
            <p:cNvSpPr>
              <a:spLocks noChangeArrowheads="1"/>
            </p:cNvSpPr>
            <p:nvPr/>
          </p:nvSpPr>
          <p:spPr bwMode="auto">
            <a:xfrm>
              <a:off x="7722871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7"/>
            <p:cNvSpPr>
              <a:spLocks noChangeArrowheads="1"/>
            </p:cNvSpPr>
            <p:nvPr/>
          </p:nvSpPr>
          <p:spPr bwMode="auto">
            <a:xfrm>
              <a:off x="7899719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8"/>
            <p:cNvSpPr>
              <a:spLocks noChangeArrowheads="1"/>
            </p:cNvSpPr>
            <p:nvPr/>
          </p:nvSpPr>
          <p:spPr bwMode="auto">
            <a:xfrm>
              <a:off x="7899719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9"/>
            <p:cNvSpPr>
              <a:spLocks noChangeArrowheads="1"/>
            </p:cNvSpPr>
            <p:nvPr/>
          </p:nvSpPr>
          <p:spPr bwMode="auto">
            <a:xfrm rot="19251360">
              <a:off x="7845935" y="5617842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4"/>
            <p:cNvSpPr>
              <a:spLocks noChangeArrowheads="1"/>
            </p:cNvSpPr>
            <p:nvPr/>
          </p:nvSpPr>
          <p:spPr bwMode="auto">
            <a:xfrm rot="5400000">
              <a:off x="798965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5"/>
            <p:cNvSpPr>
              <a:spLocks noChangeArrowheads="1"/>
            </p:cNvSpPr>
            <p:nvPr/>
          </p:nvSpPr>
          <p:spPr bwMode="auto">
            <a:xfrm rot="5400000">
              <a:off x="745729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6"/>
            <p:cNvSpPr>
              <a:spLocks noChangeArrowheads="1"/>
            </p:cNvSpPr>
            <p:nvPr/>
          </p:nvSpPr>
          <p:spPr bwMode="auto">
            <a:xfrm rot="5400000">
              <a:off x="736795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7"/>
            <p:cNvSpPr>
              <a:spLocks noChangeArrowheads="1"/>
            </p:cNvSpPr>
            <p:nvPr/>
          </p:nvSpPr>
          <p:spPr bwMode="auto">
            <a:xfrm rot="5400000">
              <a:off x="713276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Text Box 2356"/>
            <p:cNvSpPr txBox="1">
              <a:spLocks noChangeArrowheads="1"/>
            </p:cNvSpPr>
            <p:nvPr/>
          </p:nvSpPr>
          <p:spPr bwMode="auto">
            <a:xfrm>
              <a:off x="6599794" y="5556194"/>
              <a:ext cx="176848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3" name="Rectangle 3268"/>
            <p:cNvSpPr>
              <a:spLocks noChangeArrowheads="1"/>
            </p:cNvSpPr>
            <p:nvPr/>
          </p:nvSpPr>
          <p:spPr bwMode="auto">
            <a:xfrm rot="2770149">
              <a:off x="6786933" y="577968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4" name="Rectangle 3269"/>
            <p:cNvSpPr>
              <a:spLocks noChangeArrowheads="1"/>
            </p:cNvSpPr>
            <p:nvPr/>
          </p:nvSpPr>
          <p:spPr bwMode="auto">
            <a:xfrm>
              <a:off x="7092052" y="5780767"/>
              <a:ext cx="21695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3270"/>
            <p:cNvSpPr>
              <a:spLocks noChangeArrowheads="1"/>
            </p:cNvSpPr>
            <p:nvPr/>
          </p:nvSpPr>
          <p:spPr bwMode="auto">
            <a:xfrm>
              <a:off x="7443925" y="5780767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6" name="Text Box 3282"/>
            <p:cNvSpPr txBox="1">
              <a:spLocks noChangeArrowheads="1"/>
            </p:cNvSpPr>
            <p:nvPr/>
          </p:nvSpPr>
          <p:spPr bwMode="auto">
            <a:xfrm>
              <a:off x="7097521" y="5751705"/>
              <a:ext cx="19508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7" name="Text Box 3283"/>
            <p:cNvSpPr txBox="1">
              <a:spLocks noChangeArrowheads="1"/>
            </p:cNvSpPr>
            <p:nvPr/>
          </p:nvSpPr>
          <p:spPr bwMode="auto">
            <a:xfrm>
              <a:off x="7432986" y="5751705"/>
              <a:ext cx="1941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8" name="Rectangle 3284"/>
            <p:cNvSpPr>
              <a:spLocks noChangeArrowheads="1"/>
            </p:cNvSpPr>
            <p:nvPr/>
          </p:nvSpPr>
          <p:spPr bwMode="auto">
            <a:xfrm rot="3224420">
              <a:off x="6482462" y="571451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Text Box 3285"/>
            <p:cNvSpPr txBox="1">
              <a:spLocks noChangeArrowheads="1"/>
            </p:cNvSpPr>
            <p:nvPr/>
          </p:nvSpPr>
          <p:spPr bwMode="auto">
            <a:xfrm rot="3349338">
              <a:off x="6482300" y="5683993"/>
              <a:ext cx="187585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0" name="Text Box 3366"/>
            <p:cNvSpPr txBox="1">
              <a:spLocks noChangeArrowheads="1"/>
            </p:cNvSpPr>
            <p:nvPr/>
          </p:nvSpPr>
          <p:spPr bwMode="auto">
            <a:xfrm>
              <a:off x="6911770" y="4955198"/>
              <a:ext cx="79581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1" name="AutoShape 3414"/>
            <p:cNvSpPr>
              <a:spLocks noChangeArrowheads="1"/>
            </p:cNvSpPr>
            <p:nvPr/>
          </p:nvSpPr>
          <p:spPr bwMode="auto">
            <a:xfrm>
              <a:off x="6865978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Text Box 3415"/>
            <p:cNvSpPr txBox="1">
              <a:spLocks noChangeArrowheads="1"/>
            </p:cNvSpPr>
            <p:nvPr/>
          </p:nvSpPr>
          <p:spPr bwMode="auto">
            <a:xfrm>
              <a:off x="6865978" y="5580853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3" name="AutoShape 3416"/>
            <p:cNvSpPr>
              <a:spLocks noChangeArrowheads="1"/>
            </p:cNvSpPr>
            <p:nvPr/>
          </p:nvSpPr>
          <p:spPr bwMode="auto">
            <a:xfrm>
              <a:off x="6991777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Text Box 3417"/>
            <p:cNvSpPr txBox="1">
              <a:spLocks noChangeArrowheads="1"/>
            </p:cNvSpPr>
            <p:nvPr/>
          </p:nvSpPr>
          <p:spPr bwMode="auto">
            <a:xfrm>
              <a:off x="6989954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5" name="AutoShape 3418"/>
            <p:cNvSpPr>
              <a:spLocks noChangeArrowheads="1"/>
            </p:cNvSpPr>
            <p:nvPr/>
          </p:nvSpPr>
          <p:spPr bwMode="auto">
            <a:xfrm>
              <a:off x="7197796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Text Box 3419"/>
            <p:cNvSpPr txBox="1">
              <a:spLocks noChangeArrowheads="1"/>
            </p:cNvSpPr>
            <p:nvPr/>
          </p:nvSpPr>
          <p:spPr bwMode="auto">
            <a:xfrm>
              <a:off x="7197796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7" name="AutoShape 3420"/>
            <p:cNvSpPr>
              <a:spLocks noChangeArrowheads="1"/>
            </p:cNvSpPr>
            <p:nvPr/>
          </p:nvSpPr>
          <p:spPr bwMode="auto">
            <a:xfrm>
              <a:off x="7403815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Text Box 3421"/>
            <p:cNvSpPr txBox="1">
              <a:spLocks noChangeArrowheads="1"/>
            </p:cNvSpPr>
            <p:nvPr/>
          </p:nvSpPr>
          <p:spPr bwMode="auto">
            <a:xfrm>
              <a:off x="7398345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9" name="Rectangle 2343"/>
            <p:cNvSpPr>
              <a:spLocks noChangeArrowheads="1"/>
            </p:cNvSpPr>
            <p:nvPr/>
          </p:nvSpPr>
          <p:spPr bwMode="auto">
            <a:xfrm>
              <a:off x="6991777" y="4525799"/>
              <a:ext cx="6563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199001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446953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700830" y="4598548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8 Bisel"/>
            <p:cNvSpPr>
              <a:spLocks noChangeArrowheads="1"/>
            </p:cNvSpPr>
            <p:nvPr/>
          </p:nvSpPr>
          <p:spPr bwMode="auto">
            <a:xfrm>
              <a:off x="7784859" y="4310032"/>
              <a:ext cx="8386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669974" y="3259381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669974" y="3286682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68150" y="3156341"/>
              <a:ext cx="10054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668150" y="3185404"/>
              <a:ext cx="10054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753840" y="2686058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753840" y="2713359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752017" y="2585660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752017" y="2612962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57761" y="2111855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857761" y="2139156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55938" y="2011457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5855938" y="2038758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401348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257317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715847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554951" y="4507837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53927" y="4113659"/>
              <a:ext cx="78061" cy="68680"/>
              <a:chOff x="240" y="5040"/>
              <a:chExt cx="288" cy="576"/>
            </a:xfrm>
            <a:noFill/>
          </p:grpSpPr>
          <p:sp>
            <p:nvSpPr>
              <p:cNvPr id="14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453926" y="3912845"/>
              <a:ext cx="78061" cy="68680"/>
              <a:chOff x="240" y="5040"/>
              <a:chExt cx="288" cy="576"/>
            </a:xfrm>
            <a:noFill/>
          </p:grpSpPr>
          <p:sp>
            <p:nvSpPr>
              <p:cNvPr id="14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754140" y="3618258"/>
              <a:ext cx="78061" cy="68680"/>
              <a:chOff x="240" y="5040"/>
              <a:chExt cx="288" cy="576"/>
            </a:xfrm>
            <a:noFill/>
          </p:grpSpPr>
          <p:sp>
            <p:nvSpPr>
              <p:cNvPr id="14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754140" y="3370347"/>
              <a:ext cx="78061" cy="68680"/>
              <a:chOff x="240" y="5040"/>
              <a:chExt cx="288" cy="576"/>
            </a:xfrm>
            <a:noFill/>
          </p:grpSpPr>
          <p:sp>
            <p:nvSpPr>
              <p:cNvPr id="14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872740" y="4125096"/>
              <a:ext cx="78061" cy="68680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872739" y="3915461"/>
              <a:ext cx="78061" cy="68680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594660" y="3599851"/>
              <a:ext cx="78061" cy="68680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594659" y="3395052"/>
              <a:ext cx="78061" cy="68680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853111" y="3611846"/>
              <a:ext cx="78061" cy="68680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853110" y="3407046"/>
              <a:ext cx="78061" cy="68680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24455" y="3628973"/>
              <a:ext cx="78061" cy="68680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520473" y="3368550"/>
              <a:ext cx="78061" cy="68680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916450" y="3046269"/>
              <a:ext cx="78061" cy="68680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916450" y="2755348"/>
              <a:ext cx="78061" cy="68680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589934" y="3044501"/>
              <a:ext cx="78061" cy="68680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595655" y="2819928"/>
              <a:ext cx="78061" cy="68680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50868" y="3043531"/>
              <a:ext cx="78061" cy="68680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856589" y="2818958"/>
              <a:ext cx="78061" cy="68680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79681" y="3009027"/>
              <a:ext cx="78061" cy="68680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485403" y="2801427"/>
              <a:ext cx="78061" cy="68680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390485" y="2468365"/>
              <a:ext cx="78061" cy="68680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387394" y="2260696"/>
              <a:ext cx="78061" cy="68680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848742" y="2348074"/>
              <a:ext cx="78061" cy="68680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849569" y="2187593"/>
              <a:ext cx="78061" cy="68680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863398" y="2458849"/>
              <a:ext cx="78061" cy="68680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864309" y="2264036"/>
              <a:ext cx="78061" cy="68680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487535" y="2437043"/>
              <a:ext cx="78061" cy="68680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488985" y="2237724"/>
              <a:ext cx="78061" cy="68680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835306" y="1882119"/>
              <a:ext cx="78061" cy="68680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838876" y="1627487"/>
              <a:ext cx="78061" cy="68680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500213" y="1839055"/>
              <a:ext cx="78061" cy="68680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496725" y="1605396"/>
              <a:ext cx="78061" cy="68680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866768" y="1852935"/>
              <a:ext cx="78061" cy="68680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70338" y="1598303"/>
              <a:ext cx="78061" cy="68680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672958" y="1878487"/>
              <a:ext cx="78061" cy="68680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669410" y="1622209"/>
              <a:ext cx="78061" cy="68680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0031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050442" y="582421"/>
            <a:ext cx="6780530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lang="es-ES" dirty="0" smtClean="0"/>
              <a:t> </a:t>
            </a:r>
            <a:r>
              <a:rPr lang="es-ES" dirty="0"/>
              <a:t>VINILO ASC.ARCO FRONT. 1 FRENTE (2,64 x 8,4 M.)</a:t>
            </a:r>
            <a:endParaRPr dirty="0"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77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5105400" y="1100834"/>
            <a:ext cx="3726787" cy="5097781"/>
            <a:chOff x="4975799" y="1100834"/>
            <a:chExt cx="3800412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171803" y="1463674"/>
              <a:ext cx="353696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739710" y="1100834"/>
              <a:ext cx="128169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5004970" y="1463674"/>
              <a:ext cx="51504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5004970" y="2130349"/>
              <a:ext cx="51504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5064223" y="2680774"/>
              <a:ext cx="44394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5004970" y="3260261"/>
              <a:ext cx="51960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5035052" y="3869692"/>
              <a:ext cx="43027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863686" y="3917248"/>
              <a:ext cx="99272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231980" y="3897874"/>
              <a:ext cx="46126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161788" y="3260261"/>
              <a:ext cx="58797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50212" y="2680774"/>
              <a:ext cx="50957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161788" y="2130349"/>
              <a:ext cx="59070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161788" y="1492737"/>
              <a:ext cx="59070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157218" y="4057277"/>
              <a:ext cx="36828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094305" y="3897874"/>
              <a:ext cx="131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57143" y="3926936"/>
              <a:ext cx="130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186376" y="3362420"/>
              <a:ext cx="130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25874" y="3362420"/>
              <a:ext cx="131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82729" y="2767961"/>
              <a:ext cx="13218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57143" y="2826086"/>
              <a:ext cx="131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216458" y="2260690"/>
              <a:ext cx="13218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56868" y="2260690"/>
              <a:ext cx="131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186376" y="1622197"/>
              <a:ext cx="130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27060" y="1608106"/>
              <a:ext cx="26344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178184" y="4247504"/>
              <a:ext cx="3327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15285" y="1404669"/>
              <a:ext cx="4512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277547" y="1201232"/>
              <a:ext cx="15497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576548" y="1289300"/>
              <a:ext cx="4831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545554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586027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554577" y="1222152"/>
              <a:ext cx="46676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58055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555458" y="1120874"/>
              <a:ext cx="44915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11017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079609" y="1119962"/>
              <a:ext cx="44915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110178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078728" y="1221240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593761" y="1626368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561414" y="1655871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732793" y="2177234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700887" y="2207177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733233" y="2293043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700888" y="2322546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965689" y="2815286"/>
              <a:ext cx="45795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933798" y="284433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965689" y="2931536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933798" y="296058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535419" y="3545370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503073" y="357487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534978" y="3428680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503073" y="3458623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6069705" y="1289300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6050562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720579" y="2449155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688673" y="2477337"/>
              <a:ext cx="5013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869168" y="2565405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837263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866433" y="2680774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834528" y="270983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525499" y="3724380"/>
              <a:ext cx="123976" cy="135625"/>
            </a:xfrm>
            <a:prstGeom prst="star5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104358" y="2564524"/>
              <a:ext cx="124888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866433" y="3115830"/>
              <a:ext cx="4831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834528" y="3144892"/>
              <a:ext cx="4922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525499" y="3323670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522764" y="3642476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550112" y="4247504"/>
              <a:ext cx="4922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085202" y="424750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625761" y="323207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625761" y="3144892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625761" y="268077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625761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275724" y="3917248"/>
              <a:ext cx="15497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866433" y="3232079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834528" y="3260261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46291" y="3158102"/>
              <a:ext cx="12397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478084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802609" y="2447394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802609" y="247733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802609" y="250816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802609" y="253898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802609" y="220344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802609" y="223426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802609" y="226509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802609" y="2295036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802609" y="2011457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802609" y="204316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802609" y="2073986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802609" y="210392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802609" y="3026000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802609" y="305770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802609" y="308764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802609" y="311847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802609" y="27591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802609" y="27864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802609" y="281639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802609" y="284722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802609" y="336594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802609" y="339676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802609" y="3427590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802609" y="345753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802609" y="363543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802609" y="366625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802609" y="369707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802609" y="372790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478084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478084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478084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478084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478084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478084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478084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508167" y="328932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508167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508167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508167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508167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508167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508167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508167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508167" y="2158531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508167" y="2217536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508167" y="22756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508167" y="2332906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508167" y="23910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508167" y="24491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508167" y="250639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508167" y="2565405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90959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90959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90959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90959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90959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90959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90959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90959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102535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102535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102535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102535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102535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102535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102535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508167" y="1520038"/>
              <a:ext cx="9298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508167" y="1579924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508167" y="16380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508167" y="169529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508167" y="17534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508167" y="181154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508167" y="186878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508167" y="1927793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102535" y="1520038"/>
              <a:ext cx="9207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102535" y="15790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102535" y="1637168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102535" y="16952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102535" y="175253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102535" y="18115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102535" y="1867907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102535" y="1926912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102535" y="213034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102535" y="21875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102535" y="224659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102535" y="2302962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102535" y="2361968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102535" y="24200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102535" y="247821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102535" y="2535462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777085" y="3781624"/>
              <a:ext cx="24886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649475" y="3781624"/>
              <a:ext cx="24795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715097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654021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591121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529133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467145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172727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110739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048751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986763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925686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448913" y="3869692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448913" y="4130373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131705" y="3897874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131705" y="3985061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215884" y="456541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183067" y="459095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208592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183067" y="4902714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209032" y="4724376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182627" y="4745512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387734" y="4578183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351255" y="4591409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388174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351255" y="4903170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388615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351695" y="5055087"/>
              <a:ext cx="695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388174" y="4731862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350814" y="4745968"/>
              <a:ext cx="71335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209032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183507" y="5054631"/>
              <a:ext cx="695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871890" y="4416594"/>
              <a:ext cx="9936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662238" y="4420997"/>
              <a:ext cx="984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767782" y="4594542"/>
              <a:ext cx="5287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491758" y="4317077"/>
              <a:ext cx="1203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939361" y="4342617"/>
              <a:ext cx="123976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984940" y="3328074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984940" y="3358017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984940" y="3388841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984940" y="3418784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984940" y="3447846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980382" y="3563215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980382" y="3594039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980382" y="362486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980382" y="365568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980382" y="3685630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980382" y="244563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980382" y="247821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980382" y="2507280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980382" y="2535462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980382" y="2568928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277547" y="2999580"/>
              <a:ext cx="5925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277547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424313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424313" y="2999580"/>
              <a:ext cx="583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493593" y="3352733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493593" y="367153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083379" y="3608130"/>
              <a:ext cx="291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82293" y="3608130"/>
              <a:ext cx="2917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82293" y="3405574"/>
              <a:ext cx="2917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90497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083379" y="3405574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085202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90497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085202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74450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098876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444368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098876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32430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068793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32430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068793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524588" y="1753418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492682" y="1782480"/>
              <a:ext cx="5013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241983" y="4188498"/>
              <a:ext cx="20693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250212" y="4216680"/>
              <a:ext cx="20693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5035052" y="4188498"/>
              <a:ext cx="176848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516396" y="4216680"/>
              <a:ext cx="176848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975799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723327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6009540" y="4643810"/>
              <a:ext cx="103009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6009540" y="485429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6009540" y="455662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5004970" y="1376487"/>
              <a:ext cx="177759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301236" y="1376487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545567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90959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12100" y="3671539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12100" y="3584351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12100" y="3468102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12100" y="3352733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52123" y="3202136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52123" y="3114949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714186" y="3232079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714186" y="3144892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9651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67345" y="2883330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52123" y="27098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25686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685015" y="268077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685015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78009" y="24773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09915" y="2302962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09915" y="2187593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81106" y="1782480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492682" y="1637168"/>
              <a:ext cx="474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987662" y="132100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44006" y="132100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993132" y="1201232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44006" y="1201232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993132" y="110083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44006" y="110083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905619" y="4356708"/>
              <a:ext cx="510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91408" y="4356708"/>
              <a:ext cx="5013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335889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48356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335889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483566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271154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094305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09465" y="4245742"/>
              <a:ext cx="783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5649" y="4245742"/>
              <a:ext cx="77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491758" y="4397219"/>
              <a:ext cx="8933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80382" y="4422759"/>
              <a:ext cx="902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861863" y="5010173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861863" y="4716025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18756" y="4711622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18756" y="4981110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33703" y="3841510"/>
              <a:ext cx="10574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70267" y="3202136"/>
              <a:ext cx="11850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15834" y="1492737"/>
              <a:ext cx="85689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04895" y="3939266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06718" y="1231175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306718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454395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306718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454395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131705" y="4071368"/>
              <a:ext cx="9298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131705" y="4159436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448913" y="3955998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448913" y="4043186"/>
              <a:ext cx="9298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28334" y="2621769"/>
              <a:ext cx="118506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333179" y="2953785"/>
              <a:ext cx="44303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333179" y="3677704"/>
              <a:ext cx="44303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333179" y="3504210"/>
              <a:ext cx="176848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69281" y="3098216"/>
              <a:ext cx="177759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69281" y="3823016"/>
              <a:ext cx="177759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919318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8008654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742470" y="3098216"/>
              <a:ext cx="176848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71641" y="3011029"/>
              <a:ext cx="561538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8008654" y="3156341"/>
              <a:ext cx="26527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712388" y="3764010"/>
              <a:ext cx="20693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8008654" y="3823016"/>
              <a:ext cx="26527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623963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623963" y="3823016"/>
              <a:ext cx="64996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333179" y="4082816"/>
              <a:ext cx="2917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71641" y="3591397"/>
              <a:ext cx="2917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801723" y="3040091"/>
              <a:ext cx="44303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71641" y="3910203"/>
              <a:ext cx="41386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56331" y="3126398"/>
              <a:ext cx="5834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8037824" y="3098216"/>
              <a:ext cx="5834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90147" y="3098216"/>
              <a:ext cx="5925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56331" y="3881141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8037824" y="3851198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90147" y="3851198"/>
              <a:ext cx="5925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362350" y="4111879"/>
              <a:ext cx="20693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78571" y="2981086"/>
              <a:ext cx="20693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78571" y="3764010"/>
              <a:ext cx="237013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919318" y="3586113"/>
              <a:ext cx="89336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71641" y="3127279"/>
              <a:ext cx="30083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802609" y="360284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802609" y="348747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802609" y="2993415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802609" y="287716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802609" y="2413928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802609" y="2327621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66171" y="3957760"/>
              <a:ext cx="82955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80032" y="4037021"/>
              <a:ext cx="82955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849126" y="3158102"/>
              <a:ext cx="82043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80032" y="3198614"/>
              <a:ext cx="82955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782554" y="179128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782554" y="182211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782554" y="185293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782554" y="1882878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782554" y="1915463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782554" y="176046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566521" y="4643810"/>
              <a:ext cx="10301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566521" y="485429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566521" y="455662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312188" y="1590492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6054208" y="3764010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3757846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6003159" y="4340856"/>
              <a:ext cx="57430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8372" y="4339094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4712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9580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830869" y="3314863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4707" y="353063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45401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52710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7839" y="284017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8751" y="294850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6503" y="2928245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2664" y="269926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8564" y="274330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235932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3576" y="260855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1034" y="2142679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278" y="220961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3836" y="230472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195333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829" y="168032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0217" y="169969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4565" y="132100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132452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392407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234690" y="5731449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986738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986738" y="5291990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986738" y="5451393"/>
              <a:ext cx="24795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6102522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813549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523663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813549" y="5742898"/>
              <a:ext cx="19416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6093406" y="5745540"/>
              <a:ext cx="194168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338887" y="5705708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332799" y="5682687"/>
              <a:ext cx="187585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282093" y="5332501"/>
              <a:ext cx="30994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279358" y="5532416"/>
              <a:ext cx="30994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5113449" y="5332501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5110714" y="5532416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317644" y="5103037"/>
              <a:ext cx="8769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483553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48264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483553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48264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689572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68957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690484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68957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897415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896503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897415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896503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145367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144455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145367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144455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213761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766159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766159" y="5757870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918407" y="5498069"/>
              <a:ext cx="2953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766159" y="5323695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766159" y="5178382"/>
              <a:ext cx="14767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974001" y="5178382"/>
              <a:ext cx="35369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386039" y="5178382"/>
              <a:ext cx="17867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623052" y="5178382"/>
              <a:ext cx="176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60065" y="5178382"/>
              <a:ext cx="3245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91383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91383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91383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803691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803691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8001361" y="5638978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26935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26935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26935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09250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09250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09250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7537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75375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7537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8321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8321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8321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6006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60065" y="5729688"/>
              <a:ext cx="2917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6006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85700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82692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7977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76858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738502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706393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70329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700377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97460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94543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21161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18062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15145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12228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09311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2407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44680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41763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38846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35838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7597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71299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8199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65282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6236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60393" y="5250104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91900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8983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6066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83149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94818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666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803751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80083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7826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90388" y="5249223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91383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26935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09250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75375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8321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60065" y="5700626"/>
              <a:ext cx="2917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91383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26935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09250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7537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8321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6006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91383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26935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09250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7537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8321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6006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803691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803691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83129" y="5617842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1268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9448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50514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26995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736988" y="5556194"/>
              <a:ext cx="176848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924127" y="577968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229246" y="5780767"/>
              <a:ext cx="21695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81119" y="5780767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234715" y="5751705"/>
              <a:ext cx="19508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70180" y="5751705"/>
              <a:ext cx="1941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619656" y="571451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619494" y="5683993"/>
              <a:ext cx="187585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7048964" y="4955198"/>
              <a:ext cx="79581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7003172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7003172" y="5580853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128971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127148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334990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334990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541009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535539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128971" y="4525799"/>
              <a:ext cx="6563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336195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84147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838024" y="4598548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922053" y="4310032"/>
              <a:ext cx="8386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807168" y="3259381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807168" y="3286682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805344" y="3156341"/>
              <a:ext cx="10054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805344" y="3185404"/>
              <a:ext cx="10054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891034" y="2686058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891034" y="2713359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889211" y="2585660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889211" y="2612962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994955" y="2111855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994955" y="2139156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993132" y="2011457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993132" y="2038758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538542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39451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85304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692145" y="4507837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591121" y="4113659"/>
              <a:ext cx="78061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591120" y="3912845"/>
              <a:ext cx="78061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891334" y="3618258"/>
              <a:ext cx="78061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891334" y="3370347"/>
              <a:ext cx="78061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7009934" y="4125096"/>
              <a:ext cx="78061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7009933" y="3915461"/>
              <a:ext cx="78061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731854" y="3599851"/>
              <a:ext cx="78061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731853" y="3395052"/>
              <a:ext cx="78061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990305" y="3611846"/>
              <a:ext cx="78061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990304" y="3407046"/>
              <a:ext cx="78061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661649" y="3628973"/>
              <a:ext cx="78061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657667" y="3368550"/>
              <a:ext cx="78061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7053644" y="3046269"/>
              <a:ext cx="78061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053644" y="2755348"/>
              <a:ext cx="78061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727128" y="3044501"/>
              <a:ext cx="78061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732849" y="2819928"/>
              <a:ext cx="78061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988062" y="3043531"/>
              <a:ext cx="78061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993783" y="2818958"/>
              <a:ext cx="78061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616875" y="3009027"/>
              <a:ext cx="78061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622597" y="2801427"/>
              <a:ext cx="78061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527679" y="2468365"/>
              <a:ext cx="78061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524588" y="2260696"/>
              <a:ext cx="78061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985936" y="2348074"/>
              <a:ext cx="78061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986763" y="2187593"/>
              <a:ext cx="78061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000592" y="2458849"/>
              <a:ext cx="78061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001503" y="2264036"/>
              <a:ext cx="78061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624729" y="2437043"/>
              <a:ext cx="78061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626179" y="2237724"/>
              <a:ext cx="78061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972500" y="1882119"/>
              <a:ext cx="78061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976070" y="1627487"/>
              <a:ext cx="78061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637407" y="1839055"/>
              <a:ext cx="78061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633919" y="1605396"/>
              <a:ext cx="78061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7003962" y="1852935"/>
              <a:ext cx="78061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7007532" y="1598303"/>
              <a:ext cx="78061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10152" y="1878487"/>
              <a:ext cx="78061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06604" y="1622209"/>
              <a:ext cx="78061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736" name="object 4"/>
          <p:cNvSpPr/>
          <p:nvPr/>
        </p:nvSpPr>
        <p:spPr>
          <a:xfrm>
            <a:off x="379095" y="1391949"/>
            <a:ext cx="4552950" cy="385276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864761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379095" y="1391949"/>
            <a:ext cx="4552950" cy="385276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050442" y="582421"/>
            <a:ext cx="6780530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20" dirty="0" smtClean="0"/>
              <a:t> </a:t>
            </a:r>
            <a:r>
              <a:rPr spc="-10" dirty="0"/>
              <a:t>VINILO </a:t>
            </a:r>
            <a:r>
              <a:rPr spc="-5" dirty="0"/>
              <a:t>ASCENSOR </a:t>
            </a:r>
            <a:r>
              <a:rPr spc="-10" dirty="0"/>
              <a:t>ARCO FRONTERA  TRES </a:t>
            </a:r>
            <a:r>
              <a:rPr spc="-5" dirty="0"/>
              <a:t>FRENTES </a:t>
            </a:r>
            <a:r>
              <a:rPr dirty="0"/>
              <a:t>(2,64 X</a:t>
            </a:r>
            <a:r>
              <a:rPr spc="65" dirty="0"/>
              <a:t> </a:t>
            </a:r>
            <a:r>
              <a:rPr dirty="0" smtClean="0"/>
              <a:t>8,4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78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5105400" y="1100834"/>
            <a:ext cx="3726787" cy="5097781"/>
            <a:chOff x="4975799" y="1100834"/>
            <a:chExt cx="3800412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171803" y="1463674"/>
              <a:ext cx="353696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739710" y="1100834"/>
              <a:ext cx="1281693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5004970" y="1463674"/>
              <a:ext cx="515047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5004970" y="2130349"/>
              <a:ext cx="515047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5064223" y="2680774"/>
              <a:ext cx="443944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5004970" y="3260261"/>
              <a:ext cx="519605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5035052" y="3869692"/>
              <a:ext cx="430270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863686" y="3917248"/>
              <a:ext cx="992720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231980" y="3897874"/>
              <a:ext cx="46126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161788" y="3260261"/>
              <a:ext cx="587974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50212" y="2680774"/>
              <a:ext cx="509578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161788" y="2130349"/>
              <a:ext cx="59070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161788" y="1492737"/>
              <a:ext cx="59070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157218" y="4057277"/>
              <a:ext cx="368282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094305" y="3897874"/>
              <a:ext cx="131269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57143" y="3926936"/>
              <a:ext cx="13035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186376" y="3362420"/>
              <a:ext cx="13035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25874" y="3362420"/>
              <a:ext cx="13126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182729" y="2767961"/>
              <a:ext cx="132181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57143" y="2826086"/>
              <a:ext cx="131269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216458" y="2260690"/>
              <a:ext cx="13218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56868" y="2260690"/>
              <a:ext cx="131269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186376" y="1622197"/>
              <a:ext cx="13035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27060" y="1608106"/>
              <a:ext cx="263449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178184" y="4247504"/>
              <a:ext cx="33273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15285" y="1404669"/>
              <a:ext cx="45123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277547" y="1201232"/>
              <a:ext cx="15497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576548" y="1289300"/>
              <a:ext cx="48314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545554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586027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554577" y="1222152"/>
              <a:ext cx="46676" cy="6472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58055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555458" y="1120874"/>
              <a:ext cx="44915" cy="64722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110178" y="1091355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079609" y="1119962"/>
              <a:ext cx="44915" cy="6654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110178" y="119175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078728" y="1221240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593761" y="1626368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561414" y="1655871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732793" y="2177234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700887" y="2207177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733233" y="2293043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700888" y="2322546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965689" y="2815286"/>
              <a:ext cx="45795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933798" y="284433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965689" y="2931536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933798" y="2960583"/>
              <a:ext cx="46676" cy="6654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535419" y="3545370"/>
              <a:ext cx="45795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503073" y="3574872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534978" y="3428680"/>
              <a:ext cx="46676" cy="65634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503073" y="3458623"/>
              <a:ext cx="46676" cy="6563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6069705" y="1289300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6050562" y="1318362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720579" y="2449155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688673" y="2477337"/>
              <a:ext cx="5013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869168" y="2565405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837263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866433" y="2680774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834528" y="270983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525499" y="3724380"/>
              <a:ext cx="123976" cy="135625"/>
            </a:xfrm>
            <a:prstGeom prst="star5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104358" y="2564524"/>
              <a:ext cx="124888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866433" y="3115830"/>
              <a:ext cx="48314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834528" y="3144892"/>
              <a:ext cx="4922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525499" y="3323670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522764" y="3642476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550112" y="4247504"/>
              <a:ext cx="49226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085202" y="424750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625761" y="323207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625761" y="3144892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625761" y="2680774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625761" y="2594467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275724" y="3917248"/>
              <a:ext cx="15497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866433" y="3232079"/>
              <a:ext cx="48314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834528" y="3260261"/>
              <a:ext cx="4922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46291" y="3158102"/>
              <a:ext cx="12397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478084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802609" y="2447394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802609" y="247733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802609" y="250816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802609" y="253898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802609" y="220344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802609" y="223426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802609" y="226509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802609" y="2295036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802609" y="2011457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802609" y="204316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802609" y="2073986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802609" y="210392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802609" y="3026000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802609" y="305770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802609" y="308764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802609" y="3118472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802609" y="27591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802609" y="278645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802609" y="2816399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802609" y="284722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802609" y="3365943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802609" y="339676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802609" y="3427590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802609" y="345753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802609" y="363543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802609" y="3666255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802609" y="3697078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802609" y="3727903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478084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478084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478084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478084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478084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478084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478084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508167" y="328932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508167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508167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508167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508167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508167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508167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508167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508167" y="2158531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508167" y="2217536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508167" y="22756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508167" y="2332906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508167" y="23910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508167" y="24491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508167" y="250639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508167" y="2565405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190959" y="2709837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190959" y="2767961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190959" y="2826086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190959" y="288333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190959" y="2941455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190959" y="2999580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190959" y="3057705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190959" y="3114949"/>
              <a:ext cx="92982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102535" y="33474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102535" y="3405574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102535" y="34628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102535" y="352094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102535" y="357906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102535" y="3636312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102535" y="3695317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508167" y="1520038"/>
              <a:ext cx="92982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508167" y="1579924"/>
              <a:ext cx="92982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508167" y="1638049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508167" y="169529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508167" y="1753418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508167" y="1811543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508167" y="1868787"/>
              <a:ext cx="92982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508167" y="1927793"/>
              <a:ext cx="92982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102535" y="1520038"/>
              <a:ext cx="92071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102535" y="15790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102535" y="1637168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102535" y="16952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102535" y="175253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102535" y="1811543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102535" y="1867907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102535" y="1926912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102535" y="213034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102535" y="21875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102535" y="2246599"/>
              <a:ext cx="92071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102535" y="2302962"/>
              <a:ext cx="92071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102535" y="2361968"/>
              <a:ext cx="92071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102535" y="2420093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102535" y="2478217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102535" y="2535462"/>
              <a:ext cx="92071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777085" y="3781624"/>
              <a:ext cx="248864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649475" y="3781624"/>
              <a:ext cx="247952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715097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654021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591121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529133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467145" y="3781624"/>
              <a:ext cx="3190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172727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110739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048751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986763" y="3781624"/>
              <a:ext cx="31905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925686" y="3781624"/>
              <a:ext cx="30994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448913" y="3869692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448913" y="4130373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131705" y="3897874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131705" y="3985061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215884" y="456541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183067" y="459095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208592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183067" y="4902714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209032" y="4724376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182627" y="4745512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387734" y="4578183"/>
              <a:ext cx="71335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351255" y="4591409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388174" y="4889503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351255" y="4903170"/>
              <a:ext cx="7045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388615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351695" y="5055087"/>
              <a:ext cx="69574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388174" y="4731862"/>
              <a:ext cx="7045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350814" y="4745968"/>
              <a:ext cx="71335" cy="519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209032" y="5041421"/>
              <a:ext cx="69573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183507" y="5054631"/>
              <a:ext cx="69574" cy="5287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871890" y="4416594"/>
              <a:ext cx="99363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662238" y="4420997"/>
              <a:ext cx="9845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767782" y="4594542"/>
              <a:ext cx="52872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491758" y="4317077"/>
              <a:ext cx="120330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939361" y="4342617"/>
              <a:ext cx="123976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984940" y="3328074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984940" y="3358017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984940" y="3388841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984940" y="3418784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984940" y="3447846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980382" y="3563215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980382" y="3594039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980382" y="362486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980382" y="365568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980382" y="3685630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980382" y="2445633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980382" y="2478217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980382" y="2507280"/>
              <a:ext cx="98452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980382" y="2535462"/>
              <a:ext cx="98452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980382" y="2568928"/>
              <a:ext cx="98452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277547" y="2999580"/>
              <a:ext cx="59253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277547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424313" y="2826086"/>
              <a:ext cx="58342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424313" y="2999580"/>
              <a:ext cx="58342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493593" y="3352733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493593" y="3671539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083379" y="3608130"/>
              <a:ext cx="2917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682293" y="3608130"/>
              <a:ext cx="29171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682293" y="3405574"/>
              <a:ext cx="29171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690497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083379" y="3405574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085202" y="3057705"/>
              <a:ext cx="27348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690497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085202" y="2826086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474450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098876" y="2477337"/>
              <a:ext cx="27348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444368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098876" y="2274781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32430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068793" y="1897850"/>
              <a:ext cx="54695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32430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068793" y="1637168"/>
              <a:ext cx="54695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524588" y="1753418"/>
              <a:ext cx="4922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492682" y="1782480"/>
              <a:ext cx="50137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241983" y="4188498"/>
              <a:ext cx="206930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250212" y="4216680"/>
              <a:ext cx="206931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5035052" y="4188498"/>
              <a:ext cx="176848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516396" y="4216680"/>
              <a:ext cx="176848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975799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723327" y="2216656"/>
              <a:ext cx="59253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6009540" y="4643810"/>
              <a:ext cx="103009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6009540" y="485429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6009540" y="4556622"/>
              <a:ext cx="103009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5004970" y="1376487"/>
              <a:ext cx="177759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301236" y="1376487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545567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190959" y="1404669"/>
              <a:ext cx="176848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12100" y="3671539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12100" y="3584351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12100" y="3468102"/>
              <a:ext cx="227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12100" y="3352733"/>
              <a:ext cx="227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52123" y="3202136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52123" y="3114949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714186" y="3232079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714186" y="3144892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89651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867345" y="2883330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52123" y="27098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25686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685015" y="268077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685015" y="2594467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778009" y="2477337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09915" y="2302962"/>
              <a:ext cx="4649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09915" y="2187593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581106" y="1782480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492682" y="1637168"/>
              <a:ext cx="4740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987662" y="132100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44006" y="132100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993132" y="1201232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44006" y="1201232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993132" y="1100834"/>
              <a:ext cx="4649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44006" y="1100834"/>
              <a:ext cx="4740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905619" y="4356708"/>
              <a:ext cx="5104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691408" y="4356708"/>
              <a:ext cx="5013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335889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483566" y="2969637"/>
              <a:ext cx="2370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335889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483566" y="2796143"/>
              <a:ext cx="2370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271154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094305" y="4216680"/>
              <a:ext cx="7839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09465" y="4245742"/>
              <a:ext cx="7839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5649" y="4245742"/>
              <a:ext cx="7748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491758" y="4397219"/>
              <a:ext cx="8933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980382" y="4422759"/>
              <a:ext cx="90248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861863" y="5010173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861863" y="4716025"/>
              <a:ext cx="102098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18756" y="4711622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18756" y="4981110"/>
              <a:ext cx="101186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33703" y="3841510"/>
              <a:ext cx="105744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70267" y="3202136"/>
              <a:ext cx="118506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15834" y="1492737"/>
              <a:ext cx="85689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04895" y="3939266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06718" y="1231175"/>
              <a:ext cx="109391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306718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454395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306718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454395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131705" y="4071368"/>
              <a:ext cx="92982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131705" y="4159436"/>
              <a:ext cx="92982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448913" y="3955998"/>
              <a:ext cx="92982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448913" y="4043186"/>
              <a:ext cx="92982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28334" y="2621769"/>
              <a:ext cx="118506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333179" y="2953785"/>
              <a:ext cx="443032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333179" y="3677704"/>
              <a:ext cx="443032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333179" y="3504210"/>
              <a:ext cx="176848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69281" y="3098216"/>
              <a:ext cx="177759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69281" y="3823016"/>
              <a:ext cx="177759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919318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8008654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742470" y="3098216"/>
              <a:ext cx="176848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71641" y="3011029"/>
              <a:ext cx="561538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8008654" y="3156341"/>
              <a:ext cx="265273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712388" y="3764010"/>
              <a:ext cx="206930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8008654" y="3823016"/>
              <a:ext cx="265273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623963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623963" y="3823016"/>
              <a:ext cx="649963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333179" y="4082816"/>
              <a:ext cx="29171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71641" y="3591397"/>
              <a:ext cx="29171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801723" y="3040091"/>
              <a:ext cx="443032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71641" y="3910203"/>
              <a:ext cx="413861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56331" y="3126398"/>
              <a:ext cx="58342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8037824" y="3098216"/>
              <a:ext cx="58342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90147" y="3098216"/>
              <a:ext cx="59254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56331" y="3881141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8037824" y="3851198"/>
              <a:ext cx="58342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90147" y="3851198"/>
              <a:ext cx="59254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362350" y="4111879"/>
              <a:ext cx="206931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78571" y="2981086"/>
              <a:ext cx="20693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78571" y="3764010"/>
              <a:ext cx="237013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919318" y="3586113"/>
              <a:ext cx="89336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71641" y="3127279"/>
              <a:ext cx="30083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802609" y="360284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802609" y="348747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802609" y="2993415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802609" y="2877166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802609" y="2413928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802609" y="2327621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66171" y="3957760"/>
              <a:ext cx="82955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80032" y="4037021"/>
              <a:ext cx="82955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849126" y="3158102"/>
              <a:ext cx="82043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80032" y="3198614"/>
              <a:ext cx="82955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782554" y="1791287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782554" y="1822111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782554" y="1852935"/>
              <a:ext cx="164086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782554" y="1882878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782554" y="1915463"/>
              <a:ext cx="164086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782554" y="1760464"/>
              <a:ext cx="164086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566521" y="4643810"/>
              <a:ext cx="103010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566521" y="485429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566521" y="4556622"/>
              <a:ext cx="103010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312188" y="1590492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6054208" y="3764010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3757846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6003159" y="4340856"/>
              <a:ext cx="57430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8372" y="4339094"/>
              <a:ext cx="6654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4712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9580" y="402205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830869" y="3314863"/>
              <a:ext cx="5834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4707" y="353063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45401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5385" y="352710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7839" y="284017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8751" y="294850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6503" y="2928245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2664" y="269926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8564" y="274330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235932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23576" y="2608558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1034" y="2142679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9278" y="2209610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13836" y="230472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90122" y="1953332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829" y="1680321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20217" y="1699696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4565" y="1321004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42545" y="1324527"/>
              <a:ext cx="6654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392407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234690" y="5731449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986738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986738" y="5291990"/>
              <a:ext cx="140566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986738" y="5451393"/>
              <a:ext cx="247952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6102522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813549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523663" y="5771960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813549" y="5742898"/>
              <a:ext cx="19416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6093406" y="5745540"/>
              <a:ext cx="194168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338887" y="5705708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332799" y="5682687"/>
              <a:ext cx="187585" cy="1230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282093" y="5332501"/>
              <a:ext cx="30994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279358" y="5532416"/>
              <a:ext cx="30994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5113449" y="5332501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5110714" y="5532416"/>
              <a:ext cx="18778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317644" y="5103037"/>
              <a:ext cx="876948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483553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48264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483553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48264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689572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689572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690484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689572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897415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896503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897415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896503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145367" y="5572046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144455" y="5532416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145367" y="5372132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144455" y="5332501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213761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766159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766159" y="5757870"/>
              <a:ext cx="1152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918407" y="5498069"/>
              <a:ext cx="295355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766159" y="5323695"/>
              <a:ext cx="14476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766159" y="5178382"/>
              <a:ext cx="14767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974001" y="5178382"/>
              <a:ext cx="35369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386039" y="5178382"/>
              <a:ext cx="17867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623052" y="5178382"/>
              <a:ext cx="17684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60065" y="5178382"/>
              <a:ext cx="32452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91383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91383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91383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8036913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8036913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8001361" y="5638978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269356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269356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269356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09250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09250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09250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7537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75375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7537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83217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83217" y="5729688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83217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60065" y="5381820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60065" y="5729688"/>
              <a:ext cx="29171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60065" y="5526251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857009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82692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7977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76858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738502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706393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70329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700377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97460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94543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21161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180623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151452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12228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09311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2407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44680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41763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38846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35838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7597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71299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8199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65282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62365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60393" y="5250104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919009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8983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6066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83149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948180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66687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8037516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8008345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78263" y="5265044"/>
              <a:ext cx="86307" cy="3099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90388" y="5249223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91383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269356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09250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75375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83217" y="5700626"/>
              <a:ext cx="29171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60065" y="5700626"/>
              <a:ext cx="29171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91383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269356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09250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7537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83217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60065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91383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269356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09250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7537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83217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60065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8036913" y="5556194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8036913" y="5410882"/>
              <a:ext cx="29171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83129" y="5617842"/>
              <a:ext cx="29171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126851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94484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50514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269958" y="5265956"/>
              <a:ext cx="86307" cy="2917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736988" y="5556194"/>
              <a:ext cx="176848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924127" y="577968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229246" y="5780767"/>
              <a:ext cx="21695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81119" y="5780767"/>
              <a:ext cx="176848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234715" y="5751705"/>
              <a:ext cx="19508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70180" y="5751705"/>
              <a:ext cx="19416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619656" y="5714515"/>
              <a:ext cx="170852" cy="63811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619494" y="5683993"/>
              <a:ext cx="187585" cy="1239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7048964" y="4955198"/>
              <a:ext cx="795817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7003172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7003172" y="5580853"/>
              <a:ext cx="13856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128971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127148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334990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334990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541009" y="5620483"/>
              <a:ext cx="41933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535539" y="5580853"/>
              <a:ext cx="17137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128971" y="4525799"/>
              <a:ext cx="65634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336195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84147" y="4598092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838024" y="4598548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922053" y="4310032"/>
              <a:ext cx="83866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807168" y="3259381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807168" y="3286682"/>
              <a:ext cx="1005482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805344" y="3156341"/>
              <a:ext cx="1005482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805344" y="3185404"/>
              <a:ext cx="100548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891034" y="2686058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891034" y="2713359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889211" y="2585660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889211" y="2612962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994955" y="2111855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994955" y="2139156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993132" y="2011457"/>
              <a:ext cx="93529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993132" y="2038758"/>
              <a:ext cx="93529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538542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39451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853041" y="4507381"/>
              <a:ext cx="68693" cy="4740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692145" y="4507837"/>
              <a:ext cx="68693" cy="4649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591121" y="4113659"/>
              <a:ext cx="78061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591120" y="3912845"/>
              <a:ext cx="78061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891334" y="3618258"/>
              <a:ext cx="78061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891334" y="3370347"/>
              <a:ext cx="78061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7009934" y="4125096"/>
              <a:ext cx="78061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7009933" y="3915461"/>
              <a:ext cx="78061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731854" y="3599851"/>
              <a:ext cx="78061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731853" y="3395052"/>
              <a:ext cx="78061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990305" y="3611846"/>
              <a:ext cx="78061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990304" y="3407046"/>
              <a:ext cx="78061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661649" y="3628973"/>
              <a:ext cx="78061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657667" y="3368550"/>
              <a:ext cx="78061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7053644" y="3046269"/>
              <a:ext cx="78061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053644" y="2755348"/>
              <a:ext cx="78061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727128" y="3044501"/>
              <a:ext cx="78061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732849" y="2819928"/>
              <a:ext cx="78061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988062" y="3043531"/>
              <a:ext cx="78061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993783" y="2818958"/>
              <a:ext cx="78061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616875" y="3009027"/>
              <a:ext cx="78061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622597" y="2801427"/>
              <a:ext cx="78061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527679" y="2468365"/>
              <a:ext cx="78061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524588" y="2260696"/>
              <a:ext cx="78061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985936" y="2348074"/>
              <a:ext cx="78061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986763" y="2187593"/>
              <a:ext cx="78061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000592" y="2458849"/>
              <a:ext cx="78061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001503" y="2264036"/>
              <a:ext cx="78061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624729" y="2437043"/>
              <a:ext cx="78061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626179" y="2237724"/>
              <a:ext cx="78061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972500" y="1882119"/>
              <a:ext cx="78061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976070" y="1627487"/>
              <a:ext cx="78061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637407" y="1839055"/>
              <a:ext cx="78061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633919" y="1605396"/>
              <a:ext cx="78061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7003962" y="1852935"/>
              <a:ext cx="78061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7007532" y="1598303"/>
              <a:ext cx="78061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10152" y="1878487"/>
              <a:ext cx="78061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06604" y="1622209"/>
              <a:ext cx="78061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7511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VINILO PASARELA 7,8,9 (7,50 X 1,50 M.)</a:t>
            </a:r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3995801" y="3108451"/>
            <a:ext cx="67310" cy="320675"/>
          </a:xfrm>
          <a:custGeom>
            <a:avLst/>
            <a:gdLst/>
            <a:ahLst/>
            <a:cxnLst/>
            <a:rect l="l" t="t" r="r" b="b"/>
            <a:pathLst>
              <a:path w="67310" h="320675">
                <a:moveTo>
                  <a:pt x="0" y="0"/>
                </a:moveTo>
                <a:lnTo>
                  <a:pt x="66801" y="320167"/>
                </a:lnTo>
              </a:path>
            </a:pathLst>
          </a:custGeom>
          <a:ln w="25400">
            <a:solidFill>
              <a:srgbClr val="0F243E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79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2" name="741 Grupo"/>
          <p:cNvGrpSpPr/>
          <p:nvPr/>
        </p:nvGrpSpPr>
        <p:grpSpPr>
          <a:xfrm>
            <a:off x="5123476" y="1100834"/>
            <a:ext cx="3589366" cy="5299966"/>
            <a:chOff x="5123476" y="1100834"/>
            <a:chExt cx="3589366" cy="5064470"/>
          </a:xfrm>
        </p:grpSpPr>
        <p:sp>
          <p:nvSpPr>
            <p:cNvPr id="743" name="Rectangle 1465"/>
            <p:cNvSpPr>
              <a:spLocks noChangeArrowheads="1"/>
            </p:cNvSpPr>
            <p:nvPr/>
          </p:nvSpPr>
          <p:spPr bwMode="auto">
            <a:xfrm>
              <a:off x="6253063" y="1483971"/>
              <a:ext cx="334055" cy="1218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6"/>
            <p:cNvSpPr>
              <a:spLocks noChangeArrowheads="1"/>
            </p:cNvSpPr>
            <p:nvPr/>
          </p:nvSpPr>
          <p:spPr bwMode="auto">
            <a:xfrm>
              <a:off x="5844965" y="1100834"/>
              <a:ext cx="1210518" cy="3831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8"/>
            <p:cNvSpPr>
              <a:spLocks noChangeArrowheads="1"/>
            </p:cNvSpPr>
            <p:nvPr/>
          </p:nvSpPr>
          <p:spPr bwMode="auto">
            <a:xfrm>
              <a:off x="5151027" y="1483971"/>
              <a:ext cx="486445" cy="58214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69"/>
            <p:cNvSpPr>
              <a:spLocks noChangeArrowheads="1"/>
            </p:cNvSpPr>
            <p:nvPr/>
          </p:nvSpPr>
          <p:spPr bwMode="auto">
            <a:xfrm>
              <a:off x="5151027" y="2187938"/>
              <a:ext cx="486445" cy="5189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0"/>
            <p:cNvSpPr>
              <a:spLocks noChangeArrowheads="1"/>
            </p:cNvSpPr>
            <p:nvPr/>
          </p:nvSpPr>
          <p:spPr bwMode="auto">
            <a:xfrm>
              <a:off x="5206989" y="2769152"/>
              <a:ext cx="419291" cy="5161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1"/>
            <p:cNvSpPr>
              <a:spLocks noChangeArrowheads="1"/>
            </p:cNvSpPr>
            <p:nvPr/>
          </p:nvSpPr>
          <p:spPr bwMode="auto">
            <a:xfrm>
              <a:off x="5151027" y="3381054"/>
              <a:ext cx="490750" cy="48636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2"/>
            <p:cNvSpPr>
              <a:spLocks noChangeArrowheads="1"/>
            </p:cNvSpPr>
            <p:nvPr/>
          </p:nvSpPr>
          <p:spPr bwMode="auto">
            <a:xfrm>
              <a:off x="5179439" y="4024575"/>
              <a:ext cx="406376" cy="34965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3"/>
            <p:cNvSpPr>
              <a:spLocks noChangeArrowheads="1"/>
            </p:cNvSpPr>
            <p:nvPr/>
          </p:nvSpPr>
          <p:spPr bwMode="auto">
            <a:xfrm>
              <a:off x="5962057" y="4074792"/>
              <a:ext cx="937591" cy="431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4"/>
            <p:cNvSpPr>
              <a:spLocks noChangeArrowheads="1"/>
            </p:cNvSpPr>
            <p:nvPr/>
          </p:nvSpPr>
          <p:spPr bwMode="auto">
            <a:xfrm>
              <a:off x="7254366" y="4054333"/>
              <a:ext cx="435649" cy="34965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5"/>
            <p:cNvSpPr>
              <a:spLocks noChangeArrowheads="1"/>
            </p:cNvSpPr>
            <p:nvPr/>
          </p:nvSpPr>
          <p:spPr bwMode="auto">
            <a:xfrm>
              <a:off x="7188072" y="3381054"/>
              <a:ext cx="555323" cy="51704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6"/>
            <p:cNvSpPr>
              <a:spLocks noChangeArrowheads="1"/>
            </p:cNvSpPr>
            <p:nvPr/>
          </p:nvSpPr>
          <p:spPr bwMode="auto">
            <a:xfrm>
              <a:off x="7271585" y="2769152"/>
              <a:ext cx="481280" cy="55052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7"/>
            <p:cNvSpPr>
              <a:spLocks noChangeArrowheads="1"/>
            </p:cNvSpPr>
            <p:nvPr/>
          </p:nvSpPr>
          <p:spPr bwMode="auto">
            <a:xfrm>
              <a:off x="7188072" y="2187938"/>
              <a:ext cx="557906" cy="5189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Rectangle 1478"/>
            <p:cNvSpPr>
              <a:spLocks noChangeArrowheads="1"/>
            </p:cNvSpPr>
            <p:nvPr/>
          </p:nvSpPr>
          <p:spPr bwMode="auto">
            <a:xfrm>
              <a:off x="7188072" y="1514659"/>
              <a:ext cx="557906" cy="58214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Oval 1479"/>
            <p:cNvSpPr>
              <a:spLocks noChangeArrowheads="1"/>
            </p:cNvSpPr>
            <p:nvPr/>
          </p:nvSpPr>
          <p:spPr bwMode="auto">
            <a:xfrm flipV="1">
              <a:off x="6239288" y="4222653"/>
              <a:ext cx="347830" cy="14786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235402" y="4054333"/>
              <a:ext cx="123979" cy="27619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67025" y="4085022"/>
              <a:ext cx="123118" cy="27619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322359" y="3488928"/>
              <a:ext cx="123118" cy="274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6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43046" y="3488928"/>
              <a:ext cx="123979" cy="274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318915" y="2861217"/>
              <a:ext cx="124840" cy="2752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67025" y="2922593"/>
              <a:ext cx="123979" cy="2752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350771" y="2325569"/>
              <a:ext cx="124840" cy="2743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72319" y="2325569"/>
              <a:ext cx="123979" cy="2743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322359" y="1651360"/>
              <a:ext cx="123118" cy="27526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38613" y="1636481"/>
              <a:ext cx="248819" cy="2743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259090" y="4423521"/>
              <a:ext cx="314253" cy="595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199683" y="1421665"/>
              <a:ext cx="426178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9" name="Oval 1492"/>
            <p:cNvSpPr>
              <a:spLocks noChangeArrowheads="1"/>
            </p:cNvSpPr>
            <p:nvPr/>
          </p:nvSpPr>
          <p:spPr bwMode="auto">
            <a:xfrm>
              <a:off x="6352935" y="1206848"/>
              <a:ext cx="146364" cy="12368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3"/>
            <p:cNvSpPr>
              <a:spLocks noChangeArrowheads="1"/>
            </p:cNvSpPr>
            <p:nvPr/>
          </p:nvSpPr>
          <p:spPr bwMode="auto">
            <a:xfrm rot="10800000">
              <a:off x="6635332" y="1299842"/>
              <a:ext cx="45631" cy="65096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4"/>
            <p:cNvSpPr>
              <a:spLocks noChangeArrowheads="1"/>
            </p:cNvSpPr>
            <p:nvPr/>
          </p:nvSpPr>
          <p:spPr bwMode="auto">
            <a:xfrm rot="10800000">
              <a:off x="6606059" y="1330530"/>
              <a:ext cx="45631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5"/>
            <p:cNvSpPr>
              <a:spLocks noChangeArrowheads="1"/>
            </p:cNvSpPr>
            <p:nvPr/>
          </p:nvSpPr>
          <p:spPr bwMode="auto">
            <a:xfrm rot="16200000">
              <a:off x="6641683" y="1200496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496"/>
            <p:cNvSpPr>
              <a:spLocks noChangeArrowheads="1"/>
            </p:cNvSpPr>
            <p:nvPr/>
          </p:nvSpPr>
          <p:spPr bwMode="auto">
            <a:xfrm rot="16200000">
              <a:off x="6611980" y="1232545"/>
              <a:ext cx="49287" cy="6112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1"/>
            <p:cNvSpPr>
              <a:spLocks noChangeArrowheads="1"/>
            </p:cNvSpPr>
            <p:nvPr/>
          </p:nvSpPr>
          <p:spPr bwMode="auto">
            <a:xfrm rot="16200000">
              <a:off x="6636517" y="1094483"/>
              <a:ext cx="4928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2"/>
            <p:cNvSpPr>
              <a:spLocks noChangeArrowheads="1"/>
            </p:cNvSpPr>
            <p:nvPr/>
          </p:nvSpPr>
          <p:spPr bwMode="auto">
            <a:xfrm rot="16200000">
              <a:off x="6612909" y="1125602"/>
              <a:ext cx="47427" cy="6112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3"/>
            <p:cNvSpPr>
              <a:spLocks noChangeArrowheads="1"/>
            </p:cNvSpPr>
            <p:nvPr/>
          </p:nvSpPr>
          <p:spPr bwMode="auto">
            <a:xfrm rot="16200000">
              <a:off x="6192259" y="1094483"/>
              <a:ext cx="4928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4"/>
            <p:cNvSpPr>
              <a:spLocks noChangeArrowheads="1"/>
            </p:cNvSpPr>
            <p:nvPr/>
          </p:nvSpPr>
          <p:spPr bwMode="auto">
            <a:xfrm rot="16200000">
              <a:off x="6163485" y="1124741"/>
              <a:ext cx="47427" cy="6285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5"/>
            <p:cNvSpPr>
              <a:spLocks noChangeArrowheads="1"/>
            </p:cNvSpPr>
            <p:nvPr/>
          </p:nvSpPr>
          <p:spPr bwMode="auto">
            <a:xfrm rot="16200000">
              <a:off x="6192259" y="1200496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6"/>
            <p:cNvSpPr>
              <a:spLocks noChangeArrowheads="1"/>
            </p:cNvSpPr>
            <p:nvPr/>
          </p:nvSpPr>
          <p:spPr bwMode="auto">
            <a:xfrm rot="16200000">
              <a:off x="6162555" y="1231684"/>
              <a:ext cx="49287" cy="62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7"/>
            <p:cNvSpPr>
              <a:spLocks noChangeArrowheads="1"/>
            </p:cNvSpPr>
            <p:nvPr/>
          </p:nvSpPr>
          <p:spPr bwMode="auto">
            <a:xfrm rot="16200000">
              <a:off x="6649036" y="1659423"/>
              <a:ext cx="4835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8"/>
            <p:cNvSpPr>
              <a:spLocks noChangeArrowheads="1"/>
            </p:cNvSpPr>
            <p:nvPr/>
          </p:nvSpPr>
          <p:spPr bwMode="auto">
            <a:xfrm rot="16200000">
              <a:off x="6618437" y="1690577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09"/>
            <p:cNvSpPr>
              <a:spLocks noChangeArrowheads="1"/>
            </p:cNvSpPr>
            <p:nvPr/>
          </p:nvSpPr>
          <p:spPr bwMode="auto">
            <a:xfrm rot="16200000">
              <a:off x="6780298" y="2241103"/>
              <a:ext cx="4928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0"/>
            <p:cNvSpPr>
              <a:spLocks noChangeArrowheads="1"/>
            </p:cNvSpPr>
            <p:nvPr/>
          </p:nvSpPr>
          <p:spPr bwMode="auto">
            <a:xfrm rot="16200000">
              <a:off x="6750165" y="2272721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1"/>
            <p:cNvSpPr>
              <a:spLocks noChangeArrowheads="1"/>
            </p:cNvSpPr>
            <p:nvPr/>
          </p:nvSpPr>
          <p:spPr bwMode="auto">
            <a:xfrm rot="16200000">
              <a:off x="6780763" y="2363390"/>
              <a:ext cx="4835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2"/>
            <p:cNvSpPr>
              <a:spLocks noChangeArrowheads="1"/>
            </p:cNvSpPr>
            <p:nvPr/>
          </p:nvSpPr>
          <p:spPr bwMode="auto">
            <a:xfrm rot="16200000">
              <a:off x="6750165" y="2394543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3"/>
            <p:cNvSpPr>
              <a:spLocks noChangeArrowheads="1"/>
            </p:cNvSpPr>
            <p:nvPr/>
          </p:nvSpPr>
          <p:spPr bwMode="auto">
            <a:xfrm rot="16200000">
              <a:off x="7000310" y="2914846"/>
              <a:ext cx="4835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4"/>
            <p:cNvSpPr>
              <a:spLocks noChangeArrowheads="1"/>
            </p:cNvSpPr>
            <p:nvPr/>
          </p:nvSpPr>
          <p:spPr bwMode="auto">
            <a:xfrm rot="16200000">
              <a:off x="6970141" y="2945569"/>
              <a:ext cx="49287" cy="62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5"/>
            <p:cNvSpPr>
              <a:spLocks noChangeArrowheads="1"/>
            </p:cNvSpPr>
            <p:nvPr/>
          </p:nvSpPr>
          <p:spPr bwMode="auto">
            <a:xfrm rot="16200000">
              <a:off x="7000310" y="3037599"/>
              <a:ext cx="4835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6"/>
            <p:cNvSpPr>
              <a:spLocks noChangeArrowheads="1"/>
            </p:cNvSpPr>
            <p:nvPr/>
          </p:nvSpPr>
          <p:spPr bwMode="auto">
            <a:xfrm rot="16200000">
              <a:off x="6970141" y="3068322"/>
              <a:ext cx="49287" cy="62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7"/>
            <p:cNvSpPr>
              <a:spLocks noChangeArrowheads="1"/>
            </p:cNvSpPr>
            <p:nvPr/>
          </p:nvSpPr>
          <p:spPr bwMode="auto">
            <a:xfrm rot="16200000">
              <a:off x="6593934" y="3685769"/>
              <a:ext cx="4835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8"/>
            <p:cNvSpPr>
              <a:spLocks noChangeArrowheads="1"/>
            </p:cNvSpPr>
            <p:nvPr/>
          </p:nvSpPr>
          <p:spPr bwMode="auto">
            <a:xfrm rot="16200000">
              <a:off x="6563335" y="3716922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19"/>
            <p:cNvSpPr>
              <a:spLocks noChangeArrowheads="1"/>
            </p:cNvSpPr>
            <p:nvPr/>
          </p:nvSpPr>
          <p:spPr bwMode="auto">
            <a:xfrm rot="16200000">
              <a:off x="6593469" y="3562552"/>
              <a:ext cx="49287" cy="6199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0"/>
            <p:cNvSpPr>
              <a:spLocks noChangeArrowheads="1"/>
            </p:cNvSpPr>
            <p:nvPr/>
          </p:nvSpPr>
          <p:spPr bwMode="auto">
            <a:xfrm rot="16200000">
              <a:off x="6563335" y="3594170"/>
              <a:ext cx="49287" cy="6199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1"/>
            <p:cNvSpPr>
              <a:spLocks noChangeArrowheads="1"/>
            </p:cNvSpPr>
            <p:nvPr/>
          </p:nvSpPr>
          <p:spPr bwMode="auto">
            <a:xfrm rot="10800000">
              <a:off x="6156635" y="1299842"/>
              <a:ext cx="46492" cy="6509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2"/>
            <p:cNvSpPr>
              <a:spLocks noChangeArrowheads="1"/>
            </p:cNvSpPr>
            <p:nvPr/>
          </p:nvSpPr>
          <p:spPr bwMode="auto">
            <a:xfrm rot="10800000">
              <a:off x="6138554" y="1330530"/>
              <a:ext cx="45631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7"/>
            <p:cNvSpPr>
              <a:spLocks noChangeArrowheads="1"/>
            </p:cNvSpPr>
            <p:nvPr/>
          </p:nvSpPr>
          <p:spPr bwMode="auto">
            <a:xfrm rot="10800000">
              <a:off x="6771364" y="2524577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8"/>
            <p:cNvSpPr>
              <a:spLocks noChangeArrowheads="1"/>
            </p:cNvSpPr>
            <p:nvPr/>
          </p:nvSpPr>
          <p:spPr bwMode="auto">
            <a:xfrm rot="10800000">
              <a:off x="6741230" y="2554335"/>
              <a:ext cx="47353" cy="6509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29"/>
            <p:cNvSpPr>
              <a:spLocks noChangeArrowheads="1"/>
            </p:cNvSpPr>
            <p:nvPr/>
          </p:nvSpPr>
          <p:spPr bwMode="auto">
            <a:xfrm rot="10800000">
              <a:off x="6911702" y="2647330"/>
              <a:ext cx="45631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0"/>
            <p:cNvSpPr>
              <a:spLocks noChangeArrowheads="1"/>
            </p:cNvSpPr>
            <p:nvPr/>
          </p:nvSpPr>
          <p:spPr bwMode="auto">
            <a:xfrm rot="10800000">
              <a:off x="6881568" y="2678017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1"/>
            <p:cNvSpPr>
              <a:spLocks noChangeArrowheads="1"/>
            </p:cNvSpPr>
            <p:nvPr/>
          </p:nvSpPr>
          <p:spPr bwMode="auto">
            <a:xfrm rot="10800000">
              <a:off x="6909119" y="2769152"/>
              <a:ext cx="45631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2"/>
            <p:cNvSpPr>
              <a:spLocks noChangeArrowheads="1"/>
            </p:cNvSpPr>
            <p:nvPr/>
          </p:nvSpPr>
          <p:spPr bwMode="auto">
            <a:xfrm rot="10800000">
              <a:off x="6878985" y="2799840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2" name="AutoShape 1533"/>
            <p:cNvSpPr>
              <a:spLocks noChangeArrowheads="1"/>
            </p:cNvSpPr>
            <p:nvPr/>
          </p:nvSpPr>
          <p:spPr bwMode="auto">
            <a:xfrm>
              <a:off x="6587118" y="3871135"/>
              <a:ext cx="117091" cy="143211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4"/>
            <p:cNvSpPr>
              <a:spLocks noChangeArrowheads="1"/>
            </p:cNvSpPr>
            <p:nvPr/>
          </p:nvSpPr>
          <p:spPr bwMode="auto">
            <a:xfrm>
              <a:off x="7133831" y="2646399"/>
              <a:ext cx="117953" cy="144141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4" name="AutoShape 1535"/>
            <p:cNvSpPr>
              <a:spLocks noChangeArrowheads="1"/>
            </p:cNvSpPr>
            <p:nvPr/>
          </p:nvSpPr>
          <p:spPr bwMode="auto">
            <a:xfrm rot="10800000">
              <a:off x="6909119" y="3228544"/>
              <a:ext cx="45631" cy="6509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6"/>
            <p:cNvSpPr>
              <a:spLocks noChangeArrowheads="1"/>
            </p:cNvSpPr>
            <p:nvPr/>
          </p:nvSpPr>
          <p:spPr bwMode="auto">
            <a:xfrm rot="10800000">
              <a:off x="6878985" y="3259232"/>
              <a:ext cx="46492" cy="65096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7"/>
            <p:cNvSpPr>
              <a:spLocks noChangeArrowheads="1"/>
            </p:cNvSpPr>
            <p:nvPr/>
          </p:nvSpPr>
          <p:spPr bwMode="auto">
            <a:xfrm rot="10800000">
              <a:off x="6587118" y="3448010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8"/>
            <p:cNvSpPr>
              <a:spLocks noChangeArrowheads="1"/>
            </p:cNvSpPr>
            <p:nvPr/>
          </p:nvSpPr>
          <p:spPr bwMode="auto">
            <a:xfrm rot="10800000">
              <a:off x="6584535" y="3784650"/>
              <a:ext cx="46492" cy="6509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39"/>
            <p:cNvSpPr>
              <a:spLocks noChangeArrowheads="1"/>
            </p:cNvSpPr>
            <p:nvPr/>
          </p:nvSpPr>
          <p:spPr bwMode="auto">
            <a:xfrm rot="10800000">
              <a:off x="6610364" y="4423521"/>
              <a:ext cx="46492" cy="64166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0"/>
            <p:cNvSpPr>
              <a:spLocks noChangeArrowheads="1"/>
            </p:cNvSpPr>
            <p:nvPr/>
          </p:nvSpPr>
          <p:spPr bwMode="auto">
            <a:xfrm rot="10800000">
              <a:off x="6171271" y="4423521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1"/>
            <p:cNvSpPr>
              <a:spLocks noChangeArrowheads="1"/>
            </p:cNvSpPr>
            <p:nvPr/>
          </p:nvSpPr>
          <p:spPr bwMode="auto">
            <a:xfrm rot="10800000">
              <a:off x="5737344" y="3351296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2"/>
            <p:cNvSpPr>
              <a:spLocks noChangeArrowheads="1"/>
            </p:cNvSpPr>
            <p:nvPr/>
          </p:nvSpPr>
          <p:spPr bwMode="auto">
            <a:xfrm rot="10800000">
              <a:off x="5737344" y="3259232"/>
              <a:ext cx="46492" cy="6509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3"/>
            <p:cNvSpPr>
              <a:spLocks noChangeArrowheads="1"/>
            </p:cNvSpPr>
            <p:nvPr/>
          </p:nvSpPr>
          <p:spPr bwMode="auto">
            <a:xfrm rot="10800000">
              <a:off x="5737344" y="2769152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3" name="AutoShape 1544"/>
            <p:cNvSpPr>
              <a:spLocks noChangeArrowheads="1"/>
            </p:cNvSpPr>
            <p:nvPr/>
          </p:nvSpPr>
          <p:spPr bwMode="auto">
            <a:xfrm rot="10800000">
              <a:off x="5737344" y="2678017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4" name="Oval 1545"/>
            <p:cNvSpPr>
              <a:spLocks noChangeArrowheads="1"/>
            </p:cNvSpPr>
            <p:nvPr/>
          </p:nvSpPr>
          <p:spPr bwMode="auto">
            <a:xfrm>
              <a:off x="6351213" y="4074792"/>
              <a:ext cx="146364" cy="12275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6"/>
            <p:cNvSpPr>
              <a:spLocks noChangeArrowheads="1"/>
            </p:cNvSpPr>
            <p:nvPr/>
          </p:nvSpPr>
          <p:spPr bwMode="auto">
            <a:xfrm rot="10800000">
              <a:off x="6909119" y="3351296"/>
              <a:ext cx="45631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7"/>
            <p:cNvSpPr>
              <a:spLocks noChangeArrowheads="1"/>
            </p:cNvSpPr>
            <p:nvPr/>
          </p:nvSpPr>
          <p:spPr bwMode="auto">
            <a:xfrm rot="10800000">
              <a:off x="6878985" y="3381054"/>
              <a:ext cx="46492" cy="6509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1548"/>
            <p:cNvSpPr>
              <a:spLocks noChangeArrowheads="1"/>
            </p:cNvSpPr>
            <p:nvPr/>
          </p:nvSpPr>
          <p:spPr bwMode="auto">
            <a:xfrm>
              <a:off x="7173435" y="3273181"/>
              <a:ext cx="117091" cy="144141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1549"/>
            <p:cNvSpPr>
              <a:spLocks noChangeArrowheads="1"/>
            </p:cNvSpPr>
            <p:nvPr/>
          </p:nvSpPr>
          <p:spPr bwMode="auto">
            <a:xfrm>
              <a:off x="5597868" y="2799840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0"/>
            <p:cNvSpPr>
              <a:spLocks noChangeArrowheads="1"/>
            </p:cNvSpPr>
            <p:nvPr/>
          </p:nvSpPr>
          <p:spPr bwMode="auto">
            <a:xfrm>
              <a:off x="5904372" y="2522717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1"/>
            <p:cNvSpPr>
              <a:spLocks noChangeArrowheads="1"/>
            </p:cNvSpPr>
            <p:nvPr/>
          </p:nvSpPr>
          <p:spPr bwMode="auto">
            <a:xfrm>
              <a:off x="5904372" y="2554335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2"/>
            <p:cNvSpPr>
              <a:spLocks noChangeArrowheads="1"/>
            </p:cNvSpPr>
            <p:nvPr/>
          </p:nvSpPr>
          <p:spPr bwMode="auto">
            <a:xfrm>
              <a:off x="5904372" y="2586883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3"/>
            <p:cNvSpPr>
              <a:spLocks noChangeArrowheads="1"/>
            </p:cNvSpPr>
            <p:nvPr/>
          </p:nvSpPr>
          <p:spPr bwMode="auto">
            <a:xfrm>
              <a:off x="5904372" y="2619431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4"/>
            <p:cNvSpPr>
              <a:spLocks noChangeArrowheads="1"/>
            </p:cNvSpPr>
            <p:nvPr/>
          </p:nvSpPr>
          <p:spPr bwMode="auto">
            <a:xfrm>
              <a:off x="5904372" y="2265123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5"/>
            <p:cNvSpPr>
              <a:spLocks noChangeArrowheads="1"/>
            </p:cNvSpPr>
            <p:nvPr/>
          </p:nvSpPr>
          <p:spPr bwMode="auto">
            <a:xfrm>
              <a:off x="5904372" y="2297671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6"/>
            <p:cNvSpPr>
              <a:spLocks noChangeArrowheads="1"/>
            </p:cNvSpPr>
            <p:nvPr/>
          </p:nvSpPr>
          <p:spPr bwMode="auto">
            <a:xfrm>
              <a:off x="5904372" y="2330219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7"/>
            <p:cNvSpPr>
              <a:spLocks noChangeArrowheads="1"/>
            </p:cNvSpPr>
            <p:nvPr/>
          </p:nvSpPr>
          <p:spPr bwMode="auto">
            <a:xfrm>
              <a:off x="5904372" y="2361837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8"/>
            <p:cNvSpPr>
              <a:spLocks noChangeArrowheads="1"/>
            </p:cNvSpPr>
            <p:nvPr/>
          </p:nvSpPr>
          <p:spPr bwMode="auto">
            <a:xfrm>
              <a:off x="5904372" y="2062395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59"/>
            <p:cNvSpPr>
              <a:spLocks noChangeArrowheads="1"/>
            </p:cNvSpPr>
            <p:nvPr/>
          </p:nvSpPr>
          <p:spPr bwMode="auto">
            <a:xfrm>
              <a:off x="5904372" y="2095873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0"/>
            <p:cNvSpPr>
              <a:spLocks noChangeArrowheads="1"/>
            </p:cNvSpPr>
            <p:nvPr/>
          </p:nvSpPr>
          <p:spPr bwMode="auto">
            <a:xfrm>
              <a:off x="5904372" y="2128421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1"/>
            <p:cNvSpPr>
              <a:spLocks noChangeArrowheads="1"/>
            </p:cNvSpPr>
            <p:nvPr/>
          </p:nvSpPr>
          <p:spPr bwMode="auto">
            <a:xfrm>
              <a:off x="5904372" y="2160039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2"/>
            <p:cNvSpPr>
              <a:spLocks noChangeArrowheads="1"/>
            </p:cNvSpPr>
            <p:nvPr/>
          </p:nvSpPr>
          <p:spPr bwMode="auto">
            <a:xfrm>
              <a:off x="5904372" y="3133690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3"/>
            <p:cNvSpPr>
              <a:spLocks noChangeArrowheads="1"/>
            </p:cNvSpPr>
            <p:nvPr/>
          </p:nvSpPr>
          <p:spPr bwMode="auto">
            <a:xfrm>
              <a:off x="5904372" y="3167168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4"/>
            <p:cNvSpPr>
              <a:spLocks noChangeArrowheads="1"/>
            </p:cNvSpPr>
            <p:nvPr/>
          </p:nvSpPr>
          <p:spPr bwMode="auto">
            <a:xfrm>
              <a:off x="5904372" y="3198786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5"/>
            <p:cNvSpPr>
              <a:spLocks noChangeArrowheads="1"/>
            </p:cNvSpPr>
            <p:nvPr/>
          </p:nvSpPr>
          <p:spPr bwMode="auto">
            <a:xfrm>
              <a:off x="5904372" y="3231334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6"/>
            <p:cNvSpPr>
              <a:spLocks noChangeArrowheads="1"/>
            </p:cNvSpPr>
            <p:nvPr/>
          </p:nvSpPr>
          <p:spPr bwMode="auto">
            <a:xfrm>
              <a:off x="5904372" y="2851917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7"/>
            <p:cNvSpPr>
              <a:spLocks noChangeArrowheads="1"/>
            </p:cNvSpPr>
            <p:nvPr/>
          </p:nvSpPr>
          <p:spPr bwMode="auto">
            <a:xfrm>
              <a:off x="5904372" y="2880745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8"/>
            <p:cNvSpPr>
              <a:spLocks noChangeArrowheads="1"/>
            </p:cNvSpPr>
            <p:nvPr/>
          </p:nvSpPr>
          <p:spPr bwMode="auto">
            <a:xfrm>
              <a:off x="5904372" y="2912363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69"/>
            <p:cNvSpPr>
              <a:spLocks noChangeArrowheads="1"/>
            </p:cNvSpPr>
            <p:nvPr/>
          </p:nvSpPr>
          <p:spPr bwMode="auto">
            <a:xfrm>
              <a:off x="5904372" y="2944911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0"/>
            <p:cNvSpPr>
              <a:spLocks noChangeArrowheads="1"/>
            </p:cNvSpPr>
            <p:nvPr/>
          </p:nvSpPr>
          <p:spPr bwMode="auto">
            <a:xfrm>
              <a:off x="5904372" y="3492648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1"/>
            <p:cNvSpPr>
              <a:spLocks noChangeArrowheads="1"/>
            </p:cNvSpPr>
            <p:nvPr/>
          </p:nvSpPr>
          <p:spPr bwMode="auto">
            <a:xfrm>
              <a:off x="5904372" y="3525196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2"/>
            <p:cNvSpPr>
              <a:spLocks noChangeArrowheads="1"/>
            </p:cNvSpPr>
            <p:nvPr/>
          </p:nvSpPr>
          <p:spPr bwMode="auto">
            <a:xfrm>
              <a:off x="5904372" y="3557744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3"/>
            <p:cNvSpPr>
              <a:spLocks noChangeArrowheads="1"/>
            </p:cNvSpPr>
            <p:nvPr/>
          </p:nvSpPr>
          <p:spPr bwMode="auto">
            <a:xfrm>
              <a:off x="5904372" y="3589362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4"/>
            <p:cNvSpPr>
              <a:spLocks noChangeArrowheads="1"/>
            </p:cNvSpPr>
            <p:nvPr/>
          </p:nvSpPr>
          <p:spPr bwMode="auto">
            <a:xfrm>
              <a:off x="5904372" y="3777210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5"/>
            <p:cNvSpPr>
              <a:spLocks noChangeArrowheads="1"/>
            </p:cNvSpPr>
            <p:nvPr/>
          </p:nvSpPr>
          <p:spPr bwMode="auto">
            <a:xfrm>
              <a:off x="5904372" y="3809758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6"/>
            <p:cNvSpPr>
              <a:spLocks noChangeArrowheads="1"/>
            </p:cNvSpPr>
            <p:nvPr/>
          </p:nvSpPr>
          <p:spPr bwMode="auto">
            <a:xfrm>
              <a:off x="5904372" y="3842306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577"/>
            <p:cNvSpPr>
              <a:spLocks noChangeArrowheads="1"/>
            </p:cNvSpPr>
            <p:nvPr/>
          </p:nvSpPr>
          <p:spPr bwMode="auto">
            <a:xfrm>
              <a:off x="5904372" y="3874854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1"/>
            <p:cNvSpPr>
              <a:spLocks noChangeArrowheads="1"/>
            </p:cNvSpPr>
            <p:nvPr/>
          </p:nvSpPr>
          <p:spPr bwMode="auto">
            <a:xfrm>
              <a:off x="5597868" y="2861217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2"/>
            <p:cNvSpPr>
              <a:spLocks noChangeArrowheads="1"/>
            </p:cNvSpPr>
            <p:nvPr/>
          </p:nvSpPr>
          <p:spPr bwMode="auto">
            <a:xfrm>
              <a:off x="5597868" y="2922593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3"/>
            <p:cNvSpPr>
              <a:spLocks noChangeArrowheads="1"/>
            </p:cNvSpPr>
            <p:nvPr/>
          </p:nvSpPr>
          <p:spPr bwMode="auto">
            <a:xfrm>
              <a:off x="5597868" y="2983039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4"/>
            <p:cNvSpPr>
              <a:spLocks noChangeArrowheads="1"/>
            </p:cNvSpPr>
            <p:nvPr/>
          </p:nvSpPr>
          <p:spPr bwMode="auto">
            <a:xfrm>
              <a:off x="5597868" y="3044415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5"/>
            <p:cNvSpPr>
              <a:spLocks noChangeArrowheads="1"/>
            </p:cNvSpPr>
            <p:nvPr/>
          </p:nvSpPr>
          <p:spPr bwMode="auto">
            <a:xfrm>
              <a:off x="5597868" y="3105791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6"/>
            <p:cNvSpPr>
              <a:spLocks noChangeArrowheads="1"/>
            </p:cNvSpPr>
            <p:nvPr/>
          </p:nvSpPr>
          <p:spPr bwMode="auto">
            <a:xfrm>
              <a:off x="5597868" y="3167168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7"/>
            <p:cNvSpPr>
              <a:spLocks noChangeArrowheads="1"/>
            </p:cNvSpPr>
            <p:nvPr/>
          </p:nvSpPr>
          <p:spPr bwMode="auto">
            <a:xfrm>
              <a:off x="5597868" y="3227614"/>
              <a:ext cx="87819" cy="530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8"/>
            <p:cNvSpPr>
              <a:spLocks noChangeArrowheads="1"/>
            </p:cNvSpPr>
            <p:nvPr/>
          </p:nvSpPr>
          <p:spPr bwMode="auto">
            <a:xfrm>
              <a:off x="5626280" y="3411743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09"/>
            <p:cNvSpPr>
              <a:spLocks noChangeArrowheads="1"/>
            </p:cNvSpPr>
            <p:nvPr/>
          </p:nvSpPr>
          <p:spPr bwMode="auto">
            <a:xfrm>
              <a:off x="5626280" y="3473119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0"/>
            <p:cNvSpPr>
              <a:spLocks noChangeArrowheads="1"/>
            </p:cNvSpPr>
            <p:nvPr/>
          </p:nvSpPr>
          <p:spPr bwMode="auto">
            <a:xfrm>
              <a:off x="5626280" y="3534495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1"/>
            <p:cNvSpPr>
              <a:spLocks noChangeArrowheads="1"/>
            </p:cNvSpPr>
            <p:nvPr/>
          </p:nvSpPr>
          <p:spPr bwMode="auto">
            <a:xfrm>
              <a:off x="5626280" y="3594941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2"/>
            <p:cNvSpPr>
              <a:spLocks noChangeArrowheads="1"/>
            </p:cNvSpPr>
            <p:nvPr/>
          </p:nvSpPr>
          <p:spPr bwMode="auto">
            <a:xfrm>
              <a:off x="5626280" y="3656318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3"/>
            <p:cNvSpPr>
              <a:spLocks noChangeArrowheads="1"/>
            </p:cNvSpPr>
            <p:nvPr/>
          </p:nvSpPr>
          <p:spPr bwMode="auto">
            <a:xfrm>
              <a:off x="5626280" y="3717694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4"/>
            <p:cNvSpPr>
              <a:spLocks noChangeArrowheads="1"/>
            </p:cNvSpPr>
            <p:nvPr/>
          </p:nvSpPr>
          <p:spPr bwMode="auto">
            <a:xfrm>
              <a:off x="5626280" y="3778140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5"/>
            <p:cNvSpPr>
              <a:spLocks noChangeArrowheads="1"/>
            </p:cNvSpPr>
            <p:nvPr/>
          </p:nvSpPr>
          <p:spPr bwMode="auto">
            <a:xfrm>
              <a:off x="5626280" y="3840446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6"/>
            <p:cNvSpPr>
              <a:spLocks noChangeArrowheads="1"/>
            </p:cNvSpPr>
            <p:nvPr/>
          </p:nvSpPr>
          <p:spPr bwMode="auto">
            <a:xfrm>
              <a:off x="5626280" y="2217696"/>
              <a:ext cx="87819" cy="530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7"/>
            <p:cNvSpPr>
              <a:spLocks noChangeArrowheads="1"/>
            </p:cNvSpPr>
            <p:nvPr/>
          </p:nvSpPr>
          <p:spPr bwMode="auto">
            <a:xfrm>
              <a:off x="5626280" y="2280002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8"/>
            <p:cNvSpPr>
              <a:spLocks noChangeArrowheads="1"/>
            </p:cNvSpPr>
            <p:nvPr/>
          </p:nvSpPr>
          <p:spPr bwMode="auto">
            <a:xfrm>
              <a:off x="5626280" y="2341378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19"/>
            <p:cNvSpPr>
              <a:spLocks noChangeArrowheads="1"/>
            </p:cNvSpPr>
            <p:nvPr/>
          </p:nvSpPr>
          <p:spPr bwMode="auto">
            <a:xfrm>
              <a:off x="5626280" y="2401825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0"/>
            <p:cNvSpPr>
              <a:spLocks noChangeArrowheads="1"/>
            </p:cNvSpPr>
            <p:nvPr/>
          </p:nvSpPr>
          <p:spPr bwMode="auto">
            <a:xfrm>
              <a:off x="5626280" y="2463201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1"/>
            <p:cNvSpPr>
              <a:spLocks noChangeArrowheads="1"/>
            </p:cNvSpPr>
            <p:nvPr/>
          </p:nvSpPr>
          <p:spPr bwMode="auto">
            <a:xfrm>
              <a:off x="5626280" y="2524577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2"/>
            <p:cNvSpPr>
              <a:spLocks noChangeArrowheads="1"/>
            </p:cNvSpPr>
            <p:nvPr/>
          </p:nvSpPr>
          <p:spPr bwMode="auto">
            <a:xfrm>
              <a:off x="5626280" y="2585023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3"/>
            <p:cNvSpPr>
              <a:spLocks noChangeArrowheads="1"/>
            </p:cNvSpPr>
            <p:nvPr/>
          </p:nvSpPr>
          <p:spPr bwMode="auto">
            <a:xfrm>
              <a:off x="5626280" y="2647330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4"/>
            <p:cNvSpPr>
              <a:spLocks noChangeArrowheads="1"/>
            </p:cNvSpPr>
            <p:nvPr/>
          </p:nvSpPr>
          <p:spPr bwMode="auto">
            <a:xfrm>
              <a:off x="7215623" y="2799840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5"/>
            <p:cNvSpPr>
              <a:spLocks noChangeArrowheads="1"/>
            </p:cNvSpPr>
            <p:nvPr/>
          </p:nvSpPr>
          <p:spPr bwMode="auto">
            <a:xfrm>
              <a:off x="7215623" y="2861217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6"/>
            <p:cNvSpPr>
              <a:spLocks noChangeArrowheads="1"/>
            </p:cNvSpPr>
            <p:nvPr/>
          </p:nvSpPr>
          <p:spPr bwMode="auto">
            <a:xfrm>
              <a:off x="7215623" y="2922593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7"/>
            <p:cNvSpPr>
              <a:spLocks noChangeArrowheads="1"/>
            </p:cNvSpPr>
            <p:nvPr/>
          </p:nvSpPr>
          <p:spPr bwMode="auto">
            <a:xfrm>
              <a:off x="7215623" y="2983039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8"/>
            <p:cNvSpPr>
              <a:spLocks noChangeArrowheads="1"/>
            </p:cNvSpPr>
            <p:nvPr/>
          </p:nvSpPr>
          <p:spPr bwMode="auto">
            <a:xfrm>
              <a:off x="7215623" y="3044415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29"/>
            <p:cNvSpPr>
              <a:spLocks noChangeArrowheads="1"/>
            </p:cNvSpPr>
            <p:nvPr/>
          </p:nvSpPr>
          <p:spPr bwMode="auto">
            <a:xfrm>
              <a:off x="7215623" y="3105791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0"/>
            <p:cNvSpPr>
              <a:spLocks noChangeArrowheads="1"/>
            </p:cNvSpPr>
            <p:nvPr/>
          </p:nvSpPr>
          <p:spPr bwMode="auto">
            <a:xfrm>
              <a:off x="7215623" y="3167168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1"/>
            <p:cNvSpPr>
              <a:spLocks noChangeArrowheads="1"/>
            </p:cNvSpPr>
            <p:nvPr/>
          </p:nvSpPr>
          <p:spPr bwMode="auto">
            <a:xfrm>
              <a:off x="7215623" y="3227614"/>
              <a:ext cx="87819" cy="530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3"/>
            <p:cNvSpPr>
              <a:spLocks noChangeArrowheads="1"/>
            </p:cNvSpPr>
            <p:nvPr/>
          </p:nvSpPr>
          <p:spPr bwMode="auto">
            <a:xfrm>
              <a:off x="7132109" y="3473119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4"/>
            <p:cNvSpPr>
              <a:spLocks noChangeArrowheads="1"/>
            </p:cNvSpPr>
            <p:nvPr/>
          </p:nvSpPr>
          <p:spPr bwMode="auto">
            <a:xfrm>
              <a:off x="7132109" y="3534495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5"/>
            <p:cNvSpPr>
              <a:spLocks noChangeArrowheads="1"/>
            </p:cNvSpPr>
            <p:nvPr/>
          </p:nvSpPr>
          <p:spPr bwMode="auto">
            <a:xfrm>
              <a:off x="7132109" y="3594941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6"/>
            <p:cNvSpPr>
              <a:spLocks noChangeArrowheads="1"/>
            </p:cNvSpPr>
            <p:nvPr/>
          </p:nvSpPr>
          <p:spPr bwMode="auto">
            <a:xfrm>
              <a:off x="7132109" y="3656318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7"/>
            <p:cNvSpPr>
              <a:spLocks noChangeArrowheads="1"/>
            </p:cNvSpPr>
            <p:nvPr/>
          </p:nvSpPr>
          <p:spPr bwMode="auto">
            <a:xfrm>
              <a:off x="7132109" y="3717694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8"/>
            <p:cNvSpPr>
              <a:spLocks noChangeArrowheads="1"/>
            </p:cNvSpPr>
            <p:nvPr/>
          </p:nvSpPr>
          <p:spPr bwMode="auto">
            <a:xfrm>
              <a:off x="7132109" y="3778140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39"/>
            <p:cNvSpPr>
              <a:spLocks noChangeArrowheads="1"/>
            </p:cNvSpPr>
            <p:nvPr/>
          </p:nvSpPr>
          <p:spPr bwMode="auto">
            <a:xfrm>
              <a:off x="7132109" y="3840446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0"/>
            <p:cNvSpPr>
              <a:spLocks noChangeArrowheads="1"/>
            </p:cNvSpPr>
            <p:nvPr/>
          </p:nvSpPr>
          <p:spPr bwMode="auto">
            <a:xfrm>
              <a:off x="5626280" y="1543487"/>
              <a:ext cx="87819" cy="530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1"/>
            <p:cNvSpPr>
              <a:spLocks noChangeArrowheads="1"/>
            </p:cNvSpPr>
            <p:nvPr/>
          </p:nvSpPr>
          <p:spPr bwMode="auto">
            <a:xfrm>
              <a:off x="5626280" y="1606723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2"/>
            <p:cNvSpPr>
              <a:spLocks noChangeArrowheads="1"/>
            </p:cNvSpPr>
            <p:nvPr/>
          </p:nvSpPr>
          <p:spPr bwMode="auto">
            <a:xfrm>
              <a:off x="5626280" y="1668099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3"/>
            <p:cNvSpPr>
              <a:spLocks noChangeArrowheads="1"/>
            </p:cNvSpPr>
            <p:nvPr/>
          </p:nvSpPr>
          <p:spPr bwMode="auto">
            <a:xfrm>
              <a:off x="5626280" y="1728546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4"/>
            <p:cNvSpPr>
              <a:spLocks noChangeArrowheads="1"/>
            </p:cNvSpPr>
            <p:nvPr/>
          </p:nvSpPr>
          <p:spPr bwMode="auto">
            <a:xfrm>
              <a:off x="5626280" y="1789922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5"/>
            <p:cNvSpPr>
              <a:spLocks noChangeArrowheads="1"/>
            </p:cNvSpPr>
            <p:nvPr/>
          </p:nvSpPr>
          <p:spPr bwMode="auto">
            <a:xfrm>
              <a:off x="5626280" y="1851298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6"/>
            <p:cNvSpPr>
              <a:spLocks noChangeArrowheads="1"/>
            </p:cNvSpPr>
            <p:nvPr/>
          </p:nvSpPr>
          <p:spPr bwMode="auto">
            <a:xfrm>
              <a:off x="5626280" y="1911744"/>
              <a:ext cx="87819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7"/>
            <p:cNvSpPr>
              <a:spLocks noChangeArrowheads="1"/>
            </p:cNvSpPr>
            <p:nvPr/>
          </p:nvSpPr>
          <p:spPr bwMode="auto">
            <a:xfrm>
              <a:off x="5626280" y="1974051"/>
              <a:ext cx="87819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8"/>
            <p:cNvSpPr>
              <a:spLocks noChangeArrowheads="1"/>
            </p:cNvSpPr>
            <p:nvPr/>
          </p:nvSpPr>
          <p:spPr bwMode="auto">
            <a:xfrm>
              <a:off x="7132109" y="1543487"/>
              <a:ext cx="86958" cy="530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49"/>
            <p:cNvSpPr>
              <a:spLocks noChangeArrowheads="1"/>
            </p:cNvSpPr>
            <p:nvPr/>
          </p:nvSpPr>
          <p:spPr bwMode="auto">
            <a:xfrm>
              <a:off x="7132109" y="1605793"/>
              <a:ext cx="86958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0"/>
            <p:cNvSpPr>
              <a:spLocks noChangeArrowheads="1"/>
            </p:cNvSpPr>
            <p:nvPr/>
          </p:nvSpPr>
          <p:spPr bwMode="auto">
            <a:xfrm>
              <a:off x="7132109" y="1667170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1"/>
            <p:cNvSpPr>
              <a:spLocks noChangeArrowheads="1"/>
            </p:cNvSpPr>
            <p:nvPr/>
          </p:nvSpPr>
          <p:spPr bwMode="auto">
            <a:xfrm>
              <a:off x="7132109" y="1728546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2"/>
            <p:cNvSpPr>
              <a:spLocks noChangeArrowheads="1"/>
            </p:cNvSpPr>
            <p:nvPr/>
          </p:nvSpPr>
          <p:spPr bwMode="auto">
            <a:xfrm>
              <a:off x="7132109" y="1788992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3"/>
            <p:cNvSpPr>
              <a:spLocks noChangeArrowheads="1"/>
            </p:cNvSpPr>
            <p:nvPr/>
          </p:nvSpPr>
          <p:spPr bwMode="auto">
            <a:xfrm>
              <a:off x="7132109" y="1851298"/>
              <a:ext cx="86958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4"/>
            <p:cNvSpPr>
              <a:spLocks noChangeArrowheads="1"/>
            </p:cNvSpPr>
            <p:nvPr/>
          </p:nvSpPr>
          <p:spPr bwMode="auto">
            <a:xfrm>
              <a:off x="7132109" y="1910815"/>
              <a:ext cx="86958" cy="530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5"/>
            <p:cNvSpPr>
              <a:spLocks noChangeArrowheads="1"/>
            </p:cNvSpPr>
            <p:nvPr/>
          </p:nvSpPr>
          <p:spPr bwMode="auto">
            <a:xfrm>
              <a:off x="7132109" y="1973121"/>
              <a:ext cx="86958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6"/>
            <p:cNvSpPr>
              <a:spLocks noChangeArrowheads="1"/>
            </p:cNvSpPr>
            <p:nvPr/>
          </p:nvSpPr>
          <p:spPr bwMode="auto">
            <a:xfrm rot="21336077">
              <a:off x="7132109" y="2187938"/>
              <a:ext cx="86958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7"/>
            <p:cNvSpPr>
              <a:spLocks noChangeArrowheads="1"/>
            </p:cNvSpPr>
            <p:nvPr/>
          </p:nvSpPr>
          <p:spPr bwMode="auto">
            <a:xfrm rot="21336077">
              <a:off x="7132109" y="2248384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8"/>
            <p:cNvSpPr>
              <a:spLocks noChangeArrowheads="1"/>
            </p:cNvSpPr>
            <p:nvPr/>
          </p:nvSpPr>
          <p:spPr bwMode="auto">
            <a:xfrm rot="21336077">
              <a:off x="7132109" y="2310690"/>
              <a:ext cx="86958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59"/>
            <p:cNvSpPr>
              <a:spLocks noChangeArrowheads="1"/>
            </p:cNvSpPr>
            <p:nvPr/>
          </p:nvSpPr>
          <p:spPr bwMode="auto">
            <a:xfrm rot="21336077">
              <a:off x="7132109" y="2370207"/>
              <a:ext cx="86958" cy="5300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0"/>
            <p:cNvSpPr>
              <a:spLocks noChangeArrowheads="1"/>
            </p:cNvSpPr>
            <p:nvPr/>
          </p:nvSpPr>
          <p:spPr bwMode="auto">
            <a:xfrm rot="21336077">
              <a:off x="7132109" y="2432512"/>
              <a:ext cx="86958" cy="511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1"/>
            <p:cNvSpPr>
              <a:spLocks noChangeArrowheads="1"/>
            </p:cNvSpPr>
            <p:nvPr/>
          </p:nvSpPr>
          <p:spPr bwMode="auto">
            <a:xfrm rot="21336077">
              <a:off x="7132109" y="2493889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2"/>
            <p:cNvSpPr>
              <a:spLocks noChangeArrowheads="1"/>
            </p:cNvSpPr>
            <p:nvPr/>
          </p:nvSpPr>
          <p:spPr bwMode="auto">
            <a:xfrm rot="21336077">
              <a:off x="7132109" y="2555265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AutoShape 1863"/>
            <p:cNvSpPr>
              <a:spLocks noChangeArrowheads="1"/>
            </p:cNvSpPr>
            <p:nvPr/>
          </p:nvSpPr>
          <p:spPr bwMode="auto">
            <a:xfrm rot="21336077">
              <a:off x="7132109" y="2615712"/>
              <a:ext cx="86958" cy="5207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4"/>
            <p:cNvSpPr>
              <a:spLocks noChangeArrowheads="1"/>
            </p:cNvSpPr>
            <p:nvPr/>
          </p:nvSpPr>
          <p:spPr bwMode="auto">
            <a:xfrm>
              <a:off x="5880265" y="3931581"/>
              <a:ext cx="235044" cy="306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5"/>
            <p:cNvSpPr>
              <a:spLocks noChangeArrowheads="1"/>
            </p:cNvSpPr>
            <p:nvPr/>
          </p:nvSpPr>
          <p:spPr bwMode="auto">
            <a:xfrm>
              <a:off x="6704209" y="3931581"/>
              <a:ext cx="234183" cy="306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6"/>
            <p:cNvSpPr>
              <a:spLocks noChangeArrowheads="1"/>
            </p:cNvSpPr>
            <p:nvPr/>
          </p:nvSpPr>
          <p:spPr bwMode="auto">
            <a:xfrm>
              <a:off x="5821719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7"/>
            <p:cNvSpPr>
              <a:spLocks noChangeArrowheads="1"/>
            </p:cNvSpPr>
            <p:nvPr/>
          </p:nvSpPr>
          <p:spPr bwMode="auto">
            <a:xfrm>
              <a:off x="5764035" y="3931581"/>
              <a:ext cx="29273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8"/>
            <p:cNvSpPr>
              <a:spLocks noChangeArrowheads="1"/>
            </p:cNvSpPr>
            <p:nvPr/>
          </p:nvSpPr>
          <p:spPr bwMode="auto">
            <a:xfrm>
              <a:off x="5704628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69"/>
            <p:cNvSpPr>
              <a:spLocks noChangeArrowheads="1"/>
            </p:cNvSpPr>
            <p:nvPr/>
          </p:nvSpPr>
          <p:spPr bwMode="auto">
            <a:xfrm>
              <a:off x="5646082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0"/>
            <p:cNvSpPr>
              <a:spLocks noChangeArrowheads="1"/>
            </p:cNvSpPr>
            <p:nvPr/>
          </p:nvSpPr>
          <p:spPr bwMode="auto">
            <a:xfrm>
              <a:off x="5587536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1"/>
            <p:cNvSpPr>
              <a:spLocks noChangeArrowheads="1"/>
            </p:cNvSpPr>
            <p:nvPr/>
          </p:nvSpPr>
          <p:spPr bwMode="auto">
            <a:xfrm>
              <a:off x="7198403" y="3931581"/>
              <a:ext cx="29273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2"/>
            <p:cNvSpPr>
              <a:spLocks noChangeArrowheads="1"/>
            </p:cNvSpPr>
            <p:nvPr/>
          </p:nvSpPr>
          <p:spPr bwMode="auto">
            <a:xfrm>
              <a:off x="7139858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3"/>
            <p:cNvSpPr>
              <a:spLocks noChangeArrowheads="1"/>
            </p:cNvSpPr>
            <p:nvPr/>
          </p:nvSpPr>
          <p:spPr bwMode="auto">
            <a:xfrm>
              <a:off x="7081312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4"/>
            <p:cNvSpPr>
              <a:spLocks noChangeArrowheads="1"/>
            </p:cNvSpPr>
            <p:nvPr/>
          </p:nvSpPr>
          <p:spPr bwMode="auto">
            <a:xfrm>
              <a:off x="7022766" y="3931581"/>
              <a:ext cx="30134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Rectangle 1875"/>
            <p:cNvSpPr>
              <a:spLocks noChangeArrowheads="1"/>
            </p:cNvSpPr>
            <p:nvPr/>
          </p:nvSpPr>
          <p:spPr bwMode="auto">
            <a:xfrm>
              <a:off x="6965081" y="3931581"/>
              <a:ext cx="29273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6"/>
            <p:cNvSpPr>
              <a:spLocks noChangeArrowheads="1"/>
            </p:cNvSpPr>
            <p:nvPr/>
          </p:nvSpPr>
          <p:spPr bwMode="auto">
            <a:xfrm>
              <a:off x="5570317" y="4024575"/>
              <a:ext cx="87819" cy="911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7"/>
            <p:cNvSpPr>
              <a:spLocks noChangeArrowheads="1"/>
            </p:cNvSpPr>
            <p:nvPr/>
          </p:nvSpPr>
          <p:spPr bwMode="auto">
            <a:xfrm>
              <a:off x="5570317" y="4299838"/>
              <a:ext cx="87819" cy="911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8"/>
            <p:cNvSpPr>
              <a:spLocks noChangeArrowheads="1"/>
            </p:cNvSpPr>
            <p:nvPr/>
          </p:nvSpPr>
          <p:spPr bwMode="auto">
            <a:xfrm>
              <a:off x="7159660" y="4054333"/>
              <a:ext cx="87819" cy="9206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879"/>
            <p:cNvSpPr>
              <a:spLocks noChangeArrowheads="1"/>
            </p:cNvSpPr>
            <p:nvPr/>
          </p:nvSpPr>
          <p:spPr bwMode="auto">
            <a:xfrm>
              <a:off x="7159660" y="4146398"/>
              <a:ext cx="87819" cy="911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1"/>
            <p:cNvSpPr>
              <a:spLocks noChangeArrowheads="1"/>
            </p:cNvSpPr>
            <p:nvPr/>
          </p:nvSpPr>
          <p:spPr bwMode="auto">
            <a:xfrm rot="5203622">
              <a:off x="6290770" y="4762160"/>
              <a:ext cx="7439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2"/>
            <p:cNvSpPr>
              <a:spLocks noChangeArrowheads="1"/>
            </p:cNvSpPr>
            <p:nvPr/>
          </p:nvSpPr>
          <p:spPr bwMode="auto">
            <a:xfrm rot="16168825">
              <a:off x="6259775" y="4789129"/>
              <a:ext cx="7439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3"/>
            <p:cNvSpPr>
              <a:spLocks noChangeArrowheads="1"/>
            </p:cNvSpPr>
            <p:nvPr/>
          </p:nvSpPr>
          <p:spPr bwMode="auto">
            <a:xfrm rot="5203622">
              <a:off x="6283882" y="5104379"/>
              <a:ext cx="7439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4"/>
            <p:cNvSpPr>
              <a:spLocks noChangeArrowheads="1"/>
            </p:cNvSpPr>
            <p:nvPr/>
          </p:nvSpPr>
          <p:spPr bwMode="auto">
            <a:xfrm rot="16168825">
              <a:off x="6259775" y="5118329"/>
              <a:ext cx="7439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5"/>
            <p:cNvSpPr>
              <a:spLocks noChangeArrowheads="1"/>
            </p:cNvSpPr>
            <p:nvPr/>
          </p:nvSpPr>
          <p:spPr bwMode="auto">
            <a:xfrm rot="5203622">
              <a:off x="6284347" y="4930015"/>
              <a:ext cx="7346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6"/>
            <p:cNvSpPr>
              <a:spLocks noChangeArrowheads="1"/>
            </p:cNvSpPr>
            <p:nvPr/>
          </p:nvSpPr>
          <p:spPr bwMode="auto">
            <a:xfrm rot="16168825">
              <a:off x="6259310" y="4952334"/>
              <a:ext cx="75326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7"/>
            <p:cNvSpPr>
              <a:spLocks noChangeArrowheads="1"/>
            </p:cNvSpPr>
            <p:nvPr/>
          </p:nvSpPr>
          <p:spPr bwMode="auto">
            <a:xfrm rot="5203622">
              <a:off x="6453027" y="4775644"/>
              <a:ext cx="75326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8"/>
            <p:cNvSpPr>
              <a:spLocks noChangeArrowheads="1"/>
            </p:cNvSpPr>
            <p:nvPr/>
          </p:nvSpPr>
          <p:spPr bwMode="auto">
            <a:xfrm rot="16168825">
              <a:off x="6418623" y="4789559"/>
              <a:ext cx="74395" cy="49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19"/>
            <p:cNvSpPr>
              <a:spLocks noChangeArrowheads="1"/>
            </p:cNvSpPr>
            <p:nvPr/>
          </p:nvSpPr>
          <p:spPr bwMode="auto">
            <a:xfrm rot="5203622">
              <a:off x="6453492" y="5104379"/>
              <a:ext cx="7439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0"/>
            <p:cNvSpPr>
              <a:spLocks noChangeArrowheads="1"/>
            </p:cNvSpPr>
            <p:nvPr/>
          </p:nvSpPr>
          <p:spPr bwMode="auto">
            <a:xfrm rot="16168825">
              <a:off x="6418623" y="5118759"/>
              <a:ext cx="74395" cy="49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1"/>
            <p:cNvSpPr>
              <a:spLocks noChangeArrowheads="1"/>
            </p:cNvSpPr>
            <p:nvPr/>
          </p:nvSpPr>
          <p:spPr bwMode="auto">
            <a:xfrm rot="5203622">
              <a:off x="6453957" y="5264794"/>
              <a:ext cx="7346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2"/>
            <p:cNvSpPr>
              <a:spLocks noChangeArrowheads="1"/>
            </p:cNvSpPr>
            <p:nvPr/>
          </p:nvSpPr>
          <p:spPr bwMode="auto">
            <a:xfrm rot="16168825">
              <a:off x="6419087" y="5279175"/>
              <a:ext cx="73466" cy="49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3"/>
            <p:cNvSpPr>
              <a:spLocks noChangeArrowheads="1"/>
            </p:cNvSpPr>
            <p:nvPr/>
          </p:nvSpPr>
          <p:spPr bwMode="auto">
            <a:xfrm rot="5203622">
              <a:off x="6453492" y="4937920"/>
              <a:ext cx="7439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4"/>
            <p:cNvSpPr>
              <a:spLocks noChangeArrowheads="1"/>
            </p:cNvSpPr>
            <p:nvPr/>
          </p:nvSpPr>
          <p:spPr bwMode="auto">
            <a:xfrm rot="16168825">
              <a:off x="6418158" y="4952764"/>
              <a:ext cx="75326" cy="4907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5"/>
            <p:cNvSpPr>
              <a:spLocks noChangeArrowheads="1"/>
            </p:cNvSpPr>
            <p:nvPr/>
          </p:nvSpPr>
          <p:spPr bwMode="auto">
            <a:xfrm rot="5203622">
              <a:off x="6284347" y="5264794"/>
              <a:ext cx="73465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AutoShape 1926"/>
            <p:cNvSpPr>
              <a:spLocks noChangeArrowheads="1"/>
            </p:cNvSpPr>
            <p:nvPr/>
          </p:nvSpPr>
          <p:spPr bwMode="auto">
            <a:xfrm rot="16168825">
              <a:off x="6260239" y="5278744"/>
              <a:ext cx="73466" cy="499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8"/>
            <p:cNvSpPr>
              <a:spLocks noChangeArrowheads="1"/>
            </p:cNvSpPr>
            <p:nvPr/>
          </p:nvSpPr>
          <p:spPr bwMode="auto">
            <a:xfrm>
              <a:off x="5969805" y="4602070"/>
              <a:ext cx="93846" cy="5021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2" name="Oval 1929"/>
            <p:cNvSpPr>
              <a:spLocks noChangeArrowheads="1"/>
            </p:cNvSpPr>
            <p:nvPr/>
          </p:nvSpPr>
          <p:spPr bwMode="auto">
            <a:xfrm>
              <a:off x="6716263" y="4606719"/>
              <a:ext cx="92984" cy="5021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3" name="Group 1930"/>
            <p:cNvGrpSpPr>
              <a:grpSpLocks/>
            </p:cNvGrpSpPr>
            <p:nvPr/>
          </p:nvGrpSpPr>
          <p:grpSpPr bwMode="auto">
            <a:xfrm>
              <a:off x="5871478" y="4789971"/>
              <a:ext cx="49936" cy="129262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70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1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3"/>
            <p:cNvGrpSpPr>
              <a:grpSpLocks/>
            </p:cNvGrpSpPr>
            <p:nvPr/>
          </p:nvGrpSpPr>
          <p:grpSpPr bwMode="auto">
            <a:xfrm>
              <a:off x="5610783" y="4496986"/>
              <a:ext cx="113647" cy="96714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7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9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5" name="Group 1937"/>
            <p:cNvGrpSpPr>
              <a:grpSpLocks/>
            </p:cNvGrpSpPr>
            <p:nvPr/>
          </p:nvGrpSpPr>
          <p:grpSpPr bwMode="auto">
            <a:xfrm>
              <a:off x="6977996" y="4523955"/>
              <a:ext cx="117091" cy="84625"/>
              <a:chOff x="1584" y="5232"/>
              <a:chExt cx="240" cy="192"/>
            </a:xfrm>
          </p:grpSpPr>
          <p:sp>
            <p:nvSpPr>
              <p:cNvPr id="1464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5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6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6" name="Rectangle 1941"/>
            <p:cNvSpPr>
              <a:spLocks noChangeArrowheads="1"/>
            </p:cNvSpPr>
            <p:nvPr/>
          </p:nvSpPr>
          <p:spPr bwMode="auto">
            <a:xfrm>
              <a:off x="7021045" y="3452660"/>
              <a:ext cx="92984" cy="3161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2"/>
            <p:cNvSpPr>
              <a:spLocks noChangeArrowheads="1"/>
            </p:cNvSpPr>
            <p:nvPr/>
          </p:nvSpPr>
          <p:spPr bwMode="auto">
            <a:xfrm>
              <a:off x="7021045" y="3484278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3"/>
            <p:cNvSpPr>
              <a:spLocks noChangeArrowheads="1"/>
            </p:cNvSpPr>
            <p:nvPr/>
          </p:nvSpPr>
          <p:spPr bwMode="auto">
            <a:xfrm>
              <a:off x="7021045" y="3516826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4"/>
            <p:cNvSpPr>
              <a:spLocks noChangeArrowheads="1"/>
            </p:cNvSpPr>
            <p:nvPr/>
          </p:nvSpPr>
          <p:spPr bwMode="auto">
            <a:xfrm>
              <a:off x="7021045" y="3548444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5"/>
            <p:cNvSpPr>
              <a:spLocks noChangeArrowheads="1"/>
            </p:cNvSpPr>
            <p:nvPr/>
          </p:nvSpPr>
          <p:spPr bwMode="auto">
            <a:xfrm>
              <a:off x="7021045" y="3579133"/>
              <a:ext cx="92984" cy="3161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6"/>
            <p:cNvSpPr>
              <a:spLocks noChangeArrowheads="1"/>
            </p:cNvSpPr>
            <p:nvPr/>
          </p:nvSpPr>
          <p:spPr bwMode="auto">
            <a:xfrm>
              <a:off x="7016739" y="3700955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7"/>
            <p:cNvSpPr>
              <a:spLocks noChangeArrowheads="1"/>
            </p:cNvSpPr>
            <p:nvPr/>
          </p:nvSpPr>
          <p:spPr bwMode="auto">
            <a:xfrm>
              <a:off x="7016739" y="3733503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8"/>
            <p:cNvSpPr>
              <a:spLocks noChangeArrowheads="1"/>
            </p:cNvSpPr>
            <p:nvPr/>
          </p:nvSpPr>
          <p:spPr bwMode="auto">
            <a:xfrm>
              <a:off x="7016739" y="3766051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49"/>
            <p:cNvSpPr>
              <a:spLocks noChangeArrowheads="1"/>
            </p:cNvSpPr>
            <p:nvPr/>
          </p:nvSpPr>
          <p:spPr bwMode="auto">
            <a:xfrm>
              <a:off x="7016739" y="3798599"/>
              <a:ext cx="92984" cy="3161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0"/>
            <p:cNvSpPr>
              <a:spLocks noChangeArrowheads="1"/>
            </p:cNvSpPr>
            <p:nvPr/>
          </p:nvSpPr>
          <p:spPr bwMode="auto">
            <a:xfrm>
              <a:off x="7016739" y="3830217"/>
              <a:ext cx="92984" cy="334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8"/>
            <p:cNvSpPr>
              <a:spLocks noChangeArrowheads="1"/>
            </p:cNvSpPr>
            <p:nvPr/>
          </p:nvSpPr>
          <p:spPr bwMode="auto">
            <a:xfrm>
              <a:off x="7016739" y="2520857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59"/>
            <p:cNvSpPr>
              <a:spLocks noChangeArrowheads="1"/>
            </p:cNvSpPr>
            <p:nvPr/>
          </p:nvSpPr>
          <p:spPr bwMode="auto">
            <a:xfrm>
              <a:off x="7016739" y="2555265"/>
              <a:ext cx="92984" cy="3161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0"/>
            <p:cNvSpPr>
              <a:spLocks noChangeArrowheads="1"/>
            </p:cNvSpPr>
            <p:nvPr/>
          </p:nvSpPr>
          <p:spPr bwMode="auto">
            <a:xfrm>
              <a:off x="7016739" y="2585953"/>
              <a:ext cx="92984" cy="325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1"/>
            <p:cNvSpPr>
              <a:spLocks noChangeArrowheads="1"/>
            </p:cNvSpPr>
            <p:nvPr/>
          </p:nvSpPr>
          <p:spPr bwMode="auto">
            <a:xfrm>
              <a:off x="7016739" y="2615712"/>
              <a:ext cx="92984" cy="3347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Rectangle 1962"/>
            <p:cNvSpPr>
              <a:spLocks noChangeArrowheads="1"/>
            </p:cNvSpPr>
            <p:nvPr/>
          </p:nvSpPr>
          <p:spPr bwMode="auto">
            <a:xfrm>
              <a:off x="7016739" y="2651049"/>
              <a:ext cx="92984" cy="3161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2"/>
            <p:cNvSpPr>
              <a:spLocks noChangeArrowheads="1"/>
            </p:cNvSpPr>
            <p:nvPr/>
          </p:nvSpPr>
          <p:spPr bwMode="auto">
            <a:xfrm>
              <a:off x="6352935" y="3105791"/>
              <a:ext cx="55963" cy="10601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3"/>
            <p:cNvSpPr>
              <a:spLocks noChangeArrowheads="1"/>
            </p:cNvSpPr>
            <p:nvPr/>
          </p:nvSpPr>
          <p:spPr bwMode="auto">
            <a:xfrm>
              <a:off x="6352935" y="2922593"/>
              <a:ext cx="55102" cy="106943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4"/>
            <p:cNvSpPr>
              <a:spLocks noChangeArrowheads="1"/>
            </p:cNvSpPr>
            <p:nvPr/>
          </p:nvSpPr>
          <p:spPr bwMode="auto">
            <a:xfrm>
              <a:off x="6491550" y="2922593"/>
              <a:ext cx="55102" cy="106943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75"/>
            <p:cNvSpPr>
              <a:spLocks noChangeArrowheads="1"/>
            </p:cNvSpPr>
            <p:nvPr/>
          </p:nvSpPr>
          <p:spPr bwMode="auto">
            <a:xfrm>
              <a:off x="6491550" y="3105791"/>
              <a:ext cx="55102" cy="10601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4"/>
            <p:cNvSpPr>
              <a:spLocks noChangeArrowheads="1"/>
            </p:cNvSpPr>
            <p:nvPr/>
          </p:nvSpPr>
          <p:spPr bwMode="auto">
            <a:xfrm rot="10800000">
              <a:off x="6556984" y="3478699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AutoShape 1985"/>
            <p:cNvSpPr>
              <a:spLocks noChangeArrowheads="1"/>
            </p:cNvSpPr>
            <p:nvPr/>
          </p:nvSpPr>
          <p:spPr bwMode="auto">
            <a:xfrm rot="10800000">
              <a:off x="6556984" y="3815338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169549" y="3748382"/>
              <a:ext cx="27551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735204" y="3748382"/>
              <a:ext cx="27551" cy="595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735204" y="3534495"/>
              <a:ext cx="27551" cy="585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7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742952" y="3167168"/>
              <a:ext cx="25829" cy="595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169549" y="3534495"/>
              <a:ext cx="25829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171271" y="3167168"/>
              <a:ext cx="25829" cy="5951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742952" y="2922593"/>
              <a:ext cx="25829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171271" y="2922593"/>
              <a:ext cx="25829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538904" y="2554335"/>
              <a:ext cx="25829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184186" y="2554335"/>
              <a:ext cx="25829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510492" y="2340448"/>
              <a:ext cx="51658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184186" y="2340448"/>
              <a:ext cx="51658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782557" y="1942433"/>
              <a:ext cx="51658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8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155774" y="1942433"/>
              <a:ext cx="51658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782557" y="1667170"/>
              <a:ext cx="51658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155774" y="1667170"/>
              <a:ext cx="51658" cy="6044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3" name="AutoShape 2002"/>
            <p:cNvSpPr>
              <a:spLocks noChangeArrowheads="1"/>
            </p:cNvSpPr>
            <p:nvPr/>
          </p:nvSpPr>
          <p:spPr bwMode="auto">
            <a:xfrm rot="10800000">
              <a:off x="6586257" y="1789922"/>
              <a:ext cx="46492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AutoShape 2003"/>
            <p:cNvSpPr>
              <a:spLocks noChangeArrowheads="1"/>
            </p:cNvSpPr>
            <p:nvPr/>
          </p:nvSpPr>
          <p:spPr bwMode="auto">
            <a:xfrm rot="10800000">
              <a:off x="6556123" y="1820610"/>
              <a:ext cx="47353" cy="6416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7"/>
            <p:cNvSpPr>
              <a:spLocks noChangeArrowheads="1"/>
            </p:cNvSpPr>
            <p:nvPr/>
          </p:nvSpPr>
          <p:spPr bwMode="auto">
            <a:xfrm>
              <a:off x="5374878" y="4361214"/>
              <a:ext cx="195439" cy="920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8"/>
            <p:cNvSpPr>
              <a:spLocks noChangeArrowheads="1"/>
            </p:cNvSpPr>
            <p:nvPr/>
          </p:nvSpPr>
          <p:spPr bwMode="auto">
            <a:xfrm>
              <a:off x="7271585" y="4390973"/>
              <a:ext cx="195439" cy="9299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09"/>
            <p:cNvSpPr>
              <a:spLocks noChangeArrowheads="1"/>
            </p:cNvSpPr>
            <p:nvPr/>
          </p:nvSpPr>
          <p:spPr bwMode="auto">
            <a:xfrm>
              <a:off x="5179439" y="4361214"/>
              <a:ext cx="167027" cy="1218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0"/>
            <p:cNvSpPr>
              <a:spLocks noChangeArrowheads="1"/>
            </p:cNvSpPr>
            <p:nvPr/>
          </p:nvSpPr>
          <p:spPr bwMode="auto">
            <a:xfrm>
              <a:off x="7522987" y="4390973"/>
              <a:ext cx="167027" cy="12368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9" name="Rectangle 2011"/>
            <p:cNvSpPr>
              <a:spLocks noChangeArrowheads="1"/>
            </p:cNvSpPr>
            <p:nvPr/>
          </p:nvSpPr>
          <p:spPr bwMode="auto">
            <a:xfrm>
              <a:off x="5123476" y="2279072"/>
              <a:ext cx="55963" cy="3366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Rectangle 2012"/>
            <p:cNvSpPr>
              <a:spLocks noChangeArrowheads="1"/>
            </p:cNvSpPr>
            <p:nvPr/>
          </p:nvSpPr>
          <p:spPr bwMode="auto">
            <a:xfrm>
              <a:off x="7718427" y="2279072"/>
              <a:ext cx="55963" cy="3366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1" name="Line 2020"/>
            <p:cNvSpPr>
              <a:spLocks noChangeShapeType="1"/>
            </p:cNvSpPr>
            <p:nvPr/>
          </p:nvSpPr>
          <p:spPr bwMode="auto">
            <a:xfrm>
              <a:off x="6099811" y="4841995"/>
              <a:ext cx="97289" cy="9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2" name="AutoShape 2021"/>
            <p:cNvSpPr>
              <a:spLocks noChangeArrowheads="1"/>
            </p:cNvSpPr>
            <p:nvPr/>
          </p:nvSpPr>
          <p:spPr bwMode="auto">
            <a:xfrm>
              <a:off x="6099811" y="5064251"/>
              <a:ext cx="97289" cy="276193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AutoShape 2022"/>
            <p:cNvSpPr>
              <a:spLocks noChangeArrowheads="1"/>
            </p:cNvSpPr>
            <p:nvPr/>
          </p:nvSpPr>
          <p:spPr bwMode="auto">
            <a:xfrm>
              <a:off x="6099811" y="4749931"/>
              <a:ext cx="97289" cy="276193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4" name="Rectangle 2031"/>
            <p:cNvSpPr>
              <a:spLocks noChangeArrowheads="1"/>
            </p:cNvSpPr>
            <p:nvPr/>
          </p:nvSpPr>
          <p:spPr bwMode="auto">
            <a:xfrm>
              <a:off x="5151027" y="1391906"/>
              <a:ext cx="167888" cy="1227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5" name="Rectangle 2032"/>
            <p:cNvSpPr>
              <a:spLocks noChangeArrowheads="1"/>
            </p:cNvSpPr>
            <p:nvPr/>
          </p:nvSpPr>
          <p:spPr bwMode="auto">
            <a:xfrm>
              <a:off x="5430841" y="1391906"/>
              <a:ext cx="167027" cy="1227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6" name="Rectangle 2033"/>
            <p:cNvSpPr>
              <a:spLocks noChangeArrowheads="1"/>
            </p:cNvSpPr>
            <p:nvPr/>
          </p:nvSpPr>
          <p:spPr bwMode="auto">
            <a:xfrm>
              <a:off x="7550538" y="1421665"/>
              <a:ext cx="167027" cy="1227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7" name="Rectangle 2034"/>
            <p:cNvSpPr>
              <a:spLocks noChangeArrowheads="1"/>
            </p:cNvSpPr>
            <p:nvPr/>
          </p:nvSpPr>
          <p:spPr bwMode="auto">
            <a:xfrm>
              <a:off x="7215623" y="1421665"/>
              <a:ext cx="167027" cy="1227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668909" y="3815338"/>
              <a:ext cx="21524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668909" y="3723273"/>
              <a:ext cx="21524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0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668909" y="3600521"/>
              <a:ext cx="21524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668909" y="3478699"/>
              <a:ext cx="21524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990050" y="3319678"/>
              <a:ext cx="22385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990050" y="3227614"/>
              <a:ext cx="22385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820858" y="3351296"/>
              <a:ext cx="22385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820858" y="3259232"/>
              <a:ext cx="22385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937531" y="3074173"/>
              <a:ext cx="22385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909980" y="2983039"/>
              <a:ext cx="43910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990050" y="2799840"/>
              <a:ext cx="43909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65081" y="2678017"/>
              <a:ext cx="43910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1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793307" y="2769152"/>
              <a:ext cx="43909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793307" y="2678017"/>
              <a:ext cx="43909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825605" y="2554335"/>
              <a:ext cx="43910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55739" y="2370207"/>
              <a:ext cx="43909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55739" y="2248384"/>
              <a:ext cx="43909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639636" y="1820610"/>
              <a:ext cx="44770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556123" y="1667170"/>
              <a:ext cx="44770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079148" y="1333320"/>
              <a:ext cx="44770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699043" y="1333320"/>
              <a:ext cx="43909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084314" y="1206848"/>
              <a:ext cx="44770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2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699043" y="1206848"/>
              <a:ext cx="43909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084314" y="1100834"/>
              <a:ext cx="43909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699043" y="1100834"/>
              <a:ext cx="44770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001661" y="4538834"/>
              <a:ext cx="48214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743814" y="4538834"/>
              <a:ext cx="47353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408037" y="3074173"/>
              <a:ext cx="22385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547513" y="3074173"/>
              <a:ext cx="22385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408037" y="2890975"/>
              <a:ext cx="22385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547513" y="2890975"/>
              <a:ext cx="22385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402429" y="4390973"/>
              <a:ext cx="74043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3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235402" y="4390973"/>
              <a:ext cx="74043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27548" y="4421661"/>
              <a:ext cx="74043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8950" y="4421661"/>
              <a:ext cx="73182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610783" y="4581611"/>
              <a:ext cx="84375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016739" y="4608579"/>
              <a:ext cx="85236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960335" y="5228852"/>
              <a:ext cx="96428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960335" y="4918251"/>
              <a:ext cx="96428" cy="5672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69643" y="4913601"/>
              <a:ext cx="95567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69643" y="5198163"/>
              <a:ext cx="95567" cy="56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594866" y="3994817"/>
              <a:ext cx="99872" cy="5114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4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90527" y="3319678"/>
              <a:ext cx="111926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389096" y="1514659"/>
              <a:ext cx="80931" cy="5579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378764" y="4098041"/>
              <a:ext cx="103316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380486" y="1238466"/>
              <a:ext cx="103316" cy="613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4" name="Line 2103"/>
            <p:cNvSpPr>
              <a:spLocks noChangeShapeType="1"/>
            </p:cNvSpPr>
            <p:nvPr/>
          </p:nvSpPr>
          <p:spPr bwMode="auto">
            <a:xfrm>
              <a:off x="6380486" y="2890975"/>
              <a:ext cx="0" cy="1534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4"/>
            <p:cNvSpPr>
              <a:spLocks noChangeShapeType="1"/>
            </p:cNvSpPr>
            <p:nvPr/>
          </p:nvSpPr>
          <p:spPr bwMode="auto">
            <a:xfrm>
              <a:off x="6519962" y="2890975"/>
              <a:ext cx="0" cy="1534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5"/>
            <p:cNvSpPr>
              <a:spLocks noChangeShapeType="1"/>
            </p:cNvSpPr>
            <p:nvPr/>
          </p:nvSpPr>
          <p:spPr bwMode="auto">
            <a:xfrm>
              <a:off x="6380486" y="3074173"/>
              <a:ext cx="0" cy="15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Line 2106"/>
            <p:cNvSpPr>
              <a:spLocks noChangeShapeType="1"/>
            </p:cNvSpPr>
            <p:nvPr/>
          </p:nvSpPr>
          <p:spPr bwMode="auto">
            <a:xfrm>
              <a:off x="6519962" y="3074173"/>
              <a:ext cx="0" cy="15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8" name="AutoShape 2111"/>
            <p:cNvSpPr>
              <a:spLocks noChangeArrowheads="1"/>
            </p:cNvSpPr>
            <p:nvPr/>
          </p:nvSpPr>
          <p:spPr bwMode="auto">
            <a:xfrm>
              <a:off x="7159660" y="4237532"/>
              <a:ext cx="87819" cy="9299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2"/>
            <p:cNvSpPr>
              <a:spLocks noChangeArrowheads="1"/>
            </p:cNvSpPr>
            <p:nvPr/>
          </p:nvSpPr>
          <p:spPr bwMode="auto">
            <a:xfrm>
              <a:off x="7159660" y="4330527"/>
              <a:ext cx="87819" cy="9113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3"/>
            <p:cNvSpPr>
              <a:spLocks noChangeArrowheads="1"/>
            </p:cNvSpPr>
            <p:nvPr/>
          </p:nvSpPr>
          <p:spPr bwMode="auto">
            <a:xfrm>
              <a:off x="5570317" y="4115709"/>
              <a:ext cx="87819" cy="9206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AutoShape 2114"/>
            <p:cNvSpPr>
              <a:spLocks noChangeArrowheads="1"/>
            </p:cNvSpPr>
            <p:nvPr/>
          </p:nvSpPr>
          <p:spPr bwMode="auto">
            <a:xfrm>
              <a:off x="5570317" y="4207774"/>
              <a:ext cx="87819" cy="92064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50922" y="2706846"/>
              <a:ext cx="111926" cy="6230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3" name="Rectangle 2117"/>
            <p:cNvSpPr>
              <a:spLocks noChangeArrowheads="1"/>
            </p:cNvSpPr>
            <p:nvPr/>
          </p:nvSpPr>
          <p:spPr bwMode="auto">
            <a:xfrm>
              <a:off x="8294413" y="3057434"/>
              <a:ext cx="418429" cy="576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8"/>
            <p:cNvSpPr>
              <a:spLocks noChangeArrowheads="1"/>
            </p:cNvSpPr>
            <p:nvPr/>
          </p:nvSpPr>
          <p:spPr bwMode="auto">
            <a:xfrm>
              <a:off x="8294413" y="3821847"/>
              <a:ext cx="418429" cy="57749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Rectangle 2119"/>
            <p:cNvSpPr>
              <a:spLocks noChangeArrowheads="1"/>
            </p:cNvSpPr>
            <p:nvPr/>
          </p:nvSpPr>
          <p:spPr bwMode="auto">
            <a:xfrm>
              <a:off x="8294413" y="3638649"/>
              <a:ext cx="167027" cy="18319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517403" y="3209945"/>
              <a:ext cx="167888" cy="24457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517403" y="3975288"/>
              <a:ext cx="167888" cy="2455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8" name="Line 2123"/>
            <p:cNvSpPr>
              <a:spLocks noChangeShapeType="1"/>
            </p:cNvSpPr>
            <p:nvPr/>
          </p:nvSpPr>
          <p:spPr bwMode="auto">
            <a:xfrm>
              <a:off x="7903534" y="3271321"/>
              <a:ext cx="0" cy="7030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4"/>
            <p:cNvSpPr>
              <a:spLocks noChangeShapeType="1"/>
            </p:cNvSpPr>
            <p:nvPr/>
          </p:nvSpPr>
          <p:spPr bwMode="auto">
            <a:xfrm>
              <a:off x="7987909" y="3271321"/>
              <a:ext cx="0" cy="7030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5"/>
            <p:cNvSpPr>
              <a:spLocks noChangeShapeType="1"/>
            </p:cNvSpPr>
            <p:nvPr/>
          </p:nvSpPr>
          <p:spPr bwMode="auto">
            <a:xfrm flipH="1" flipV="1">
              <a:off x="7736507" y="3209945"/>
              <a:ext cx="167027" cy="613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6"/>
            <p:cNvSpPr>
              <a:spLocks noChangeShapeType="1"/>
            </p:cNvSpPr>
            <p:nvPr/>
          </p:nvSpPr>
          <p:spPr bwMode="auto">
            <a:xfrm>
              <a:off x="7764058" y="3117881"/>
              <a:ext cx="530355" cy="920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7"/>
            <p:cNvSpPr>
              <a:spLocks noChangeShapeType="1"/>
            </p:cNvSpPr>
            <p:nvPr/>
          </p:nvSpPr>
          <p:spPr bwMode="auto">
            <a:xfrm>
              <a:off x="7987909" y="3271321"/>
              <a:ext cx="250541" cy="60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29"/>
            <p:cNvSpPr>
              <a:spLocks noChangeShapeType="1"/>
            </p:cNvSpPr>
            <p:nvPr/>
          </p:nvSpPr>
          <p:spPr bwMode="auto">
            <a:xfrm flipH="1" flipV="1">
              <a:off x="7708095" y="3912982"/>
              <a:ext cx="195439" cy="623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0"/>
            <p:cNvSpPr>
              <a:spLocks noChangeShapeType="1"/>
            </p:cNvSpPr>
            <p:nvPr/>
          </p:nvSpPr>
          <p:spPr bwMode="auto">
            <a:xfrm>
              <a:off x="7987909" y="3975288"/>
              <a:ext cx="250541" cy="297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1"/>
            <p:cNvSpPr>
              <a:spLocks noChangeShapeType="1"/>
            </p:cNvSpPr>
            <p:nvPr/>
          </p:nvSpPr>
          <p:spPr bwMode="auto">
            <a:xfrm>
              <a:off x="7624581" y="3883224"/>
              <a:ext cx="0" cy="9206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Line 2132"/>
            <p:cNvSpPr>
              <a:spLocks noChangeShapeType="1"/>
            </p:cNvSpPr>
            <p:nvPr/>
          </p:nvSpPr>
          <p:spPr bwMode="auto">
            <a:xfrm>
              <a:off x="7624581" y="3975288"/>
              <a:ext cx="613869" cy="1831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7" name="Rectangle 2209"/>
            <p:cNvSpPr>
              <a:spLocks noChangeArrowheads="1"/>
            </p:cNvSpPr>
            <p:nvPr/>
          </p:nvSpPr>
          <p:spPr bwMode="auto">
            <a:xfrm>
              <a:off x="8294413" y="4249621"/>
              <a:ext cx="27551" cy="154371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212"/>
            <p:cNvSpPr>
              <a:spLocks noChangeArrowheads="1"/>
            </p:cNvSpPr>
            <p:nvPr/>
          </p:nvSpPr>
          <p:spPr bwMode="auto">
            <a:xfrm>
              <a:off x="7764058" y="3730713"/>
              <a:ext cx="27551" cy="91134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0"/>
            <p:cNvSpPr>
              <a:spLocks noChangeArrowheads="1"/>
            </p:cNvSpPr>
            <p:nvPr/>
          </p:nvSpPr>
          <p:spPr bwMode="auto">
            <a:xfrm rot="591949">
              <a:off x="7792470" y="3148569"/>
              <a:ext cx="418429" cy="3068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0" name="Rectangle 2333"/>
            <p:cNvSpPr>
              <a:spLocks noChangeArrowheads="1"/>
            </p:cNvSpPr>
            <p:nvPr/>
          </p:nvSpPr>
          <p:spPr bwMode="auto">
            <a:xfrm rot="885259">
              <a:off x="7764058" y="4067352"/>
              <a:ext cx="390878" cy="2975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1" name="Rectangle 2336"/>
            <p:cNvSpPr>
              <a:spLocks noChangeArrowheads="1"/>
            </p:cNvSpPr>
            <p:nvPr/>
          </p:nvSpPr>
          <p:spPr bwMode="auto">
            <a:xfrm rot="591949">
              <a:off x="8127385" y="3239703"/>
              <a:ext cx="55102" cy="3068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7"/>
            <p:cNvSpPr>
              <a:spLocks noChangeArrowheads="1"/>
            </p:cNvSpPr>
            <p:nvPr/>
          </p:nvSpPr>
          <p:spPr bwMode="auto">
            <a:xfrm rot="591949">
              <a:off x="8015460" y="3209945"/>
              <a:ext cx="55102" cy="2975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38"/>
            <p:cNvSpPr>
              <a:spLocks noChangeArrowheads="1"/>
            </p:cNvSpPr>
            <p:nvPr/>
          </p:nvSpPr>
          <p:spPr bwMode="auto">
            <a:xfrm rot="591949">
              <a:off x="7875983" y="3209945"/>
              <a:ext cx="55963" cy="2975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1"/>
            <p:cNvSpPr>
              <a:spLocks noChangeArrowheads="1"/>
            </p:cNvSpPr>
            <p:nvPr/>
          </p:nvSpPr>
          <p:spPr bwMode="auto">
            <a:xfrm rot="591949">
              <a:off x="8127385" y="4036665"/>
              <a:ext cx="55102" cy="3068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2"/>
            <p:cNvSpPr>
              <a:spLocks noChangeArrowheads="1"/>
            </p:cNvSpPr>
            <p:nvPr/>
          </p:nvSpPr>
          <p:spPr bwMode="auto">
            <a:xfrm rot="591949">
              <a:off x="8015460" y="4005047"/>
              <a:ext cx="55102" cy="3068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Rectangle 2343"/>
            <p:cNvSpPr>
              <a:spLocks noChangeArrowheads="1"/>
            </p:cNvSpPr>
            <p:nvPr/>
          </p:nvSpPr>
          <p:spPr bwMode="auto">
            <a:xfrm rot="591949">
              <a:off x="7875983" y="4005047"/>
              <a:ext cx="55963" cy="3068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7" name="Text Box 2365"/>
            <p:cNvSpPr txBox="1">
              <a:spLocks noChangeArrowheads="1"/>
            </p:cNvSpPr>
            <p:nvPr/>
          </p:nvSpPr>
          <p:spPr bwMode="auto">
            <a:xfrm>
              <a:off x="8321964" y="4280310"/>
              <a:ext cx="195439" cy="103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8" name="Text Box 2367"/>
            <p:cNvSpPr txBox="1">
              <a:spLocks noChangeArrowheads="1"/>
            </p:cNvSpPr>
            <p:nvPr/>
          </p:nvSpPr>
          <p:spPr bwMode="auto">
            <a:xfrm>
              <a:off x="7959497" y="3086263"/>
              <a:ext cx="195439" cy="103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9" name="Text Box 2390"/>
            <p:cNvSpPr txBox="1">
              <a:spLocks noChangeArrowheads="1"/>
            </p:cNvSpPr>
            <p:nvPr/>
          </p:nvSpPr>
          <p:spPr bwMode="auto">
            <a:xfrm>
              <a:off x="7959497" y="3912982"/>
              <a:ext cx="223851" cy="10322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Text Box 2419"/>
            <p:cNvSpPr txBox="1">
              <a:spLocks noChangeArrowheads="1"/>
            </p:cNvSpPr>
            <p:nvPr/>
          </p:nvSpPr>
          <p:spPr bwMode="auto">
            <a:xfrm>
              <a:off x="7903534" y="3725133"/>
              <a:ext cx="84375" cy="2910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1" name="Rectangle 2509"/>
            <p:cNvSpPr>
              <a:spLocks noChangeArrowheads="1"/>
            </p:cNvSpPr>
            <p:nvPr/>
          </p:nvSpPr>
          <p:spPr bwMode="auto">
            <a:xfrm>
              <a:off x="7764058" y="3240633"/>
              <a:ext cx="28412" cy="6137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1"/>
            <p:cNvSpPr>
              <a:spLocks noChangeArrowheads="1"/>
            </p:cNvSpPr>
            <p:nvPr/>
          </p:nvSpPr>
          <p:spPr bwMode="auto">
            <a:xfrm>
              <a:off x="5904372" y="3742803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2"/>
            <p:cNvSpPr>
              <a:spLocks noChangeArrowheads="1"/>
            </p:cNvSpPr>
            <p:nvPr/>
          </p:nvSpPr>
          <p:spPr bwMode="auto">
            <a:xfrm>
              <a:off x="5904372" y="3620980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3"/>
            <p:cNvSpPr>
              <a:spLocks noChangeArrowheads="1"/>
            </p:cNvSpPr>
            <p:nvPr/>
          </p:nvSpPr>
          <p:spPr bwMode="auto">
            <a:xfrm>
              <a:off x="5904372" y="3099282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4"/>
            <p:cNvSpPr>
              <a:spLocks noChangeArrowheads="1"/>
            </p:cNvSpPr>
            <p:nvPr/>
          </p:nvSpPr>
          <p:spPr bwMode="auto">
            <a:xfrm>
              <a:off x="5904372" y="2976529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5"/>
            <p:cNvSpPr>
              <a:spLocks noChangeArrowheads="1"/>
            </p:cNvSpPr>
            <p:nvPr/>
          </p:nvSpPr>
          <p:spPr bwMode="auto">
            <a:xfrm>
              <a:off x="5904372" y="2487379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7" name="AutoShape 2516"/>
            <p:cNvSpPr>
              <a:spLocks noChangeArrowheads="1"/>
            </p:cNvSpPr>
            <p:nvPr/>
          </p:nvSpPr>
          <p:spPr bwMode="auto">
            <a:xfrm>
              <a:off x="5904372" y="2396245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8" name="Group 2576"/>
            <p:cNvGrpSpPr>
              <a:grpSpLocks/>
            </p:cNvGrpSpPr>
            <p:nvPr/>
          </p:nvGrpSpPr>
          <p:grpSpPr bwMode="auto">
            <a:xfrm>
              <a:off x="7758892" y="4117569"/>
              <a:ext cx="78348" cy="210167"/>
              <a:chOff x="3203" y="3606"/>
              <a:chExt cx="91" cy="273"/>
            </a:xfrm>
          </p:grpSpPr>
          <p:sp>
            <p:nvSpPr>
              <p:cNvPr id="1458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3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77"/>
            <p:cNvGrpSpPr>
              <a:grpSpLocks/>
            </p:cNvGrpSpPr>
            <p:nvPr/>
          </p:nvGrpSpPr>
          <p:grpSpPr bwMode="auto">
            <a:xfrm>
              <a:off x="8149770" y="4201264"/>
              <a:ext cx="78348" cy="211097"/>
              <a:chOff x="3203" y="3606"/>
              <a:chExt cx="91" cy="273"/>
            </a:xfrm>
          </p:grpSpPr>
          <p:sp>
            <p:nvSpPr>
              <p:cNvPr id="1452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7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84"/>
            <p:cNvGrpSpPr>
              <a:grpSpLocks/>
            </p:cNvGrpSpPr>
            <p:nvPr/>
          </p:nvGrpSpPr>
          <p:grpSpPr bwMode="auto">
            <a:xfrm>
              <a:off x="7837240" y="3273181"/>
              <a:ext cx="77487" cy="211097"/>
              <a:chOff x="3203" y="3606"/>
              <a:chExt cx="91" cy="273"/>
            </a:xfrm>
          </p:grpSpPr>
          <p:sp>
            <p:nvSpPr>
              <p:cNvPr id="1446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1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1" name="Group 2591"/>
            <p:cNvGrpSpPr>
              <a:grpSpLocks/>
            </p:cNvGrpSpPr>
            <p:nvPr/>
          </p:nvGrpSpPr>
          <p:grpSpPr bwMode="auto">
            <a:xfrm>
              <a:off x="8149770" y="3315958"/>
              <a:ext cx="78348" cy="210167"/>
              <a:chOff x="3203" y="3606"/>
              <a:chExt cx="91" cy="273"/>
            </a:xfrm>
          </p:grpSpPr>
          <p:sp>
            <p:nvSpPr>
              <p:cNvPr id="1440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5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2" name="AutoShape 2604"/>
            <p:cNvSpPr>
              <a:spLocks noChangeArrowheads="1"/>
            </p:cNvSpPr>
            <p:nvPr/>
          </p:nvSpPr>
          <p:spPr bwMode="auto">
            <a:xfrm>
              <a:off x="5885430" y="1829909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5"/>
            <p:cNvSpPr>
              <a:spLocks noChangeArrowheads="1"/>
            </p:cNvSpPr>
            <p:nvPr/>
          </p:nvSpPr>
          <p:spPr bwMode="auto">
            <a:xfrm>
              <a:off x="5885430" y="1862458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6"/>
            <p:cNvSpPr>
              <a:spLocks noChangeArrowheads="1"/>
            </p:cNvSpPr>
            <p:nvPr/>
          </p:nvSpPr>
          <p:spPr bwMode="auto">
            <a:xfrm>
              <a:off x="5885430" y="1895005"/>
              <a:ext cx="154974" cy="3161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7"/>
            <p:cNvSpPr>
              <a:spLocks noChangeArrowheads="1"/>
            </p:cNvSpPr>
            <p:nvPr/>
          </p:nvSpPr>
          <p:spPr bwMode="auto">
            <a:xfrm>
              <a:off x="5885430" y="1926623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8"/>
            <p:cNvSpPr>
              <a:spLocks noChangeArrowheads="1"/>
            </p:cNvSpPr>
            <p:nvPr/>
          </p:nvSpPr>
          <p:spPr bwMode="auto">
            <a:xfrm>
              <a:off x="5885430" y="1961032"/>
              <a:ext cx="154974" cy="3347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AutoShape 2609"/>
            <p:cNvSpPr>
              <a:spLocks noChangeArrowheads="1"/>
            </p:cNvSpPr>
            <p:nvPr/>
          </p:nvSpPr>
          <p:spPr bwMode="auto">
            <a:xfrm>
              <a:off x="5885430" y="1797362"/>
              <a:ext cx="154974" cy="325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8" name="Line 2673"/>
            <p:cNvSpPr>
              <a:spLocks noChangeShapeType="1"/>
            </p:cNvSpPr>
            <p:nvPr/>
          </p:nvSpPr>
          <p:spPr bwMode="auto">
            <a:xfrm>
              <a:off x="6625861" y="4841995"/>
              <a:ext cx="97289" cy="9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9" name="AutoShape 2674"/>
            <p:cNvSpPr>
              <a:spLocks noChangeArrowheads="1"/>
            </p:cNvSpPr>
            <p:nvPr/>
          </p:nvSpPr>
          <p:spPr bwMode="auto">
            <a:xfrm>
              <a:off x="6625861" y="5064251"/>
              <a:ext cx="97289" cy="276193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AutoShape 2675"/>
            <p:cNvSpPr>
              <a:spLocks noChangeArrowheads="1"/>
            </p:cNvSpPr>
            <p:nvPr/>
          </p:nvSpPr>
          <p:spPr bwMode="auto">
            <a:xfrm>
              <a:off x="6625861" y="4749931"/>
              <a:ext cx="97289" cy="276193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4 Elipse"/>
            <p:cNvSpPr>
              <a:spLocks noChangeArrowheads="1"/>
            </p:cNvSpPr>
            <p:nvPr/>
          </p:nvSpPr>
          <p:spPr bwMode="auto">
            <a:xfrm>
              <a:off x="6385652" y="1617882"/>
              <a:ext cx="55102" cy="58587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2" name="749 Elipse"/>
            <p:cNvSpPr>
              <a:spLocks noChangeArrowheads="1"/>
            </p:cNvSpPr>
            <p:nvPr/>
          </p:nvSpPr>
          <p:spPr bwMode="auto">
            <a:xfrm>
              <a:off x="6141998" y="3912982"/>
              <a:ext cx="55102" cy="58587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3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8770" y="3906473"/>
              <a:ext cx="62851" cy="6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4" name="751 Elipse"/>
            <p:cNvSpPr>
              <a:spLocks noChangeArrowheads="1"/>
            </p:cNvSpPr>
            <p:nvPr/>
          </p:nvSpPr>
          <p:spPr bwMode="auto">
            <a:xfrm>
              <a:off x="6093784" y="4522095"/>
              <a:ext cx="54241" cy="58586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5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7054" y="4520235"/>
              <a:ext cx="62850" cy="6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89130" y="4185455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7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53761" y="4185455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8" name="755 Elipse"/>
            <p:cNvSpPr>
              <a:spLocks noChangeArrowheads="1"/>
            </p:cNvSpPr>
            <p:nvPr/>
          </p:nvSpPr>
          <p:spPr bwMode="auto">
            <a:xfrm>
              <a:off x="5931062" y="3438711"/>
              <a:ext cx="55102" cy="58587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9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0800" y="3666547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0905" y="3585642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60905" y="3662827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80451" y="2937472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81312" y="3051855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93051" y="3030466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23313" y="2788681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03348" y="2835178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7024" y="2429723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24174" y="2692897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7886" y="2200957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49584" y="2271633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3889" y="2372066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7024" y="2001019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0137" y="1712737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9916" y="1733195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65117" y="1333320"/>
              <a:ext cx="62850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6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8770" y="1337040"/>
              <a:ext cx="62851" cy="641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7" name="Line 2526"/>
            <p:cNvSpPr>
              <a:spLocks noChangeShapeType="1"/>
            </p:cNvSpPr>
            <p:nvPr/>
          </p:nvSpPr>
          <p:spPr bwMode="auto">
            <a:xfrm>
              <a:off x="6461417" y="5526433"/>
              <a:ext cx="0" cy="4584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7"/>
            <p:cNvSpPr>
              <a:spLocks noChangeShapeType="1"/>
            </p:cNvSpPr>
            <p:nvPr/>
          </p:nvSpPr>
          <p:spPr bwMode="auto">
            <a:xfrm>
              <a:off x="5367990" y="5990475"/>
              <a:ext cx="10882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29"/>
            <p:cNvSpPr>
              <a:spLocks noChangeShapeType="1"/>
            </p:cNvSpPr>
            <p:nvPr/>
          </p:nvSpPr>
          <p:spPr bwMode="auto">
            <a:xfrm>
              <a:off x="5133808" y="5526433"/>
              <a:ext cx="0" cy="1841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0"/>
            <p:cNvSpPr>
              <a:spLocks noChangeShapeType="1"/>
            </p:cNvSpPr>
            <p:nvPr/>
          </p:nvSpPr>
          <p:spPr bwMode="auto">
            <a:xfrm flipH="1">
              <a:off x="5133808" y="5526433"/>
              <a:ext cx="132760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Line 2531"/>
            <p:cNvSpPr>
              <a:spLocks noChangeShapeType="1"/>
            </p:cNvSpPr>
            <p:nvPr/>
          </p:nvSpPr>
          <p:spPr bwMode="auto">
            <a:xfrm flipH="1" flipV="1">
              <a:off x="5133808" y="5694753"/>
              <a:ext cx="234183" cy="29572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2" name="Rectangle 3271"/>
            <p:cNvSpPr>
              <a:spLocks noChangeArrowheads="1"/>
            </p:cNvSpPr>
            <p:nvPr/>
          </p:nvSpPr>
          <p:spPr bwMode="auto">
            <a:xfrm>
              <a:off x="6187630" y="6033252"/>
              <a:ext cx="167027" cy="6509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3" name="Rectangle 3272"/>
            <p:cNvSpPr>
              <a:spLocks noChangeArrowheads="1"/>
            </p:cNvSpPr>
            <p:nvPr/>
          </p:nvSpPr>
          <p:spPr bwMode="auto">
            <a:xfrm>
              <a:off x="5914703" y="6033252"/>
              <a:ext cx="167027" cy="6509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4" name="Rectangle 3273"/>
            <p:cNvSpPr>
              <a:spLocks noChangeArrowheads="1"/>
            </p:cNvSpPr>
            <p:nvPr/>
          </p:nvSpPr>
          <p:spPr bwMode="auto">
            <a:xfrm>
              <a:off x="5640916" y="6033252"/>
              <a:ext cx="167027" cy="6509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5" name="Text Box 3276"/>
            <p:cNvSpPr txBox="1">
              <a:spLocks noChangeArrowheads="1"/>
            </p:cNvSpPr>
            <p:nvPr/>
          </p:nvSpPr>
          <p:spPr bwMode="auto">
            <a:xfrm>
              <a:off x="5914703" y="6002564"/>
              <a:ext cx="183386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6" name="Text Box 3277"/>
            <p:cNvSpPr txBox="1">
              <a:spLocks noChangeArrowheads="1"/>
            </p:cNvSpPr>
            <p:nvPr/>
          </p:nvSpPr>
          <p:spPr bwMode="auto">
            <a:xfrm>
              <a:off x="6179020" y="6005354"/>
              <a:ext cx="183385" cy="1255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7" name="Rectangle 3279"/>
            <p:cNvSpPr>
              <a:spLocks noChangeArrowheads="1"/>
            </p:cNvSpPr>
            <p:nvPr/>
          </p:nvSpPr>
          <p:spPr bwMode="auto">
            <a:xfrm rot="18686630">
              <a:off x="6401346" y="5966851"/>
              <a:ext cx="180409" cy="6026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8" name="Text Box 3280"/>
            <p:cNvSpPr txBox="1">
              <a:spLocks noChangeArrowheads="1"/>
            </p:cNvSpPr>
            <p:nvPr/>
          </p:nvSpPr>
          <p:spPr bwMode="auto">
            <a:xfrm rot="18746806">
              <a:off x="6394664" y="5945844"/>
              <a:ext cx="198078" cy="1162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9" name="Group 3338"/>
            <p:cNvGrpSpPr>
              <a:grpSpLocks/>
            </p:cNvGrpSpPr>
            <p:nvPr/>
          </p:nvGrpSpPr>
          <p:grpSpPr bwMode="auto">
            <a:xfrm>
              <a:off x="5412760" y="5569211"/>
              <a:ext cx="29273" cy="172969"/>
              <a:chOff x="1344" y="5904"/>
              <a:chExt cx="48" cy="240"/>
            </a:xfrm>
          </p:grpSpPr>
          <p:sp>
            <p:nvSpPr>
              <p:cNvPr id="1437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8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9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40" name="Group 3342"/>
            <p:cNvGrpSpPr>
              <a:grpSpLocks/>
            </p:cNvGrpSpPr>
            <p:nvPr/>
          </p:nvGrpSpPr>
          <p:grpSpPr bwMode="auto">
            <a:xfrm>
              <a:off x="5410177" y="5780308"/>
              <a:ext cx="29273" cy="172969"/>
              <a:chOff x="1344" y="5904"/>
              <a:chExt cx="48" cy="240"/>
            </a:xfrm>
          </p:grpSpPr>
          <p:sp>
            <p:nvSpPr>
              <p:cNvPr id="1434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5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6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1" name="Text Box 3346"/>
            <p:cNvSpPr txBox="1">
              <a:spLocks noChangeArrowheads="1"/>
            </p:cNvSpPr>
            <p:nvPr/>
          </p:nvSpPr>
          <p:spPr bwMode="auto">
            <a:xfrm>
              <a:off x="5253482" y="5569211"/>
              <a:ext cx="177359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2" name="Text Box 3347"/>
            <p:cNvSpPr txBox="1">
              <a:spLocks noChangeArrowheads="1"/>
            </p:cNvSpPr>
            <p:nvPr/>
          </p:nvSpPr>
          <p:spPr bwMode="auto">
            <a:xfrm>
              <a:off x="5250899" y="5780308"/>
              <a:ext cx="177359" cy="125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3" name="Text Box 3363"/>
            <p:cNvSpPr txBox="1">
              <a:spLocks noChangeArrowheads="1"/>
            </p:cNvSpPr>
            <p:nvPr/>
          </p:nvSpPr>
          <p:spPr bwMode="auto">
            <a:xfrm>
              <a:off x="5446338" y="5326911"/>
              <a:ext cx="828249" cy="160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4" name="AutoShape 3398"/>
            <p:cNvSpPr>
              <a:spLocks noChangeArrowheads="1"/>
            </p:cNvSpPr>
            <p:nvPr/>
          </p:nvSpPr>
          <p:spPr bwMode="auto">
            <a:xfrm>
              <a:off x="5603034" y="5822155"/>
              <a:ext cx="39604" cy="84625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5" name="Text Box 3399"/>
            <p:cNvSpPr txBox="1">
              <a:spLocks noChangeArrowheads="1"/>
            </p:cNvSpPr>
            <p:nvPr/>
          </p:nvSpPr>
          <p:spPr bwMode="auto">
            <a:xfrm>
              <a:off x="5602173" y="5780308"/>
              <a:ext cx="130867" cy="125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6" name="AutoShape 3400"/>
            <p:cNvSpPr>
              <a:spLocks noChangeArrowheads="1"/>
            </p:cNvSpPr>
            <p:nvPr/>
          </p:nvSpPr>
          <p:spPr bwMode="auto">
            <a:xfrm>
              <a:off x="5603034" y="5611058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7" name="Text Box 3401"/>
            <p:cNvSpPr txBox="1">
              <a:spLocks noChangeArrowheads="1"/>
            </p:cNvSpPr>
            <p:nvPr/>
          </p:nvSpPr>
          <p:spPr bwMode="auto">
            <a:xfrm>
              <a:off x="5602173" y="5569211"/>
              <a:ext cx="130867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8" name="AutoShape 3402"/>
            <p:cNvSpPr>
              <a:spLocks noChangeArrowheads="1"/>
            </p:cNvSpPr>
            <p:nvPr/>
          </p:nvSpPr>
          <p:spPr bwMode="auto">
            <a:xfrm>
              <a:off x="5797612" y="5822155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9" name="Text Box 3403"/>
            <p:cNvSpPr txBox="1">
              <a:spLocks noChangeArrowheads="1"/>
            </p:cNvSpPr>
            <p:nvPr/>
          </p:nvSpPr>
          <p:spPr bwMode="auto">
            <a:xfrm>
              <a:off x="5797612" y="5780308"/>
              <a:ext cx="130867" cy="125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50" name="AutoShape 3404"/>
            <p:cNvSpPr>
              <a:spLocks noChangeArrowheads="1"/>
            </p:cNvSpPr>
            <p:nvPr/>
          </p:nvSpPr>
          <p:spPr bwMode="auto">
            <a:xfrm>
              <a:off x="5798473" y="5611058"/>
              <a:ext cx="39604" cy="84625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1" name="Text Box 3405"/>
            <p:cNvSpPr txBox="1">
              <a:spLocks noChangeArrowheads="1"/>
            </p:cNvSpPr>
            <p:nvPr/>
          </p:nvSpPr>
          <p:spPr bwMode="auto">
            <a:xfrm>
              <a:off x="5797612" y="5569211"/>
              <a:ext cx="130867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2" name="AutoShape 3406"/>
            <p:cNvSpPr>
              <a:spLocks noChangeArrowheads="1"/>
            </p:cNvSpPr>
            <p:nvPr/>
          </p:nvSpPr>
          <p:spPr bwMode="auto">
            <a:xfrm>
              <a:off x="5993912" y="5822155"/>
              <a:ext cx="39604" cy="84625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3" name="Text Box 3407"/>
            <p:cNvSpPr txBox="1">
              <a:spLocks noChangeArrowheads="1"/>
            </p:cNvSpPr>
            <p:nvPr/>
          </p:nvSpPr>
          <p:spPr bwMode="auto">
            <a:xfrm>
              <a:off x="5993051" y="5780308"/>
              <a:ext cx="130867" cy="125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4" name="AutoShape 3408"/>
            <p:cNvSpPr>
              <a:spLocks noChangeArrowheads="1"/>
            </p:cNvSpPr>
            <p:nvPr/>
          </p:nvSpPr>
          <p:spPr bwMode="auto">
            <a:xfrm>
              <a:off x="5993912" y="5611058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5" name="Text Box 3409"/>
            <p:cNvSpPr txBox="1">
              <a:spLocks noChangeArrowheads="1"/>
            </p:cNvSpPr>
            <p:nvPr/>
          </p:nvSpPr>
          <p:spPr bwMode="auto">
            <a:xfrm>
              <a:off x="5993051" y="5569211"/>
              <a:ext cx="130867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6" name="AutoShape 3410"/>
            <p:cNvSpPr>
              <a:spLocks noChangeArrowheads="1"/>
            </p:cNvSpPr>
            <p:nvPr/>
          </p:nvSpPr>
          <p:spPr bwMode="auto">
            <a:xfrm>
              <a:off x="6228095" y="5822155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7" name="Text Box 3411"/>
            <p:cNvSpPr txBox="1">
              <a:spLocks noChangeArrowheads="1"/>
            </p:cNvSpPr>
            <p:nvPr/>
          </p:nvSpPr>
          <p:spPr bwMode="auto">
            <a:xfrm>
              <a:off x="6227234" y="5780308"/>
              <a:ext cx="130867" cy="1255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8" name="AutoShape 3412"/>
            <p:cNvSpPr>
              <a:spLocks noChangeArrowheads="1"/>
            </p:cNvSpPr>
            <p:nvPr/>
          </p:nvSpPr>
          <p:spPr bwMode="auto">
            <a:xfrm>
              <a:off x="6228095" y="5611058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9" name="Text Box 3413"/>
            <p:cNvSpPr txBox="1">
              <a:spLocks noChangeArrowheads="1"/>
            </p:cNvSpPr>
            <p:nvPr/>
          </p:nvSpPr>
          <p:spPr bwMode="auto">
            <a:xfrm>
              <a:off x="6227234" y="5569211"/>
              <a:ext cx="130867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60" name="Line 2134"/>
            <p:cNvSpPr>
              <a:spLocks noChangeShapeType="1"/>
            </p:cNvSpPr>
            <p:nvPr/>
          </p:nvSpPr>
          <p:spPr bwMode="auto">
            <a:xfrm>
              <a:off x="8181626" y="5559911"/>
              <a:ext cx="0" cy="1841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5"/>
            <p:cNvSpPr>
              <a:spLocks noChangeShapeType="1"/>
            </p:cNvSpPr>
            <p:nvPr/>
          </p:nvSpPr>
          <p:spPr bwMode="auto">
            <a:xfrm>
              <a:off x="6814413" y="5559911"/>
              <a:ext cx="0" cy="4584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6"/>
            <p:cNvSpPr>
              <a:spLocks noChangeShapeType="1"/>
            </p:cNvSpPr>
            <p:nvPr/>
          </p:nvSpPr>
          <p:spPr bwMode="auto">
            <a:xfrm>
              <a:off x="6814413" y="6018373"/>
              <a:ext cx="10882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7"/>
            <p:cNvSpPr>
              <a:spLocks noChangeShapeType="1"/>
            </p:cNvSpPr>
            <p:nvPr/>
          </p:nvSpPr>
          <p:spPr bwMode="auto">
            <a:xfrm flipV="1">
              <a:off x="7902673" y="5744040"/>
              <a:ext cx="278953" cy="2743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Line 2138"/>
            <p:cNvSpPr>
              <a:spLocks noChangeShapeType="1"/>
            </p:cNvSpPr>
            <p:nvPr/>
          </p:nvSpPr>
          <p:spPr bwMode="auto">
            <a:xfrm>
              <a:off x="6814413" y="5559911"/>
              <a:ext cx="136721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5" name="Rectangle 2140"/>
            <p:cNvSpPr>
              <a:spLocks noChangeArrowheads="1"/>
            </p:cNvSpPr>
            <p:nvPr/>
          </p:nvSpPr>
          <p:spPr bwMode="auto">
            <a:xfrm>
              <a:off x="6814413" y="5406470"/>
              <a:ext cx="139476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1"/>
            <p:cNvSpPr>
              <a:spLocks noChangeArrowheads="1"/>
            </p:cNvSpPr>
            <p:nvPr/>
          </p:nvSpPr>
          <p:spPr bwMode="auto">
            <a:xfrm>
              <a:off x="7010713" y="5406470"/>
              <a:ext cx="334055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2"/>
            <p:cNvSpPr>
              <a:spLocks noChangeArrowheads="1"/>
            </p:cNvSpPr>
            <p:nvPr/>
          </p:nvSpPr>
          <p:spPr bwMode="auto">
            <a:xfrm>
              <a:off x="7399869" y="5406470"/>
              <a:ext cx="168749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3"/>
            <p:cNvSpPr>
              <a:spLocks noChangeArrowheads="1"/>
            </p:cNvSpPr>
            <p:nvPr/>
          </p:nvSpPr>
          <p:spPr bwMode="auto">
            <a:xfrm>
              <a:off x="7623721" y="5406470"/>
              <a:ext cx="167027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4"/>
            <p:cNvSpPr>
              <a:spLocks noChangeArrowheads="1"/>
            </p:cNvSpPr>
            <p:nvPr/>
          </p:nvSpPr>
          <p:spPr bwMode="auto">
            <a:xfrm>
              <a:off x="7847572" y="5406470"/>
              <a:ext cx="306504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45"/>
            <p:cNvSpPr>
              <a:spLocks noChangeArrowheads="1"/>
            </p:cNvSpPr>
            <p:nvPr/>
          </p:nvSpPr>
          <p:spPr bwMode="auto">
            <a:xfrm>
              <a:off x="6953889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0"/>
            <p:cNvSpPr>
              <a:spLocks noChangeArrowheads="1"/>
            </p:cNvSpPr>
            <p:nvPr/>
          </p:nvSpPr>
          <p:spPr bwMode="auto">
            <a:xfrm>
              <a:off x="6953889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1"/>
            <p:cNvSpPr>
              <a:spLocks noChangeArrowheads="1"/>
            </p:cNvSpPr>
            <p:nvPr/>
          </p:nvSpPr>
          <p:spPr bwMode="auto">
            <a:xfrm>
              <a:off x="6953889" y="598861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2"/>
            <p:cNvSpPr>
              <a:spLocks noChangeArrowheads="1"/>
            </p:cNvSpPr>
            <p:nvPr/>
          </p:nvSpPr>
          <p:spPr bwMode="auto">
            <a:xfrm>
              <a:off x="8014599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3"/>
            <p:cNvSpPr>
              <a:spLocks noChangeArrowheads="1"/>
            </p:cNvSpPr>
            <p:nvPr/>
          </p:nvSpPr>
          <p:spPr bwMode="auto">
            <a:xfrm>
              <a:off x="8014599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4"/>
            <p:cNvSpPr>
              <a:spLocks noChangeArrowheads="1"/>
            </p:cNvSpPr>
            <p:nvPr/>
          </p:nvSpPr>
          <p:spPr bwMode="auto">
            <a:xfrm rot="19251360">
              <a:off x="7981021" y="5892831"/>
              <a:ext cx="27551" cy="306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5"/>
            <p:cNvSpPr>
              <a:spLocks noChangeArrowheads="1"/>
            </p:cNvSpPr>
            <p:nvPr/>
          </p:nvSpPr>
          <p:spPr bwMode="auto">
            <a:xfrm>
              <a:off x="7289666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57"/>
            <p:cNvSpPr>
              <a:spLocks noChangeArrowheads="1"/>
            </p:cNvSpPr>
            <p:nvPr/>
          </p:nvSpPr>
          <p:spPr bwMode="auto">
            <a:xfrm>
              <a:off x="7289666" y="598861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0"/>
            <p:cNvSpPr>
              <a:spLocks noChangeArrowheads="1"/>
            </p:cNvSpPr>
            <p:nvPr/>
          </p:nvSpPr>
          <p:spPr bwMode="auto">
            <a:xfrm>
              <a:off x="7289666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3"/>
            <p:cNvSpPr>
              <a:spLocks noChangeArrowheads="1"/>
            </p:cNvSpPr>
            <p:nvPr/>
          </p:nvSpPr>
          <p:spPr bwMode="auto">
            <a:xfrm>
              <a:off x="7122639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4"/>
            <p:cNvSpPr>
              <a:spLocks noChangeArrowheads="1"/>
            </p:cNvSpPr>
            <p:nvPr/>
          </p:nvSpPr>
          <p:spPr bwMode="auto">
            <a:xfrm>
              <a:off x="7122639" y="598861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5"/>
            <p:cNvSpPr>
              <a:spLocks noChangeArrowheads="1"/>
            </p:cNvSpPr>
            <p:nvPr/>
          </p:nvSpPr>
          <p:spPr bwMode="auto">
            <a:xfrm>
              <a:off x="7122639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6"/>
            <p:cNvSpPr>
              <a:spLocks noChangeArrowheads="1"/>
            </p:cNvSpPr>
            <p:nvPr/>
          </p:nvSpPr>
          <p:spPr bwMode="auto">
            <a:xfrm>
              <a:off x="7484244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7"/>
            <p:cNvSpPr>
              <a:spLocks noChangeArrowheads="1"/>
            </p:cNvSpPr>
            <p:nvPr/>
          </p:nvSpPr>
          <p:spPr bwMode="auto">
            <a:xfrm>
              <a:off x="7484244" y="598861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8"/>
            <p:cNvSpPr>
              <a:spLocks noChangeArrowheads="1"/>
            </p:cNvSpPr>
            <p:nvPr/>
          </p:nvSpPr>
          <p:spPr bwMode="auto">
            <a:xfrm>
              <a:off x="7484244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69"/>
            <p:cNvSpPr>
              <a:spLocks noChangeArrowheads="1"/>
            </p:cNvSpPr>
            <p:nvPr/>
          </p:nvSpPr>
          <p:spPr bwMode="auto">
            <a:xfrm>
              <a:off x="7680544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0"/>
            <p:cNvSpPr>
              <a:spLocks noChangeArrowheads="1"/>
            </p:cNvSpPr>
            <p:nvPr/>
          </p:nvSpPr>
          <p:spPr bwMode="auto">
            <a:xfrm>
              <a:off x="7680544" y="598861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1"/>
            <p:cNvSpPr>
              <a:spLocks noChangeArrowheads="1"/>
            </p:cNvSpPr>
            <p:nvPr/>
          </p:nvSpPr>
          <p:spPr bwMode="auto">
            <a:xfrm>
              <a:off x="7680544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2"/>
            <p:cNvSpPr>
              <a:spLocks noChangeArrowheads="1"/>
            </p:cNvSpPr>
            <p:nvPr/>
          </p:nvSpPr>
          <p:spPr bwMode="auto">
            <a:xfrm>
              <a:off x="7847572" y="562128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3"/>
            <p:cNvSpPr>
              <a:spLocks noChangeArrowheads="1"/>
            </p:cNvSpPr>
            <p:nvPr/>
          </p:nvSpPr>
          <p:spPr bwMode="auto">
            <a:xfrm>
              <a:off x="7847572" y="5988615"/>
              <a:ext cx="27551" cy="2975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Rectangle 2174"/>
            <p:cNvSpPr>
              <a:spLocks noChangeArrowheads="1"/>
            </p:cNvSpPr>
            <p:nvPr/>
          </p:nvSpPr>
          <p:spPr bwMode="auto">
            <a:xfrm>
              <a:off x="7847572" y="5773798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5"/>
            <p:cNvSpPr>
              <a:spLocks noChangeArrowheads="1"/>
            </p:cNvSpPr>
            <p:nvPr/>
          </p:nvSpPr>
          <p:spPr bwMode="auto">
            <a:xfrm rot="5400000">
              <a:off x="6895408" y="5499708"/>
              <a:ext cx="91134" cy="2927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6"/>
            <p:cNvSpPr>
              <a:spLocks noChangeArrowheads="1"/>
            </p:cNvSpPr>
            <p:nvPr/>
          </p:nvSpPr>
          <p:spPr bwMode="auto">
            <a:xfrm rot="5400000">
              <a:off x="6866995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7"/>
            <p:cNvSpPr>
              <a:spLocks noChangeArrowheads="1"/>
            </p:cNvSpPr>
            <p:nvPr/>
          </p:nvSpPr>
          <p:spPr bwMode="auto">
            <a:xfrm rot="5400000">
              <a:off x="6839444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8"/>
            <p:cNvSpPr>
              <a:spLocks noChangeArrowheads="1"/>
            </p:cNvSpPr>
            <p:nvPr/>
          </p:nvSpPr>
          <p:spPr bwMode="auto">
            <a:xfrm rot="5400000">
              <a:off x="6811894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19"/>
            <p:cNvSpPr>
              <a:spLocks noChangeArrowheads="1"/>
            </p:cNvSpPr>
            <p:nvPr/>
          </p:nvSpPr>
          <p:spPr bwMode="auto">
            <a:xfrm rot="5400000">
              <a:off x="6783482" y="5499708"/>
              <a:ext cx="91134" cy="2927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0"/>
            <p:cNvSpPr>
              <a:spLocks noChangeArrowheads="1"/>
            </p:cNvSpPr>
            <p:nvPr/>
          </p:nvSpPr>
          <p:spPr bwMode="auto">
            <a:xfrm rot="5400000">
              <a:off x="7090846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1"/>
            <p:cNvSpPr>
              <a:spLocks noChangeArrowheads="1"/>
            </p:cNvSpPr>
            <p:nvPr/>
          </p:nvSpPr>
          <p:spPr bwMode="auto">
            <a:xfrm rot="5400000">
              <a:off x="7061574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2"/>
            <p:cNvSpPr>
              <a:spLocks noChangeArrowheads="1"/>
            </p:cNvSpPr>
            <p:nvPr/>
          </p:nvSpPr>
          <p:spPr bwMode="auto">
            <a:xfrm rot="5400000">
              <a:off x="7034023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3"/>
            <p:cNvSpPr>
              <a:spLocks noChangeArrowheads="1"/>
            </p:cNvSpPr>
            <p:nvPr/>
          </p:nvSpPr>
          <p:spPr bwMode="auto">
            <a:xfrm rot="5400000">
              <a:off x="7006472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4"/>
            <p:cNvSpPr>
              <a:spLocks noChangeArrowheads="1"/>
            </p:cNvSpPr>
            <p:nvPr/>
          </p:nvSpPr>
          <p:spPr bwMode="auto">
            <a:xfrm rot="5400000">
              <a:off x="6978921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5"/>
            <p:cNvSpPr>
              <a:spLocks noChangeArrowheads="1"/>
            </p:cNvSpPr>
            <p:nvPr/>
          </p:nvSpPr>
          <p:spPr bwMode="auto">
            <a:xfrm rot="5400000">
              <a:off x="7230323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6"/>
            <p:cNvSpPr>
              <a:spLocks noChangeArrowheads="1"/>
            </p:cNvSpPr>
            <p:nvPr/>
          </p:nvSpPr>
          <p:spPr bwMode="auto">
            <a:xfrm rot="5400000">
              <a:off x="7201050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7"/>
            <p:cNvSpPr>
              <a:spLocks noChangeArrowheads="1"/>
            </p:cNvSpPr>
            <p:nvPr/>
          </p:nvSpPr>
          <p:spPr bwMode="auto">
            <a:xfrm rot="5400000">
              <a:off x="7173499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8"/>
            <p:cNvSpPr>
              <a:spLocks noChangeArrowheads="1"/>
            </p:cNvSpPr>
            <p:nvPr/>
          </p:nvSpPr>
          <p:spPr bwMode="auto">
            <a:xfrm rot="5400000">
              <a:off x="7145948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29"/>
            <p:cNvSpPr>
              <a:spLocks noChangeArrowheads="1"/>
            </p:cNvSpPr>
            <p:nvPr/>
          </p:nvSpPr>
          <p:spPr bwMode="auto">
            <a:xfrm rot="5400000">
              <a:off x="7118397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0"/>
            <p:cNvSpPr>
              <a:spLocks noChangeArrowheads="1"/>
            </p:cNvSpPr>
            <p:nvPr/>
          </p:nvSpPr>
          <p:spPr bwMode="auto">
            <a:xfrm rot="5400000">
              <a:off x="7257874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1"/>
            <p:cNvSpPr>
              <a:spLocks noChangeArrowheads="1"/>
            </p:cNvSpPr>
            <p:nvPr/>
          </p:nvSpPr>
          <p:spPr bwMode="auto">
            <a:xfrm rot="5400000">
              <a:off x="7452452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2"/>
            <p:cNvSpPr>
              <a:spLocks noChangeArrowheads="1"/>
            </p:cNvSpPr>
            <p:nvPr/>
          </p:nvSpPr>
          <p:spPr bwMode="auto">
            <a:xfrm rot="5400000">
              <a:off x="7424901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3"/>
            <p:cNvSpPr>
              <a:spLocks noChangeArrowheads="1"/>
            </p:cNvSpPr>
            <p:nvPr/>
          </p:nvSpPr>
          <p:spPr bwMode="auto">
            <a:xfrm rot="5400000">
              <a:off x="7397350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4"/>
            <p:cNvSpPr>
              <a:spLocks noChangeArrowheads="1"/>
            </p:cNvSpPr>
            <p:nvPr/>
          </p:nvSpPr>
          <p:spPr bwMode="auto">
            <a:xfrm rot="5400000">
              <a:off x="7368939" y="5499708"/>
              <a:ext cx="91134" cy="2927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5"/>
            <p:cNvSpPr>
              <a:spLocks noChangeArrowheads="1"/>
            </p:cNvSpPr>
            <p:nvPr/>
          </p:nvSpPr>
          <p:spPr bwMode="auto">
            <a:xfrm rot="5400000">
              <a:off x="7480003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6"/>
            <p:cNvSpPr>
              <a:spLocks noChangeArrowheads="1"/>
            </p:cNvSpPr>
            <p:nvPr/>
          </p:nvSpPr>
          <p:spPr bwMode="auto">
            <a:xfrm rot="5400000">
              <a:off x="7703854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7"/>
            <p:cNvSpPr>
              <a:spLocks noChangeArrowheads="1"/>
            </p:cNvSpPr>
            <p:nvPr/>
          </p:nvSpPr>
          <p:spPr bwMode="auto">
            <a:xfrm rot="5400000">
              <a:off x="7674581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8"/>
            <p:cNvSpPr>
              <a:spLocks noChangeArrowheads="1"/>
            </p:cNvSpPr>
            <p:nvPr/>
          </p:nvSpPr>
          <p:spPr bwMode="auto">
            <a:xfrm rot="5400000">
              <a:off x="7647030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39"/>
            <p:cNvSpPr>
              <a:spLocks noChangeArrowheads="1"/>
            </p:cNvSpPr>
            <p:nvPr/>
          </p:nvSpPr>
          <p:spPr bwMode="auto">
            <a:xfrm rot="5400000">
              <a:off x="7619479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0"/>
            <p:cNvSpPr>
              <a:spLocks noChangeArrowheads="1"/>
            </p:cNvSpPr>
            <p:nvPr/>
          </p:nvSpPr>
          <p:spPr bwMode="auto">
            <a:xfrm rot="5400000">
              <a:off x="7748624" y="5483830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1"/>
            <p:cNvSpPr>
              <a:spLocks noChangeArrowheads="1"/>
            </p:cNvSpPr>
            <p:nvPr/>
          </p:nvSpPr>
          <p:spPr bwMode="auto">
            <a:xfrm rot="5400000">
              <a:off x="7898432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2"/>
            <p:cNvSpPr>
              <a:spLocks noChangeArrowheads="1"/>
            </p:cNvSpPr>
            <p:nvPr/>
          </p:nvSpPr>
          <p:spPr bwMode="auto">
            <a:xfrm rot="5400000">
              <a:off x="7870881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3"/>
            <p:cNvSpPr>
              <a:spLocks noChangeArrowheads="1"/>
            </p:cNvSpPr>
            <p:nvPr/>
          </p:nvSpPr>
          <p:spPr bwMode="auto">
            <a:xfrm rot="5400000">
              <a:off x="7843331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4"/>
            <p:cNvSpPr>
              <a:spLocks noChangeArrowheads="1"/>
            </p:cNvSpPr>
            <p:nvPr/>
          </p:nvSpPr>
          <p:spPr bwMode="auto">
            <a:xfrm rot="5400000">
              <a:off x="7815780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5"/>
            <p:cNvSpPr>
              <a:spLocks noChangeArrowheads="1"/>
            </p:cNvSpPr>
            <p:nvPr/>
          </p:nvSpPr>
          <p:spPr bwMode="auto">
            <a:xfrm rot="5400000">
              <a:off x="7925983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6"/>
            <p:cNvSpPr>
              <a:spLocks noChangeArrowheads="1"/>
            </p:cNvSpPr>
            <p:nvPr/>
          </p:nvSpPr>
          <p:spPr bwMode="auto">
            <a:xfrm rot="5400000">
              <a:off x="8037909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7"/>
            <p:cNvSpPr>
              <a:spLocks noChangeArrowheads="1"/>
            </p:cNvSpPr>
            <p:nvPr/>
          </p:nvSpPr>
          <p:spPr bwMode="auto">
            <a:xfrm rot="5400000">
              <a:off x="8010358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8"/>
            <p:cNvSpPr>
              <a:spLocks noChangeArrowheads="1"/>
            </p:cNvSpPr>
            <p:nvPr/>
          </p:nvSpPr>
          <p:spPr bwMode="auto">
            <a:xfrm rot="5400000">
              <a:off x="7982807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49"/>
            <p:cNvSpPr>
              <a:spLocks noChangeArrowheads="1"/>
            </p:cNvSpPr>
            <p:nvPr/>
          </p:nvSpPr>
          <p:spPr bwMode="auto">
            <a:xfrm rot="5400000">
              <a:off x="7954395" y="5499708"/>
              <a:ext cx="91134" cy="2927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AutoShape 2250"/>
            <p:cNvSpPr>
              <a:spLocks noChangeArrowheads="1"/>
            </p:cNvSpPr>
            <p:nvPr/>
          </p:nvSpPr>
          <p:spPr bwMode="auto">
            <a:xfrm rot="5400000">
              <a:off x="8060294" y="5482900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8"/>
            <p:cNvSpPr>
              <a:spLocks noChangeArrowheads="1"/>
            </p:cNvSpPr>
            <p:nvPr/>
          </p:nvSpPr>
          <p:spPr bwMode="auto">
            <a:xfrm>
              <a:off x="6953889" y="5957927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09"/>
            <p:cNvSpPr>
              <a:spLocks noChangeArrowheads="1"/>
            </p:cNvSpPr>
            <p:nvPr/>
          </p:nvSpPr>
          <p:spPr bwMode="auto">
            <a:xfrm>
              <a:off x="7289666" y="5957927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0"/>
            <p:cNvSpPr>
              <a:spLocks noChangeArrowheads="1"/>
            </p:cNvSpPr>
            <p:nvPr/>
          </p:nvSpPr>
          <p:spPr bwMode="auto">
            <a:xfrm>
              <a:off x="7122639" y="5957927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1"/>
            <p:cNvSpPr>
              <a:spLocks noChangeArrowheads="1"/>
            </p:cNvSpPr>
            <p:nvPr/>
          </p:nvSpPr>
          <p:spPr bwMode="auto">
            <a:xfrm>
              <a:off x="7484244" y="5957927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2"/>
            <p:cNvSpPr>
              <a:spLocks noChangeArrowheads="1"/>
            </p:cNvSpPr>
            <p:nvPr/>
          </p:nvSpPr>
          <p:spPr bwMode="auto">
            <a:xfrm>
              <a:off x="7680544" y="5957927"/>
              <a:ext cx="27551" cy="306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3"/>
            <p:cNvSpPr>
              <a:spLocks noChangeArrowheads="1"/>
            </p:cNvSpPr>
            <p:nvPr/>
          </p:nvSpPr>
          <p:spPr bwMode="auto">
            <a:xfrm>
              <a:off x="7847572" y="5957927"/>
              <a:ext cx="27551" cy="3068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4"/>
            <p:cNvSpPr>
              <a:spLocks noChangeArrowheads="1"/>
            </p:cNvSpPr>
            <p:nvPr/>
          </p:nvSpPr>
          <p:spPr bwMode="auto">
            <a:xfrm>
              <a:off x="6953889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5"/>
            <p:cNvSpPr>
              <a:spLocks noChangeArrowheads="1"/>
            </p:cNvSpPr>
            <p:nvPr/>
          </p:nvSpPr>
          <p:spPr bwMode="auto">
            <a:xfrm>
              <a:off x="7289666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6"/>
            <p:cNvSpPr>
              <a:spLocks noChangeArrowheads="1"/>
            </p:cNvSpPr>
            <p:nvPr/>
          </p:nvSpPr>
          <p:spPr bwMode="auto">
            <a:xfrm>
              <a:off x="7122639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7"/>
            <p:cNvSpPr>
              <a:spLocks noChangeArrowheads="1"/>
            </p:cNvSpPr>
            <p:nvPr/>
          </p:nvSpPr>
          <p:spPr bwMode="auto">
            <a:xfrm>
              <a:off x="7484244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8"/>
            <p:cNvSpPr>
              <a:spLocks noChangeArrowheads="1"/>
            </p:cNvSpPr>
            <p:nvPr/>
          </p:nvSpPr>
          <p:spPr bwMode="auto">
            <a:xfrm>
              <a:off x="7680544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19"/>
            <p:cNvSpPr>
              <a:spLocks noChangeArrowheads="1"/>
            </p:cNvSpPr>
            <p:nvPr/>
          </p:nvSpPr>
          <p:spPr bwMode="auto">
            <a:xfrm>
              <a:off x="7847572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0"/>
            <p:cNvSpPr>
              <a:spLocks noChangeArrowheads="1"/>
            </p:cNvSpPr>
            <p:nvPr/>
          </p:nvSpPr>
          <p:spPr bwMode="auto">
            <a:xfrm>
              <a:off x="6953889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1"/>
            <p:cNvSpPr>
              <a:spLocks noChangeArrowheads="1"/>
            </p:cNvSpPr>
            <p:nvPr/>
          </p:nvSpPr>
          <p:spPr bwMode="auto">
            <a:xfrm>
              <a:off x="7289666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2"/>
            <p:cNvSpPr>
              <a:spLocks noChangeArrowheads="1"/>
            </p:cNvSpPr>
            <p:nvPr/>
          </p:nvSpPr>
          <p:spPr bwMode="auto">
            <a:xfrm>
              <a:off x="7122639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3"/>
            <p:cNvSpPr>
              <a:spLocks noChangeArrowheads="1"/>
            </p:cNvSpPr>
            <p:nvPr/>
          </p:nvSpPr>
          <p:spPr bwMode="auto">
            <a:xfrm>
              <a:off x="7484244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4"/>
            <p:cNvSpPr>
              <a:spLocks noChangeArrowheads="1"/>
            </p:cNvSpPr>
            <p:nvPr/>
          </p:nvSpPr>
          <p:spPr bwMode="auto">
            <a:xfrm>
              <a:off x="7680544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5"/>
            <p:cNvSpPr>
              <a:spLocks noChangeArrowheads="1"/>
            </p:cNvSpPr>
            <p:nvPr/>
          </p:nvSpPr>
          <p:spPr bwMode="auto">
            <a:xfrm>
              <a:off x="7847572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7"/>
            <p:cNvSpPr>
              <a:spLocks noChangeArrowheads="1"/>
            </p:cNvSpPr>
            <p:nvPr/>
          </p:nvSpPr>
          <p:spPr bwMode="auto">
            <a:xfrm>
              <a:off x="8014599" y="5805416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8"/>
            <p:cNvSpPr>
              <a:spLocks noChangeArrowheads="1"/>
            </p:cNvSpPr>
            <p:nvPr/>
          </p:nvSpPr>
          <p:spPr bwMode="auto">
            <a:xfrm>
              <a:off x="8014599" y="5651975"/>
              <a:ext cx="27551" cy="297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Rectangle 2329"/>
            <p:cNvSpPr>
              <a:spLocks noChangeArrowheads="1"/>
            </p:cNvSpPr>
            <p:nvPr/>
          </p:nvSpPr>
          <p:spPr bwMode="auto">
            <a:xfrm rot="19251360">
              <a:off x="7963802" y="5870512"/>
              <a:ext cx="27551" cy="306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4"/>
            <p:cNvSpPr>
              <a:spLocks noChangeArrowheads="1"/>
            </p:cNvSpPr>
            <p:nvPr/>
          </p:nvSpPr>
          <p:spPr bwMode="auto">
            <a:xfrm rot="5400000">
              <a:off x="8094733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5"/>
            <p:cNvSpPr>
              <a:spLocks noChangeArrowheads="1"/>
            </p:cNvSpPr>
            <p:nvPr/>
          </p:nvSpPr>
          <p:spPr bwMode="auto">
            <a:xfrm rot="5400000">
              <a:off x="7591929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6"/>
            <p:cNvSpPr>
              <a:spLocks noChangeArrowheads="1"/>
            </p:cNvSpPr>
            <p:nvPr/>
          </p:nvSpPr>
          <p:spPr bwMode="auto">
            <a:xfrm rot="5400000">
              <a:off x="7507554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AutoShape 2347"/>
            <p:cNvSpPr>
              <a:spLocks noChangeArrowheads="1"/>
            </p:cNvSpPr>
            <p:nvPr/>
          </p:nvSpPr>
          <p:spPr bwMode="auto">
            <a:xfrm rot="5400000">
              <a:off x="7285425" y="5500569"/>
              <a:ext cx="91134" cy="2755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2" name="Text Box 2356"/>
            <p:cNvSpPr txBox="1">
              <a:spLocks noChangeArrowheads="1"/>
            </p:cNvSpPr>
            <p:nvPr/>
          </p:nvSpPr>
          <p:spPr bwMode="auto">
            <a:xfrm>
              <a:off x="6786862" y="5805416"/>
              <a:ext cx="167027" cy="1032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3" name="Rectangle 3268"/>
            <p:cNvSpPr>
              <a:spLocks noChangeArrowheads="1"/>
            </p:cNvSpPr>
            <p:nvPr/>
          </p:nvSpPr>
          <p:spPr bwMode="auto">
            <a:xfrm rot="2770149">
              <a:off x="6954086" y="6044966"/>
              <a:ext cx="180409" cy="6026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4" name="Rectangle 3269"/>
            <p:cNvSpPr>
              <a:spLocks noChangeArrowheads="1"/>
            </p:cNvSpPr>
            <p:nvPr/>
          </p:nvSpPr>
          <p:spPr bwMode="auto">
            <a:xfrm>
              <a:off x="7251783" y="6042552"/>
              <a:ext cx="204910" cy="6509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5" name="Rectangle 3270"/>
            <p:cNvSpPr>
              <a:spLocks noChangeArrowheads="1"/>
            </p:cNvSpPr>
            <p:nvPr/>
          </p:nvSpPr>
          <p:spPr bwMode="auto">
            <a:xfrm>
              <a:off x="7584116" y="6042552"/>
              <a:ext cx="167027" cy="65096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6" name="Text Box 3282"/>
            <p:cNvSpPr txBox="1">
              <a:spLocks noChangeArrowheads="1"/>
            </p:cNvSpPr>
            <p:nvPr/>
          </p:nvSpPr>
          <p:spPr bwMode="auto">
            <a:xfrm>
              <a:off x="7256949" y="6011864"/>
              <a:ext cx="184247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7" name="Text Box 3283"/>
            <p:cNvSpPr txBox="1">
              <a:spLocks noChangeArrowheads="1"/>
            </p:cNvSpPr>
            <p:nvPr/>
          </p:nvSpPr>
          <p:spPr bwMode="auto">
            <a:xfrm>
              <a:off x="7573785" y="6011864"/>
              <a:ext cx="183385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8" name="Rectangle 3284"/>
            <p:cNvSpPr>
              <a:spLocks noChangeArrowheads="1"/>
            </p:cNvSpPr>
            <p:nvPr/>
          </p:nvSpPr>
          <p:spPr bwMode="auto">
            <a:xfrm rot="3224420">
              <a:off x="6666524" y="5976150"/>
              <a:ext cx="180409" cy="6026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9" name="Text Box 3285"/>
            <p:cNvSpPr txBox="1">
              <a:spLocks noChangeArrowheads="1"/>
            </p:cNvSpPr>
            <p:nvPr/>
          </p:nvSpPr>
          <p:spPr bwMode="auto">
            <a:xfrm rot="3349338">
              <a:off x="6665438" y="5947273"/>
              <a:ext cx="198078" cy="1170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 dirty="0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60" name="Text Box 3366"/>
            <p:cNvSpPr txBox="1">
              <a:spLocks noChangeArrowheads="1"/>
            </p:cNvSpPr>
            <p:nvPr/>
          </p:nvSpPr>
          <p:spPr bwMode="auto">
            <a:xfrm>
              <a:off x="7081513" y="5170802"/>
              <a:ext cx="751623" cy="160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1" name="AutoShape 3414"/>
            <p:cNvSpPr>
              <a:spLocks noChangeArrowheads="1"/>
            </p:cNvSpPr>
            <p:nvPr/>
          </p:nvSpPr>
          <p:spPr bwMode="auto">
            <a:xfrm>
              <a:off x="7038264" y="5873302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2" name="Text Box 3415"/>
            <p:cNvSpPr txBox="1">
              <a:spLocks noChangeArrowheads="1"/>
            </p:cNvSpPr>
            <p:nvPr/>
          </p:nvSpPr>
          <p:spPr bwMode="auto">
            <a:xfrm>
              <a:off x="7038264" y="5831455"/>
              <a:ext cx="130867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3" name="AutoShape 3416"/>
            <p:cNvSpPr>
              <a:spLocks noChangeArrowheads="1"/>
            </p:cNvSpPr>
            <p:nvPr/>
          </p:nvSpPr>
          <p:spPr bwMode="auto">
            <a:xfrm>
              <a:off x="7157077" y="5873302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4" name="Text Box 3417"/>
            <p:cNvSpPr txBox="1">
              <a:spLocks noChangeArrowheads="1"/>
            </p:cNvSpPr>
            <p:nvPr/>
          </p:nvSpPr>
          <p:spPr bwMode="auto">
            <a:xfrm>
              <a:off x="7155355" y="5831455"/>
              <a:ext cx="161862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5" name="AutoShape 3418"/>
            <p:cNvSpPr>
              <a:spLocks noChangeArrowheads="1"/>
            </p:cNvSpPr>
            <p:nvPr/>
          </p:nvSpPr>
          <p:spPr bwMode="auto">
            <a:xfrm>
              <a:off x="7351655" y="5873302"/>
              <a:ext cx="39604" cy="84625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6" name="Text Box 3419"/>
            <p:cNvSpPr txBox="1">
              <a:spLocks noChangeArrowheads="1"/>
            </p:cNvSpPr>
            <p:nvPr/>
          </p:nvSpPr>
          <p:spPr bwMode="auto">
            <a:xfrm>
              <a:off x="7351655" y="5831455"/>
              <a:ext cx="161862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7" name="AutoShape 3420"/>
            <p:cNvSpPr>
              <a:spLocks noChangeArrowheads="1"/>
            </p:cNvSpPr>
            <p:nvPr/>
          </p:nvSpPr>
          <p:spPr bwMode="auto">
            <a:xfrm>
              <a:off x="7546234" y="5873302"/>
              <a:ext cx="39604" cy="84625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8" name="Text Box 3421"/>
            <p:cNvSpPr txBox="1">
              <a:spLocks noChangeArrowheads="1"/>
            </p:cNvSpPr>
            <p:nvPr/>
          </p:nvSpPr>
          <p:spPr bwMode="auto">
            <a:xfrm>
              <a:off x="7541068" y="5831455"/>
              <a:ext cx="161862" cy="1255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9" name="Rectangle 2343"/>
            <p:cNvSpPr>
              <a:spLocks noChangeArrowheads="1"/>
            </p:cNvSpPr>
            <p:nvPr/>
          </p:nvSpPr>
          <p:spPr bwMode="auto">
            <a:xfrm>
              <a:off x="7157077" y="4717383"/>
              <a:ext cx="61990" cy="17111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348965" y="4796362"/>
              <a:ext cx="72536" cy="4477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583147" y="4796362"/>
              <a:ext cx="72536" cy="4477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AutoShape 2111"/>
            <p:cNvSpPr>
              <a:spLocks noChangeArrowheads="1"/>
            </p:cNvSpPr>
            <p:nvPr/>
          </p:nvSpPr>
          <p:spPr bwMode="auto">
            <a:xfrm rot="16200000">
              <a:off x="7822927" y="4796793"/>
              <a:ext cx="72536" cy="4390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8 Bisel"/>
            <p:cNvSpPr>
              <a:spLocks noChangeArrowheads="1"/>
            </p:cNvSpPr>
            <p:nvPr/>
          </p:nvSpPr>
          <p:spPr bwMode="auto">
            <a:xfrm>
              <a:off x="7906117" y="4489547"/>
              <a:ext cx="79209" cy="110664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908677" y="3380125"/>
              <a:ext cx="949645" cy="260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908677" y="3408953"/>
              <a:ext cx="949645" cy="2603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906955" y="3271321"/>
              <a:ext cx="949645" cy="288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906955" y="3302010"/>
              <a:ext cx="949645" cy="269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987886" y="2774732"/>
              <a:ext cx="883351" cy="269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987886" y="2803560"/>
              <a:ext cx="883351" cy="269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986164" y="2668718"/>
              <a:ext cx="883351" cy="2696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986164" y="2697547"/>
              <a:ext cx="883351" cy="269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6086036" y="2168409"/>
              <a:ext cx="883351" cy="269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6086036" y="2197237"/>
              <a:ext cx="883351" cy="2696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6084314" y="2062395"/>
              <a:ext cx="883351" cy="2696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5" name="Rectangle 1982"/>
            <p:cNvSpPr>
              <a:spLocks noChangeArrowheads="1"/>
            </p:cNvSpPr>
            <p:nvPr/>
          </p:nvSpPr>
          <p:spPr bwMode="auto">
            <a:xfrm>
              <a:off x="6084314" y="2091224"/>
              <a:ext cx="883351" cy="269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651140" y="4700577"/>
              <a:ext cx="72536" cy="4477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515108" y="4700577"/>
              <a:ext cx="72536" cy="4477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948174" y="4700577"/>
              <a:ext cx="72536" cy="4477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9" name="AutoShape 2111"/>
            <p:cNvSpPr>
              <a:spLocks noChangeArrowheads="1"/>
            </p:cNvSpPr>
            <p:nvPr/>
          </p:nvSpPr>
          <p:spPr bwMode="auto">
            <a:xfrm rot="16200000">
              <a:off x="5796213" y="4701008"/>
              <a:ext cx="72536" cy="4390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704628" y="4282189"/>
              <a:ext cx="73726" cy="72522"/>
              <a:chOff x="240" y="5040"/>
              <a:chExt cx="288" cy="576"/>
            </a:xfrm>
            <a:noFill/>
          </p:grpSpPr>
          <p:sp>
            <p:nvSpPr>
              <p:cNvPr id="14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5704627" y="4070142"/>
              <a:ext cx="73726" cy="72522"/>
              <a:chOff x="240" y="5040"/>
              <a:chExt cx="288" cy="576"/>
            </a:xfrm>
            <a:noFill/>
          </p:grpSpPr>
          <p:sp>
            <p:nvSpPr>
              <p:cNvPr id="14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932637" y="3759076"/>
              <a:ext cx="73726" cy="72522"/>
              <a:chOff x="240" y="5040"/>
              <a:chExt cx="288" cy="576"/>
            </a:xfrm>
            <a:noFill/>
          </p:grpSpPr>
          <p:sp>
            <p:nvSpPr>
              <p:cNvPr id="14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932637" y="3497298"/>
              <a:ext cx="73726" cy="72522"/>
              <a:chOff x="240" y="5040"/>
              <a:chExt cx="288" cy="576"/>
            </a:xfrm>
            <a:noFill/>
          </p:grpSpPr>
          <p:sp>
            <p:nvSpPr>
              <p:cNvPr id="14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7044650" y="4294266"/>
              <a:ext cx="73726" cy="72522"/>
              <a:chOff x="240" y="5040"/>
              <a:chExt cx="288" cy="576"/>
            </a:xfrm>
            <a:noFill/>
          </p:grpSpPr>
          <p:sp>
            <p:nvSpPr>
              <p:cNvPr id="14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7044650" y="4072905"/>
              <a:ext cx="73726" cy="72522"/>
              <a:chOff x="240" y="5040"/>
              <a:chExt cx="288" cy="576"/>
            </a:xfrm>
            <a:noFill/>
          </p:grpSpPr>
          <p:sp>
            <p:nvSpPr>
              <p:cNvPr id="14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782013" y="3739640"/>
              <a:ext cx="73726" cy="72522"/>
              <a:chOff x="240" y="5040"/>
              <a:chExt cx="288" cy="576"/>
            </a:xfrm>
            <a:noFill/>
          </p:grpSpPr>
          <p:sp>
            <p:nvSpPr>
              <p:cNvPr id="14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782012" y="3523385"/>
              <a:ext cx="73726" cy="72522"/>
              <a:chOff x="240" y="5040"/>
              <a:chExt cx="288" cy="576"/>
            </a:xfrm>
            <a:noFill/>
          </p:grpSpPr>
          <p:sp>
            <p:nvSpPr>
              <p:cNvPr id="14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081644" y="3752306"/>
              <a:ext cx="73726" cy="72522"/>
              <a:chOff x="240" y="5040"/>
              <a:chExt cx="288" cy="576"/>
            </a:xfrm>
            <a:noFill/>
          </p:grpSpPr>
          <p:sp>
            <p:nvSpPr>
              <p:cNvPr id="14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6081643" y="3536050"/>
              <a:ext cx="73726" cy="72522"/>
              <a:chOff x="240" y="5040"/>
              <a:chExt cx="288" cy="576"/>
            </a:xfrm>
            <a:noFill/>
          </p:grpSpPr>
          <p:sp>
            <p:nvSpPr>
              <p:cNvPr id="14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771239" y="3770391"/>
              <a:ext cx="73726" cy="72522"/>
              <a:chOff x="240" y="5040"/>
              <a:chExt cx="288" cy="576"/>
            </a:xfrm>
            <a:noFill/>
          </p:grpSpPr>
          <p:sp>
            <p:nvSpPr>
              <p:cNvPr id="14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5767478" y="3495400"/>
              <a:ext cx="73726" cy="72522"/>
              <a:chOff x="240" y="5040"/>
              <a:chExt cx="288" cy="576"/>
            </a:xfrm>
            <a:noFill/>
          </p:grpSpPr>
          <p:sp>
            <p:nvSpPr>
              <p:cNvPr id="13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085933" y="3155092"/>
              <a:ext cx="73726" cy="72522"/>
              <a:chOff x="240" y="5040"/>
              <a:chExt cx="288" cy="576"/>
            </a:xfrm>
            <a:noFill/>
          </p:grpSpPr>
          <p:sp>
            <p:nvSpPr>
              <p:cNvPr id="13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7085933" y="2847897"/>
              <a:ext cx="73726" cy="72522"/>
              <a:chOff x="240" y="5040"/>
              <a:chExt cx="288" cy="576"/>
            </a:xfrm>
            <a:noFill/>
          </p:grpSpPr>
          <p:sp>
            <p:nvSpPr>
              <p:cNvPr id="13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777549" y="3153225"/>
              <a:ext cx="73726" cy="72522"/>
              <a:chOff x="240" y="5040"/>
              <a:chExt cx="288" cy="576"/>
            </a:xfrm>
            <a:noFill/>
          </p:grpSpPr>
          <p:sp>
            <p:nvSpPr>
              <p:cNvPr id="13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782953" y="2916090"/>
              <a:ext cx="73726" cy="72522"/>
              <a:chOff x="240" y="5040"/>
              <a:chExt cx="288" cy="576"/>
            </a:xfrm>
            <a:noFill/>
          </p:grpSpPr>
          <p:sp>
            <p:nvSpPr>
              <p:cNvPr id="13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6079525" y="3152201"/>
              <a:ext cx="73726" cy="72522"/>
              <a:chOff x="240" y="5040"/>
              <a:chExt cx="288" cy="576"/>
            </a:xfrm>
            <a:noFill/>
          </p:grpSpPr>
          <p:sp>
            <p:nvSpPr>
              <p:cNvPr id="13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6084929" y="2915065"/>
              <a:ext cx="73726" cy="72522"/>
              <a:chOff x="240" y="5040"/>
              <a:chExt cx="288" cy="576"/>
            </a:xfrm>
            <a:noFill/>
          </p:grpSpPr>
          <p:sp>
            <p:nvSpPr>
              <p:cNvPr id="13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728952" y="3115767"/>
              <a:ext cx="73726" cy="72522"/>
              <a:chOff x="240" y="5040"/>
              <a:chExt cx="288" cy="576"/>
            </a:xfrm>
            <a:noFill/>
          </p:grpSpPr>
          <p:sp>
            <p:nvSpPr>
              <p:cNvPr id="13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5734355" y="2896554"/>
              <a:ext cx="73726" cy="72522"/>
              <a:chOff x="240" y="5040"/>
              <a:chExt cx="288" cy="576"/>
            </a:xfrm>
            <a:noFill/>
          </p:grpSpPr>
          <p:sp>
            <p:nvSpPr>
              <p:cNvPr id="13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589176" y="2544862"/>
              <a:ext cx="73726" cy="72522"/>
              <a:chOff x="240" y="5040"/>
              <a:chExt cx="288" cy="576"/>
            </a:xfrm>
            <a:noFill/>
          </p:grpSpPr>
          <p:sp>
            <p:nvSpPr>
              <p:cNvPr id="13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586257" y="2325576"/>
              <a:ext cx="73726" cy="72522"/>
              <a:chOff x="240" y="5040"/>
              <a:chExt cx="288" cy="576"/>
            </a:xfrm>
            <a:noFill/>
          </p:grpSpPr>
          <p:sp>
            <p:nvSpPr>
              <p:cNvPr id="13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7021985" y="2417841"/>
              <a:ext cx="73726" cy="72522"/>
              <a:chOff x="240" y="5040"/>
              <a:chExt cx="288" cy="576"/>
            </a:xfrm>
            <a:noFill/>
          </p:grpSpPr>
          <p:sp>
            <p:nvSpPr>
              <p:cNvPr id="13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7022766" y="2248384"/>
              <a:ext cx="73726" cy="72522"/>
              <a:chOff x="240" y="5040"/>
              <a:chExt cx="288" cy="576"/>
            </a:xfrm>
            <a:noFill/>
          </p:grpSpPr>
          <p:sp>
            <p:nvSpPr>
              <p:cNvPr id="13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091359" y="2534813"/>
              <a:ext cx="73726" cy="72522"/>
              <a:chOff x="240" y="5040"/>
              <a:chExt cx="288" cy="576"/>
            </a:xfrm>
            <a:noFill/>
          </p:grpSpPr>
          <p:sp>
            <p:nvSpPr>
              <p:cNvPr id="13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6092221" y="2329103"/>
              <a:ext cx="73726" cy="72522"/>
              <a:chOff x="240" y="5040"/>
              <a:chExt cx="288" cy="576"/>
            </a:xfrm>
            <a:noFill/>
          </p:grpSpPr>
          <p:sp>
            <p:nvSpPr>
              <p:cNvPr id="13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736370" y="2511787"/>
              <a:ext cx="73726" cy="72522"/>
              <a:chOff x="240" y="5040"/>
              <a:chExt cx="288" cy="576"/>
            </a:xfrm>
            <a:noFill/>
          </p:grpSpPr>
          <p:sp>
            <p:nvSpPr>
              <p:cNvPr id="13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737739" y="2301319"/>
              <a:ext cx="73726" cy="72522"/>
              <a:chOff x="240" y="5040"/>
              <a:chExt cx="288" cy="576"/>
            </a:xfrm>
            <a:noFill/>
          </p:grpSpPr>
          <p:sp>
            <p:nvSpPr>
              <p:cNvPr id="13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6064828" y="1925822"/>
              <a:ext cx="73726" cy="72522"/>
              <a:chOff x="240" y="5040"/>
              <a:chExt cx="288" cy="576"/>
            </a:xfrm>
            <a:noFill/>
          </p:grpSpPr>
          <p:sp>
            <p:nvSpPr>
              <p:cNvPr id="13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6068199" y="1656947"/>
              <a:ext cx="73726" cy="72522"/>
              <a:chOff x="240" y="5040"/>
              <a:chExt cx="288" cy="576"/>
            </a:xfrm>
            <a:noFill/>
          </p:grpSpPr>
          <p:sp>
            <p:nvSpPr>
              <p:cNvPr id="13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748344" y="1880349"/>
              <a:ext cx="73726" cy="72522"/>
              <a:chOff x="240" y="5040"/>
              <a:chExt cx="288" cy="576"/>
            </a:xfrm>
            <a:noFill/>
          </p:grpSpPr>
          <p:sp>
            <p:nvSpPr>
              <p:cNvPr id="13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5745049" y="1633620"/>
              <a:ext cx="73726" cy="72522"/>
              <a:chOff x="240" y="5040"/>
              <a:chExt cx="288" cy="576"/>
            </a:xfrm>
            <a:noFill/>
          </p:grpSpPr>
          <p:sp>
            <p:nvSpPr>
              <p:cNvPr id="13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7039011" y="1895005"/>
              <a:ext cx="73726" cy="72522"/>
              <a:chOff x="240" y="5040"/>
              <a:chExt cx="288" cy="576"/>
            </a:xfrm>
            <a:noFill/>
          </p:grpSpPr>
          <p:sp>
            <p:nvSpPr>
              <p:cNvPr id="13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7042382" y="1626130"/>
              <a:ext cx="73726" cy="72522"/>
              <a:chOff x="240" y="5040"/>
              <a:chExt cx="288" cy="576"/>
            </a:xfrm>
            <a:noFill/>
          </p:grpSpPr>
          <p:sp>
            <p:nvSpPr>
              <p:cNvPr id="13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55963" y="1921988"/>
              <a:ext cx="73726" cy="72522"/>
              <a:chOff x="240" y="5040"/>
              <a:chExt cx="288" cy="576"/>
            </a:xfrm>
            <a:noFill/>
          </p:grpSpPr>
          <p:sp>
            <p:nvSpPr>
              <p:cNvPr id="13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5" name="Group 1899"/>
            <p:cNvGrpSpPr>
              <a:grpSpLocks/>
            </p:cNvGrpSpPr>
            <p:nvPr/>
          </p:nvGrpSpPr>
          <p:grpSpPr bwMode="auto">
            <a:xfrm>
              <a:off x="6852612" y="1651374"/>
              <a:ext cx="73726" cy="72522"/>
              <a:chOff x="240" y="5040"/>
              <a:chExt cx="288" cy="576"/>
            </a:xfrm>
            <a:noFill/>
          </p:grpSpPr>
          <p:sp>
            <p:nvSpPr>
              <p:cNvPr id="13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pic>
        <p:nvPicPr>
          <p:cNvPr id="739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544" y="1503014"/>
            <a:ext cx="4370769" cy="3459699"/>
          </a:xfrm>
          <a:prstGeom prst="rect">
            <a:avLst/>
          </a:prstGeom>
          <a:noFill/>
          <a:ln w="635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08510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139748" y="616330"/>
            <a:ext cx="4820686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lang="es-ES" dirty="0" smtClean="0"/>
              <a:t> </a:t>
            </a:r>
            <a:r>
              <a:rPr lang="es-ES" dirty="0"/>
              <a:t>VINILO PASARELAS  1,2,5,6 (17,95 x 2,10 M.)</a:t>
            </a:r>
            <a:endParaRPr dirty="0"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80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5029200" y="1100834"/>
            <a:ext cx="3645369" cy="5223766"/>
            <a:chOff x="5228765" y="1100834"/>
            <a:chExt cx="3445804" cy="4796183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313173" y="1463674"/>
              <a:ext cx="320694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921397" y="1100834"/>
              <a:ext cx="1162101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5255214" y="1463674"/>
              <a:ext cx="466989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5255214" y="2130349"/>
              <a:ext cx="466989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5308938" y="2680774"/>
              <a:ext cx="402520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5255214" y="3260261"/>
              <a:ext cx="471122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5282489" y="3869692"/>
              <a:ext cx="390122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6033805" y="3917248"/>
              <a:ext cx="900091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274427" y="3897874"/>
              <a:ext cx="418224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210784" y="3260261"/>
              <a:ext cx="533112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290958" y="2680774"/>
              <a:ext cx="462031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210784" y="2130349"/>
              <a:ext cx="535592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210784" y="1492737"/>
              <a:ext cx="535592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299948" y="4057277"/>
              <a:ext cx="333918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336214" y="3897874"/>
              <a:ext cx="119020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78580" y="3926936"/>
              <a:ext cx="118194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419693" y="3362420"/>
              <a:ext cx="11819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59560" y="3362420"/>
              <a:ext cx="119020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416387" y="2767961"/>
              <a:ext cx="11984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78580" y="2826086"/>
              <a:ext cx="119020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446969" y="2260690"/>
              <a:ext cx="119847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87662" y="2260690"/>
              <a:ext cx="119020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419693" y="1622197"/>
              <a:ext cx="11819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51304" y="1608106"/>
              <a:ext cx="23886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318958" y="4247504"/>
              <a:ext cx="30168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261928" y="1404669"/>
              <a:ext cx="40913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409050" y="1201232"/>
              <a:ext cx="140510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680152" y="1289300"/>
              <a:ext cx="43806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652050" y="1318362"/>
              <a:ext cx="4380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686569" y="1194815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658053" y="1225171"/>
              <a:ext cx="46676" cy="586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681610" y="1094417"/>
              <a:ext cx="46676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658934" y="1123893"/>
              <a:ext cx="44915" cy="5868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6255120" y="1094417"/>
              <a:ext cx="46676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6227485" y="1123066"/>
              <a:ext cx="44915" cy="603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6255120" y="1194815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6226605" y="1224344"/>
              <a:ext cx="46676" cy="603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693622" y="1629430"/>
              <a:ext cx="45795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664252" y="1658933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819640" y="2180296"/>
              <a:ext cx="46676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790712" y="2210239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820080" y="2296105"/>
              <a:ext cx="45795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790712" y="2325608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7030846" y="2818348"/>
              <a:ext cx="45795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7001890" y="2847438"/>
              <a:ext cx="46676" cy="603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7030846" y="2934598"/>
              <a:ext cx="45795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7001890" y="2963687"/>
              <a:ext cx="46676" cy="603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640724" y="3548432"/>
              <a:ext cx="45795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611354" y="3577935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640283" y="3431742"/>
              <a:ext cx="46676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611354" y="3461685"/>
              <a:ext cx="46676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6220601" y="1289300"/>
              <a:ext cx="4463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6203244" y="1318362"/>
              <a:ext cx="4380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810744" y="2449155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781815" y="2477337"/>
              <a:ext cx="45459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945468" y="2565405"/>
              <a:ext cx="4380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916540" y="2594467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942989" y="2680774"/>
              <a:ext cx="4380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914060" y="2709837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633866" y="3724380"/>
              <a:ext cx="112408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7158713" y="2564524"/>
              <a:ext cx="113235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942989" y="3115830"/>
              <a:ext cx="43806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914060" y="3144892"/>
              <a:ext cx="44633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633866" y="3323670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631386" y="3642476"/>
              <a:ext cx="4463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656182" y="4247504"/>
              <a:ext cx="44633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6234652" y="4247504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818081" y="3232079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818081" y="3144892"/>
              <a:ext cx="4463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818081" y="2680774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818081" y="2594467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407397" y="3917248"/>
              <a:ext cx="140510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942989" y="3232079"/>
              <a:ext cx="43806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914060" y="3260261"/>
              <a:ext cx="4463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196733" y="3158102"/>
              <a:ext cx="112408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684183" y="2709837"/>
              <a:ext cx="843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978428" y="2447394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978428" y="2477337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978428" y="2508161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978428" y="2538985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978428" y="2203445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978428" y="2234269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978428" y="2265093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978428" y="2295036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978428" y="2011457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978428" y="2043162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978428" y="2073986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978428" y="2103929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978428" y="3026000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978428" y="3057705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978428" y="3087648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978428" y="3118472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978428" y="2759155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978428" y="2786455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978428" y="2816399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978428" y="2847223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978428" y="3365943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978428" y="3396767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978428" y="3427590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978428" y="3457534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978428" y="3635431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978428" y="3666255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978428" y="3697078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978428" y="3727903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684183" y="2767961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684183" y="2826086"/>
              <a:ext cx="843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684183" y="2883330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684183" y="2941455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684183" y="2999580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684183" y="3057705"/>
              <a:ext cx="843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684183" y="3114949"/>
              <a:ext cx="8430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711459" y="3289324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711459" y="3347449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711459" y="3405574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711459" y="3462818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711459" y="3520942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711459" y="3579067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711459" y="3636312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711459" y="3695317"/>
              <a:ext cx="843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711459" y="2158531"/>
              <a:ext cx="8430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711459" y="2217536"/>
              <a:ext cx="843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711459" y="2275661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711459" y="2332906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711459" y="2391030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711459" y="2449155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711459" y="2506399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711459" y="2565405"/>
              <a:ext cx="843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237233" y="2709837"/>
              <a:ext cx="843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237233" y="2767961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237233" y="2826086"/>
              <a:ext cx="843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237233" y="2883330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237233" y="2941455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237233" y="2999580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237233" y="3057705"/>
              <a:ext cx="843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237233" y="3114949"/>
              <a:ext cx="84306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7157060" y="3347449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7157060" y="3405574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7157060" y="3462818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7157060" y="3520942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7157060" y="3579067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7157060" y="3636312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7157060" y="3695317"/>
              <a:ext cx="843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711459" y="1520038"/>
              <a:ext cx="84306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711459" y="1579924"/>
              <a:ext cx="84306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711459" y="1638049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711459" y="1695293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711459" y="1753418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711459" y="1811543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711459" y="1868787"/>
              <a:ext cx="84306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711459" y="1927793"/>
              <a:ext cx="84306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7157060" y="1520038"/>
              <a:ext cx="83480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7157060" y="1579043"/>
              <a:ext cx="8348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7157060" y="1637168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7157060" y="1695293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7157060" y="1752537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7157060" y="1811543"/>
              <a:ext cx="8348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7157060" y="1867907"/>
              <a:ext cx="8348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7157060" y="1926912"/>
              <a:ext cx="8348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7157060" y="2130349"/>
              <a:ext cx="8348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7157060" y="2187593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7157060" y="2246599"/>
              <a:ext cx="8348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7157060" y="2302962"/>
              <a:ext cx="8348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7157060" y="2361968"/>
              <a:ext cx="8348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7157060" y="2420093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7157060" y="2478217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7157060" y="2535462"/>
              <a:ext cx="8348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955285" y="3781624"/>
              <a:ext cx="225643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746274" y="3781624"/>
              <a:ext cx="224816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899081" y="3781624"/>
              <a:ext cx="2892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843703" y="3781624"/>
              <a:ext cx="281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786673" y="3781624"/>
              <a:ext cx="2892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730469" y="3781624"/>
              <a:ext cx="2892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674264" y="3781624"/>
              <a:ext cx="2892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220703" y="3781624"/>
              <a:ext cx="281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7164499" y="3781624"/>
              <a:ext cx="2892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7108295" y="3781624"/>
              <a:ext cx="2892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7052091" y="3781624"/>
              <a:ext cx="28928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996713" y="3781624"/>
              <a:ext cx="2810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657734" y="3869692"/>
              <a:ext cx="843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657734" y="4130373"/>
              <a:ext cx="843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7183509" y="3897874"/>
              <a:ext cx="8430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7183509" y="3985061"/>
              <a:ext cx="843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349854" y="4567880"/>
              <a:ext cx="7045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320099" y="4593420"/>
              <a:ext cx="7045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343242" y="4891970"/>
              <a:ext cx="7045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320099" y="4905180"/>
              <a:ext cx="7045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343682" y="4726843"/>
              <a:ext cx="69573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319658" y="4747979"/>
              <a:ext cx="71335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505627" y="4580650"/>
              <a:ext cx="71335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472593" y="4593833"/>
              <a:ext cx="70454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506068" y="4891970"/>
              <a:ext cx="7045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472593" y="4905594"/>
              <a:ext cx="70454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506508" y="5043887"/>
              <a:ext cx="69573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473033" y="5057511"/>
              <a:ext cx="69574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506068" y="4734328"/>
              <a:ext cx="7045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472153" y="4748392"/>
              <a:ext cx="71335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343682" y="5043887"/>
              <a:ext cx="69573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320539" y="5057098"/>
              <a:ext cx="69574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6041244" y="4416594"/>
              <a:ext cx="90092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757846" y="4420997"/>
              <a:ext cx="89265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946850" y="4594542"/>
              <a:ext cx="47939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696581" y="4317077"/>
              <a:ext cx="109102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7009111" y="4342617"/>
              <a:ext cx="112408" cy="80142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7050437" y="3328074"/>
              <a:ext cx="8926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7050437" y="3358017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7050437" y="3388841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7050437" y="3418784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7050437" y="3447846"/>
              <a:ext cx="8926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7046305" y="3563215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7046305" y="3594039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7046305" y="3624863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7046305" y="3655687"/>
              <a:ext cx="8926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7046305" y="3685630"/>
              <a:ext cx="89265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7046305" y="2445633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7046305" y="2478217"/>
              <a:ext cx="8926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7046305" y="2507280"/>
              <a:ext cx="89265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7046305" y="2535462"/>
              <a:ext cx="89265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7046305" y="2568928"/>
              <a:ext cx="89265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409050" y="2999580"/>
              <a:ext cx="53724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409050" y="2826086"/>
              <a:ext cx="5289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542121" y="2826086"/>
              <a:ext cx="52898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542121" y="2999580"/>
              <a:ext cx="52898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604937" y="3352733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604937" y="3671539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232999" y="3608130"/>
              <a:ext cx="2644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776029" y="3608130"/>
              <a:ext cx="26449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776029" y="3405574"/>
              <a:ext cx="26449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783468" y="3057705"/>
              <a:ext cx="24796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232999" y="3405574"/>
              <a:ext cx="2479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234652" y="3057705"/>
              <a:ext cx="24796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783468" y="2826086"/>
              <a:ext cx="2479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234652" y="2826086"/>
              <a:ext cx="2479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587581" y="2477337"/>
              <a:ext cx="2479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247050" y="2477337"/>
              <a:ext cx="24796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560305" y="2274781"/>
              <a:ext cx="4959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247050" y="2274781"/>
              <a:ext cx="4959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821488" y="1897850"/>
              <a:ext cx="4959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219774" y="1897850"/>
              <a:ext cx="4959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821488" y="1637168"/>
              <a:ext cx="4959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219774" y="1637168"/>
              <a:ext cx="49592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633039" y="1753418"/>
              <a:ext cx="44633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604111" y="1782480"/>
              <a:ext cx="45459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470112" y="4188498"/>
              <a:ext cx="18762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290958" y="4216680"/>
              <a:ext cx="187623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5282489" y="4188498"/>
              <a:ext cx="160347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532304" y="4216680"/>
              <a:ext cx="160347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5228765" y="2216656"/>
              <a:ext cx="53724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719927" y="2216656"/>
              <a:ext cx="53724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6166050" y="4643810"/>
              <a:ext cx="9339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6166050" y="4854292"/>
              <a:ext cx="93398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6166050" y="4556622"/>
              <a:ext cx="93398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5255214" y="1376487"/>
              <a:ext cx="161173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523836" y="1376487"/>
              <a:ext cx="16034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558753" y="1404669"/>
              <a:ext cx="16034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237233" y="1404669"/>
              <a:ext cx="16034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712386" y="3671539"/>
              <a:ext cx="2066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712386" y="3584351"/>
              <a:ext cx="2066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712386" y="3468102"/>
              <a:ext cx="2066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712386" y="3352733"/>
              <a:ext cx="2066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7020682" y="3202136"/>
              <a:ext cx="214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7020682" y="3114949"/>
              <a:ext cx="214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898254" y="3232079"/>
              <a:ext cx="214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898254" y="3144892"/>
              <a:ext cx="214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970264" y="2969637"/>
              <a:ext cx="214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943815" y="2883330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7020682" y="2709837"/>
              <a:ext cx="4215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96713" y="2594467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871805" y="2680774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871805" y="2594467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862815" y="2477337"/>
              <a:ext cx="4215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91744" y="2302962"/>
              <a:ext cx="4215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91744" y="2187593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684284" y="1782480"/>
              <a:ext cx="42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604111" y="1637168"/>
              <a:ext cx="4298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146213" y="1321004"/>
              <a:ext cx="42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741315" y="1321004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151173" y="1201232"/>
              <a:ext cx="42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741315" y="1201232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151173" y="1100834"/>
              <a:ext cx="4215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741315" y="1100834"/>
              <a:ext cx="4298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071826" y="4356708"/>
              <a:ext cx="46286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784295" y="4356708"/>
              <a:ext cx="45459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461948" y="2969637"/>
              <a:ext cx="214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595846" y="2969637"/>
              <a:ext cx="214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461948" y="2796143"/>
              <a:ext cx="214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595846" y="2796143"/>
              <a:ext cx="214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496561" y="4216680"/>
              <a:ext cx="7108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336214" y="4216680"/>
              <a:ext cx="7108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44682" y="4245742"/>
              <a:ext cx="7108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86029" y="4245742"/>
              <a:ext cx="70255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696581" y="4397219"/>
              <a:ext cx="8100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046305" y="4422759"/>
              <a:ext cx="81827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6032152" y="5010173"/>
              <a:ext cx="9257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6032152" y="4716025"/>
              <a:ext cx="9257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809091" y="4711622"/>
              <a:ext cx="9174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809091" y="4981110"/>
              <a:ext cx="9174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641305" y="3841510"/>
              <a:ext cx="95877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309141" y="3202136"/>
              <a:ext cx="10744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443764" y="1492737"/>
              <a:ext cx="77694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433846" y="3939266"/>
              <a:ext cx="9918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435499" y="1231175"/>
              <a:ext cx="9918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435499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569397" y="279614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435499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569397" y="296963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7183509" y="4071368"/>
              <a:ext cx="84306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7183509" y="4159436"/>
              <a:ext cx="84306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657734" y="3955998"/>
              <a:ext cx="84306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657734" y="4043186"/>
              <a:ext cx="84306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71121" y="2621769"/>
              <a:ext cx="107449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272875" y="2953785"/>
              <a:ext cx="401694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272875" y="3677704"/>
              <a:ext cx="401694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272875" y="3504210"/>
              <a:ext cx="160347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86947" y="3098216"/>
              <a:ext cx="161173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86947" y="3823016"/>
              <a:ext cx="161173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897631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978631" y="315634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737284" y="3098216"/>
              <a:ext cx="160347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763733" y="3011029"/>
              <a:ext cx="509143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978631" y="3156341"/>
              <a:ext cx="240521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710009" y="3764010"/>
              <a:ext cx="18762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978631" y="3823016"/>
              <a:ext cx="240521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629835" y="373582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629835" y="3823016"/>
              <a:ext cx="589316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272875" y="4082816"/>
              <a:ext cx="26449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763733" y="3591397"/>
              <a:ext cx="26449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791009" y="3040091"/>
              <a:ext cx="401694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763733" y="3910203"/>
              <a:ext cx="375245" cy="2818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112528" y="3126398"/>
              <a:ext cx="52898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8005080" y="3098216"/>
              <a:ext cx="52898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871182" y="3098216"/>
              <a:ext cx="53725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112528" y="3881141"/>
              <a:ext cx="5289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8005080" y="3851198"/>
              <a:ext cx="52898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871182" y="3851198"/>
              <a:ext cx="53725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299324" y="4111879"/>
              <a:ext cx="187623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951355" y="2981086"/>
              <a:ext cx="18762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951355" y="3764010"/>
              <a:ext cx="214898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897631" y="3586113"/>
              <a:ext cx="81000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763733" y="3127279"/>
              <a:ext cx="27276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978428" y="3602846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978428" y="3487477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978428" y="2993415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978428" y="2877166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978428" y="2413928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978428" y="2327621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758774" y="3957760"/>
              <a:ext cx="75215" cy="199034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134018" y="4037021"/>
              <a:ext cx="75215" cy="199915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833988" y="3158102"/>
              <a:ext cx="74388" cy="199915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134018" y="3198614"/>
              <a:ext cx="75215" cy="199034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960244" y="1791287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960244" y="1822111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960244" y="1852935"/>
              <a:ext cx="148775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960244" y="1882878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960244" y="1915463"/>
              <a:ext cx="148775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960244" y="1760464"/>
              <a:ext cx="148775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671060" y="4643810"/>
              <a:ext cx="9339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671060" y="4854292"/>
              <a:ext cx="93398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671060" y="4556622"/>
              <a:ext cx="93398" cy="261562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440458" y="1590492"/>
              <a:ext cx="5289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6206550" y="3764010"/>
              <a:ext cx="5289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8652" y="3757846"/>
              <a:ext cx="60337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6160264" y="4340856"/>
              <a:ext cx="5207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1805" y="4339094"/>
              <a:ext cx="60336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1795" y="4022050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81846" y="4022050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6004050" y="3314863"/>
              <a:ext cx="52898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0999" y="3530630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6703" y="3454011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6703" y="3527108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07468" y="2840177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08295" y="2948501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3560" y="2928245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96611" y="2699268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45448" y="2743302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7774" y="2359326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97438" y="2608558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8601" y="2142679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1835" y="2209610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5968" y="2304724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7774" y="1953332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1162" y="1680321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1754" y="1699696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24744" y="1321004"/>
              <a:ext cx="60336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8652" y="1324527"/>
              <a:ext cx="60337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513193" y="529199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463500" y="5731449"/>
              <a:ext cx="104473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5238683" y="529199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5238683" y="5291990"/>
              <a:ext cx="127451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5238683" y="5451393"/>
              <a:ext cx="224816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6250356" y="5771960"/>
              <a:ext cx="16034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988346" y="5771960"/>
              <a:ext cx="16034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725509" y="5771960"/>
              <a:ext cx="16034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988346" y="5742898"/>
              <a:ext cx="17605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6242091" y="5745540"/>
              <a:ext cx="176051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456695" y="5708685"/>
              <a:ext cx="170852" cy="5785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450395" y="5688429"/>
              <a:ext cx="187585" cy="1115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506479" y="5332501"/>
              <a:ext cx="28102" cy="163806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503999" y="5532416"/>
              <a:ext cx="28102" cy="163806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5353571" y="5332501"/>
              <a:ext cx="17026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5351091" y="5532416"/>
              <a:ext cx="170265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538714" y="5103037"/>
              <a:ext cx="795122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689142" y="5572046"/>
              <a:ext cx="3802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688316" y="5532416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689142" y="5372132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688316" y="5332501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875938" y="5572046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875938" y="5532416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876765" y="5372132"/>
              <a:ext cx="3802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875938" y="5332501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6064387" y="5572046"/>
              <a:ext cx="3802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6063560" y="5532416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6064387" y="5372132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6063560" y="5332501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6289203" y="5572046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6288377" y="5532416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6289203" y="5372132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6288377" y="5332501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164600" y="532369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852070" y="532369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852070" y="5757870"/>
              <a:ext cx="104473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896804" y="5498069"/>
              <a:ext cx="267796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852070" y="5323695"/>
              <a:ext cx="131253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852070" y="5178382"/>
              <a:ext cx="133898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7040519" y="5178382"/>
              <a:ext cx="320694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414111" y="5178382"/>
              <a:ext cx="16200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629009" y="5178382"/>
              <a:ext cx="160347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843906" y="5178382"/>
              <a:ext cx="29424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985968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985968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985968" y="5729688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8004253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8004253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972018" y="5638978"/>
              <a:ext cx="26449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308315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308315" y="5729688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308315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7147968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7147968" y="5729688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7147968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495111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495111" y="5729688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495111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683560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683560" y="5729688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683560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843906" y="5381820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843906" y="5729688"/>
              <a:ext cx="26449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843906" y="5526251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930417" y="5266490"/>
              <a:ext cx="86307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903141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876692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850243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822968" y="5266490"/>
              <a:ext cx="86307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7118039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7089937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7063488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7037039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7010590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251937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223835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197386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7170937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7144488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278386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465182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438733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412284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385008" y="5266490"/>
              <a:ext cx="86307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491631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706528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678426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651977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625528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749508" y="5251465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893324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866875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840426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813977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919773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8027222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8000773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974324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947049" y="5266490"/>
              <a:ext cx="86307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8048712" y="5250584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985968" y="5700626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308315" y="5700626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7147968" y="5700626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495111" y="5700626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683560" y="5700626"/>
              <a:ext cx="26449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843906" y="5700626"/>
              <a:ext cx="26449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985968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308315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7147968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495111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683560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843906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985968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308315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7147968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495111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683560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843906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8004253" y="5556194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8004253" y="5410882"/>
              <a:ext cx="26449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955488" y="5617842"/>
              <a:ext cx="26449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8081773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599080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518080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304835" y="5267317"/>
              <a:ext cx="86307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825621" y="5556194"/>
              <a:ext cx="160347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987328" y="5782662"/>
              <a:ext cx="170852" cy="5785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271948" y="5780767"/>
              <a:ext cx="196714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590988" y="5780767"/>
              <a:ext cx="160347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276907" y="5751705"/>
              <a:ext cx="17687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581070" y="5751705"/>
              <a:ext cx="176051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711267" y="5717492"/>
              <a:ext cx="170852" cy="5785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710339" y="5689776"/>
              <a:ext cx="187585" cy="112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7108488" y="4955198"/>
              <a:ext cx="721561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7066968" y="5620483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7066968" y="5580853"/>
              <a:ext cx="12563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7181029" y="5620483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7179376" y="5580853"/>
              <a:ext cx="15538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367825" y="5620483"/>
              <a:ext cx="38020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367825" y="5580853"/>
              <a:ext cx="15538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554621" y="5620483"/>
              <a:ext cx="38020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549662" y="5580853"/>
              <a:ext cx="15538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7181029" y="4525799"/>
              <a:ext cx="59510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365713" y="4600303"/>
              <a:ext cx="68693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590529" y="4600303"/>
              <a:ext cx="68693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820718" y="4600717"/>
              <a:ext cx="68693" cy="421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900110" y="4310032"/>
              <a:ext cx="76041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982561" y="3259381"/>
              <a:ext cx="911663" cy="2465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982561" y="3286682"/>
              <a:ext cx="911663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980907" y="3156341"/>
              <a:ext cx="911663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980907" y="3185404"/>
              <a:ext cx="911663" cy="2553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6058601" y="2686058"/>
              <a:ext cx="848020" cy="2554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6058601" y="2713359"/>
              <a:ext cx="84802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6056948" y="2585660"/>
              <a:ext cx="84802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6056948" y="2612962"/>
              <a:ext cx="848020" cy="25539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6152826" y="2111855"/>
              <a:ext cx="84802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6152826" y="2139156"/>
              <a:ext cx="84802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6151173" y="2011457"/>
              <a:ext cx="848020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6151173" y="2038758"/>
              <a:ext cx="848020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735795" y="4509593"/>
              <a:ext cx="68693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605203" y="4509593"/>
              <a:ext cx="68693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6020948" y="4509593"/>
              <a:ext cx="68693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875066" y="4510006"/>
              <a:ext cx="68693" cy="421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786673" y="4113659"/>
              <a:ext cx="70778" cy="68680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786672" y="3912845"/>
              <a:ext cx="70778" cy="68680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965566" y="3618258"/>
              <a:ext cx="70778" cy="68680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965565" y="3370347"/>
              <a:ext cx="70778" cy="68680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7073099" y="4125096"/>
              <a:ext cx="70778" cy="68680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7073099" y="3915461"/>
              <a:ext cx="70778" cy="68680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820966" y="3599851"/>
              <a:ext cx="70778" cy="68680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820966" y="3395052"/>
              <a:ext cx="70778" cy="68680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6148610" y="3611846"/>
              <a:ext cx="70778" cy="68680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6148609" y="3407046"/>
              <a:ext cx="70778" cy="68680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850620" y="3628973"/>
              <a:ext cx="70778" cy="68680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847010" y="3368550"/>
              <a:ext cx="70778" cy="68680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7112731" y="3046269"/>
              <a:ext cx="70778" cy="68680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7112731" y="2755348"/>
              <a:ext cx="70778" cy="68680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816681" y="3044501"/>
              <a:ext cx="70778" cy="68680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821869" y="2819928"/>
              <a:ext cx="70778" cy="68680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6146576" y="3043531"/>
              <a:ext cx="70778" cy="68680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6151764" y="2818958"/>
              <a:ext cx="70778" cy="68680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810024" y="3009027"/>
              <a:ext cx="70778" cy="68680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815211" y="2801427"/>
              <a:ext cx="70778" cy="68680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635842" y="2468365"/>
              <a:ext cx="70778" cy="68680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633039" y="2260696"/>
              <a:ext cx="70778" cy="68680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7051340" y="2348074"/>
              <a:ext cx="70778" cy="68680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7052091" y="2187593"/>
              <a:ext cx="70778" cy="68680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6157936" y="2458849"/>
              <a:ext cx="70778" cy="68680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6158763" y="2264036"/>
              <a:ext cx="70778" cy="68680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817145" y="2437043"/>
              <a:ext cx="70778" cy="68680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818459" y="2237724"/>
              <a:ext cx="70778" cy="68680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6132466" y="1882119"/>
              <a:ext cx="70778" cy="68680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6135703" y="1627487"/>
              <a:ext cx="70778" cy="68680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828640" y="1839055"/>
              <a:ext cx="70778" cy="68680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825477" y="1605396"/>
              <a:ext cx="70778" cy="68680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7067685" y="1852935"/>
              <a:ext cx="70778" cy="68680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7070921" y="1598303"/>
              <a:ext cx="70778" cy="68680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891959" y="1878487"/>
              <a:ext cx="70778" cy="68680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888742" y="1622209"/>
              <a:ext cx="70778" cy="68680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pic>
        <p:nvPicPr>
          <p:cNvPr id="738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66" y="1410653"/>
            <a:ext cx="4257378" cy="3405141"/>
          </a:xfrm>
          <a:prstGeom prst="rect">
            <a:avLst/>
          </a:prstGeom>
          <a:noFill/>
          <a:ln w="635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9084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VINILO PASARELAS 3 Y 4 (17,48 x 1,90 M.)</a:t>
            </a:r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349961" y="1424686"/>
            <a:ext cx="4551553" cy="358978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2540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25400">
                <a:lnSpc>
                  <a:spcPts val="1045"/>
                </a:lnSpc>
              </a:pPr>
              <a:t>81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1424" name="1423 Grupo"/>
          <p:cNvGrpSpPr/>
          <p:nvPr/>
        </p:nvGrpSpPr>
        <p:grpSpPr>
          <a:xfrm>
            <a:off x="5174952" y="1102883"/>
            <a:ext cx="3664248" cy="5361102"/>
            <a:chOff x="5216458" y="1120266"/>
            <a:chExt cx="3445804" cy="5189054"/>
          </a:xfrm>
        </p:grpSpPr>
        <p:sp>
          <p:nvSpPr>
            <p:cNvPr id="1425" name="Rectangle 1465"/>
            <p:cNvSpPr>
              <a:spLocks noChangeArrowheads="1"/>
            </p:cNvSpPr>
            <p:nvPr/>
          </p:nvSpPr>
          <p:spPr bwMode="auto">
            <a:xfrm>
              <a:off x="6300866" y="1512828"/>
              <a:ext cx="320694" cy="1248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6" name="Rectangle 1466"/>
            <p:cNvSpPr>
              <a:spLocks noChangeArrowheads="1"/>
            </p:cNvSpPr>
            <p:nvPr/>
          </p:nvSpPr>
          <p:spPr bwMode="auto">
            <a:xfrm>
              <a:off x="5909090" y="1120266"/>
              <a:ext cx="1162101" cy="3925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7" name="Rectangle 1468"/>
            <p:cNvSpPr>
              <a:spLocks noChangeArrowheads="1"/>
            </p:cNvSpPr>
            <p:nvPr/>
          </p:nvSpPr>
          <p:spPr bwMode="auto">
            <a:xfrm>
              <a:off x="5242907" y="1512828"/>
              <a:ext cx="466989" cy="5964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8" name="Rectangle 1469"/>
            <p:cNvSpPr>
              <a:spLocks noChangeArrowheads="1"/>
            </p:cNvSpPr>
            <p:nvPr/>
          </p:nvSpPr>
          <p:spPr bwMode="auto">
            <a:xfrm>
              <a:off x="5242907" y="2234112"/>
              <a:ext cx="466989" cy="53167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9" name="Rectangle 1470"/>
            <p:cNvSpPr>
              <a:spLocks noChangeArrowheads="1"/>
            </p:cNvSpPr>
            <p:nvPr/>
          </p:nvSpPr>
          <p:spPr bwMode="auto">
            <a:xfrm>
              <a:off x="5296631" y="2829624"/>
              <a:ext cx="402520" cy="528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0" name="Rectangle 1471"/>
            <p:cNvSpPr>
              <a:spLocks noChangeArrowheads="1"/>
            </p:cNvSpPr>
            <p:nvPr/>
          </p:nvSpPr>
          <p:spPr bwMode="auto">
            <a:xfrm>
              <a:off x="5242907" y="3456579"/>
              <a:ext cx="471122" cy="4983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1" name="Rectangle 1472"/>
            <p:cNvSpPr>
              <a:spLocks noChangeArrowheads="1"/>
            </p:cNvSpPr>
            <p:nvPr/>
          </p:nvSpPr>
          <p:spPr bwMode="auto">
            <a:xfrm>
              <a:off x="5270182" y="4115930"/>
              <a:ext cx="390122" cy="35826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2" name="Rectangle 1473"/>
            <p:cNvSpPr>
              <a:spLocks noChangeArrowheads="1"/>
            </p:cNvSpPr>
            <p:nvPr/>
          </p:nvSpPr>
          <p:spPr bwMode="auto">
            <a:xfrm>
              <a:off x="6021498" y="4167382"/>
              <a:ext cx="900091" cy="44210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3" name="Rectangle 1474"/>
            <p:cNvSpPr>
              <a:spLocks noChangeArrowheads="1"/>
            </p:cNvSpPr>
            <p:nvPr/>
          </p:nvSpPr>
          <p:spPr bwMode="auto">
            <a:xfrm>
              <a:off x="7262120" y="4146420"/>
              <a:ext cx="418224" cy="35826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4" name="Rectangle 1475"/>
            <p:cNvSpPr>
              <a:spLocks noChangeArrowheads="1"/>
            </p:cNvSpPr>
            <p:nvPr/>
          </p:nvSpPr>
          <p:spPr bwMode="auto">
            <a:xfrm>
              <a:off x="7198477" y="3456579"/>
              <a:ext cx="533112" cy="52976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5" name="Rectangle 1476"/>
            <p:cNvSpPr>
              <a:spLocks noChangeArrowheads="1"/>
            </p:cNvSpPr>
            <p:nvPr/>
          </p:nvSpPr>
          <p:spPr bwMode="auto">
            <a:xfrm>
              <a:off x="7278651" y="2829624"/>
              <a:ext cx="462031" cy="5640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6" name="Rectangle 1477"/>
            <p:cNvSpPr>
              <a:spLocks noChangeArrowheads="1"/>
            </p:cNvSpPr>
            <p:nvPr/>
          </p:nvSpPr>
          <p:spPr bwMode="auto">
            <a:xfrm>
              <a:off x="7198477" y="2234112"/>
              <a:ext cx="535592" cy="53167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7" name="Rectangle 1478"/>
            <p:cNvSpPr>
              <a:spLocks noChangeArrowheads="1"/>
            </p:cNvSpPr>
            <p:nvPr/>
          </p:nvSpPr>
          <p:spPr bwMode="auto">
            <a:xfrm>
              <a:off x="7198477" y="1544271"/>
              <a:ext cx="535592" cy="5964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8" name="Oval 1479"/>
            <p:cNvSpPr>
              <a:spLocks noChangeArrowheads="1"/>
            </p:cNvSpPr>
            <p:nvPr/>
          </p:nvSpPr>
          <p:spPr bwMode="auto">
            <a:xfrm flipV="1">
              <a:off x="6287641" y="4318881"/>
              <a:ext cx="333918" cy="15149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9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323907" y="4146420"/>
              <a:ext cx="119020" cy="2829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40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466273" y="4177863"/>
              <a:ext cx="118194" cy="2829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41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407386" y="3567106"/>
              <a:ext cx="118194" cy="2810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42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347253" y="3567106"/>
              <a:ext cx="119020" cy="2810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43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404080" y="2923953"/>
              <a:ext cx="119847" cy="2820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44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466273" y="2986839"/>
              <a:ext cx="119020" cy="2820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45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434662" y="2375129"/>
              <a:ext cx="119847" cy="2810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46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375355" y="2375129"/>
              <a:ext cx="119020" cy="2810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47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407386" y="1684335"/>
              <a:ext cx="118194" cy="28203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48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438997" y="1669090"/>
              <a:ext cx="238867" cy="28108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49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306651" y="4524690"/>
              <a:ext cx="301684" cy="609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50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6249621" y="1448989"/>
              <a:ext cx="409132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51" name="Oval 1492"/>
            <p:cNvSpPr>
              <a:spLocks noChangeArrowheads="1"/>
            </p:cNvSpPr>
            <p:nvPr/>
          </p:nvSpPr>
          <p:spPr bwMode="auto">
            <a:xfrm>
              <a:off x="6396743" y="1228887"/>
              <a:ext cx="140510" cy="126725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2" name="AutoShape 1493"/>
            <p:cNvSpPr>
              <a:spLocks noChangeArrowheads="1"/>
            </p:cNvSpPr>
            <p:nvPr/>
          </p:nvSpPr>
          <p:spPr bwMode="auto">
            <a:xfrm rot="10800000">
              <a:off x="6667845" y="1324169"/>
              <a:ext cx="43806" cy="6669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3" name="AutoShape 1494"/>
            <p:cNvSpPr>
              <a:spLocks noChangeArrowheads="1"/>
            </p:cNvSpPr>
            <p:nvPr/>
          </p:nvSpPr>
          <p:spPr bwMode="auto">
            <a:xfrm rot="10800000">
              <a:off x="6639743" y="1355613"/>
              <a:ext cx="43806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4" name="AutoShape 1495"/>
            <p:cNvSpPr>
              <a:spLocks noChangeArrowheads="1"/>
            </p:cNvSpPr>
            <p:nvPr/>
          </p:nvSpPr>
          <p:spPr bwMode="auto">
            <a:xfrm rot="16200000">
              <a:off x="6672350" y="1224382"/>
              <a:ext cx="50500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5" name="AutoShape 1496"/>
            <p:cNvSpPr>
              <a:spLocks noChangeArrowheads="1"/>
            </p:cNvSpPr>
            <p:nvPr/>
          </p:nvSpPr>
          <p:spPr bwMode="auto">
            <a:xfrm rot="16200000">
              <a:off x="6643835" y="1257191"/>
              <a:ext cx="50500" cy="5868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6" name="AutoShape 1501"/>
            <p:cNvSpPr>
              <a:spLocks noChangeArrowheads="1"/>
            </p:cNvSpPr>
            <p:nvPr/>
          </p:nvSpPr>
          <p:spPr bwMode="auto">
            <a:xfrm rot="16200000">
              <a:off x="6667391" y="1115761"/>
              <a:ext cx="50500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7" name="AutoShape 1502"/>
            <p:cNvSpPr>
              <a:spLocks noChangeArrowheads="1"/>
            </p:cNvSpPr>
            <p:nvPr/>
          </p:nvSpPr>
          <p:spPr bwMode="auto">
            <a:xfrm rot="16200000">
              <a:off x="6644787" y="1147618"/>
              <a:ext cx="48594" cy="58683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8" name="AutoShape 1503"/>
            <p:cNvSpPr>
              <a:spLocks noChangeArrowheads="1"/>
            </p:cNvSpPr>
            <p:nvPr/>
          </p:nvSpPr>
          <p:spPr bwMode="auto">
            <a:xfrm rot="16200000">
              <a:off x="6240901" y="1115761"/>
              <a:ext cx="50500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9" name="AutoShape 1504"/>
            <p:cNvSpPr>
              <a:spLocks noChangeArrowheads="1"/>
            </p:cNvSpPr>
            <p:nvPr/>
          </p:nvSpPr>
          <p:spPr bwMode="auto">
            <a:xfrm rot="16200000">
              <a:off x="6213339" y="1146791"/>
              <a:ext cx="48594" cy="603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0" name="AutoShape 1505"/>
            <p:cNvSpPr>
              <a:spLocks noChangeArrowheads="1"/>
            </p:cNvSpPr>
            <p:nvPr/>
          </p:nvSpPr>
          <p:spPr bwMode="auto">
            <a:xfrm rot="16200000">
              <a:off x="6240901" y="1224382"/>
              <a:ext cx="50500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1" name="AutoShape 1506"/>
            <p:cNvSpPr>
              <a:spLocks noChangeArrowheads="1"/>
            </p:cNvSpPr>
            <p:nvPr/>
          </p:nvSpPr>
          <p:spPr bwMode="auto">
            <a:xfrm rot="16200000">
              <a:off x="6212386" y="1256365"/>
              <a:ext cx="50500" cy="603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2" name="AutoShape 1507"/>
            <p:cNvSpPr>
              <a:spLocks noChangeArrowheads="1"/>
            </p:cNvSpPr>
            <p:nvPr/>
          </p:nvSpPr>
          <p:spPr bwMode="auto">
            <a:xfrm rot="16200000">
              <a:off x="6679439" y="1694598"/>
              <a:ext cx="49547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3" name="AutoShape 1508"/>
            <p:cNvSpPr>
              <a:spLocks noChangeArrowheads="1"/>
            </p:cNvSpPr>
            <p:nvPr/>
          </p:nvSpPr>
          <p:spPr bwMode="auto">
            <a:xfrm rot="16200000">
              <a:off x="6650034" y="1726518"/>
              <a:ext cx="50499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4" name="AutoShape 1509"/>
            <p:cNvSpPr>
              <a:spLocks noChangeArrowheads="1"/>
            </p:cNvSpPr>
            <p:nvPr/>
          </p:nvSpPr>
          <p:spPr bwMode="auto">
            <a:xfrm rot="16200000">
              <a:off x="6805421" y="2290587"/>
              <a:ext cx="50499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5" name="AutoShape 1510"/>
            <p:cNvSpPr>
              <a:spLocks noChangeArrowheads="1"/>
            </p:cNvSpPr>
            <p:nvPr/>
          </p:nvSpPr>
          <p:spPr bwMode="auto">
            <a:xfrm rot="16200000">
              <a:off x="6776493" y="2322983"/>
              <a:ext cx="50499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6" name="AutoShape 1511"/>
            <p:cNvSpPr>
              <a:spLocks noChangeArrowheads="1"/>
            </p:cNvSpPr>
            <p:nvPr/>
          </p:nvSpPr>
          <p:spPr bwMode="auto">
            <a:xfrm rot="16200000">
              <a:off x="6805898" y="2415883"/>
              <a:ext cx="49547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7" name="AutoShape 1512"/>
            <p:cNvSpPr>
              <a:spLocks noChangeArrowheads="1"/>
            </p:cNvSpPr>
            <p:nvPr/>
          </p:nvSpPr>
          <p:spPr bwMode="auto">
            <a:xfrm rot="16200000">
              <a:off x="6776493" y="2447802"/>
              <a:ext cx="50500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8" name="AutoShape 1513"/>
            <p:cNvSpPr>
              <a:spLocks noChangeArrowheads="1"/>
            </p:cNvSpPr>
            <p:nvPr/>
          </p:nvSpPr>
          <p:spPr bwMode="auto">
            <a:xfrm rot="16200000">
              <a:off x="7016663" y="2980904"/>
              <a:ext cx="49547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9" name="AutoShape 1514"/>
            <p:cNvSpPr>
              <a:spLocks noChangeArrowheads="1"/>
            </p:cNvSpPr>
            <p:nvPr/>
          </p:nvSpPr>
          <p:spPr bwMode="auto">
            <a:xfrm rot="16200000">
              <a:off x="6987671" y="3012411"/>
              <a:ext cx="50499" cy="603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0" name="AutoShape 1515"/>
            <p:cNvSpPr>
              <a:spLocks noChangeArrowheads="1"/>
            </p:cNvSpPr>
            <p:nvPr/>
          </p:nvSpPr>
          <p:spPr bwMode="auto">
            <a:xfrm rot="16200000">
              <a:off x="7016663" y="3106677"/>
              <a:ext cx="49547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1" name="AutoShape 1516"/>
            <p:cNvSpPr>
              <a:spLocks noChangeArrowheads="1"/>
            </p:cNvSpPr>
            <p:nvPr/>
          </p:nvSpPr>
          <p:spPr bwMode="auto">
            <a:xfrm rot="16200000">
              <a:off x="6987671" y="3138183"/>
              <a:ext cx="50499" cy="603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2" name="AutoShape 1517"/>
            <p:cNvSpPr>
              <a:spLocks noChangeArrowheads="1"/>
            </p:cNvSpPr>
            <p:nvPr/>
          </p:nvSpPr>
          <p:spPr bwMode="auto">
            <a:xfrm rot="16200000">
              <a:off x="6626541" y="3770792"/>
              <a:ext cx="49547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3" name="AutoShape 1518"/>
            <p:cNvSpPr>
              <a:spLocks noChangeArrowheads="1"/>
            </p:cNvSpPr>
            <p:nvPr/>
          </p:nvSpPr>
          <p:spPr bwMode="auto">
            <a:xfrm rot="16200000">
              <a:off x="6597136" y="3802711"/>
              <a:ext cx="50500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AutoShape 1519"/>
            <p:cNvSpPr>
              <a:spLocks noChangeArrowheads="1"/>
            </p:cNvSpPr>
            <p:nvPr/>
          </p:nvSpPr>
          <p:spPr bwMode="auto">
            <a:xfrm rot="16200000">
              <a:off x="6626065" y="3644543"/>
              <a:ext cx="50500" cy="5951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AutoShape 1520"/>
            <p:cNvSpPr>
              <a:spLocks noChangeArrowheads="1"/>
            </p:cNvSpPr>
            <p:nvPr/>
          </p:nvSpPr>
          <p:spPr bwMode="auto">
            <a:xfrm rot="16200000">
              <a:off x="6597136" y="3676939"/>
              <a:ext cx="50500" cy="595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AutoShape 1521"/>
            <p:cNvSpPr>
              <a:spLocks noChangeArrowheads="1"/>
            </p:cNvSpPr>
            <p:nvPr/>
          </p:nvSpPr>
          <p:spPr bwMode="auto">
            <a:xfrm rot="10800000">
              <a:off x="6208294" y="1324169"/>
              <a:ext cx="44633" cy="6669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AutoShape 1522"/>
            <p:cNvSpPr>
              <a:spLocks noChangeArrowheads="1"/>
            </p:cNvSpPr>
            <p:nvPr/>
          </p:nvSpPr>
          <p:spPr bwMode="auto">
            <a:xfrm rot="10800000">
              <a:off x="6190937" y="1355613"/>
              <a:ext cx="43806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AutoShape 1527"/>
            <p:cNvSpPr>
              <a:spLocks noChangeArrowheads="1"/>
            </p:cNvSpPr>
            <p:nvPr/>
          </p:nvSpPr>
          <p:spPr bwMode="auto">
            <a:xfrm rot="10800000">
              <a:off x="6798437" y="2579033"/>
              <a:ext cx="44633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AutoShape 1528"/>
            <p:cNvSpPr>
              <a:spLocks noChangeArrowheads="1"/>
            </p:cNvSpPr>
            <p:nvPr/>
          </p:nvSpPr>
          <p:spPr bwMode="auto">
            <a:xfrm rot="10800000">
              <a:off x="6769508" y="2609523"/>
              <a:ext cx="45459" cy="6669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AutoShape 1529"/>
            <p:cNvSpPr>
              <a:spLocks noChangeArrowheads="1"/>
            </p:cNvSpPr>
            <p:nvPr/>
          </p:nvSpPr>
          <p:spPr bwMode="auto">
            <a:xfrm rot="10800000">
              <a:off x="6933161" y="2704805"/>
              <a:ext cx="43806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AutoShape 1530"/>
            <p:cNvSpPr>
              <a:spLocks noChangeArrowheads="1"/>
            </p:cNvSpPr>
            <p:nvPr/>
          </p:nvSpPr>
          <p:spPr bwMode="auto">
            <a:xfrm rot="10800000">
              <a:off x="6904233" y="2736248"/>
              <a:ext cx="44633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AutoShape 1531"/>
            <p:cNvSpPr>
              <a:spLocks noChangeArrowheads="1"/>
            </p:cNvSpPr>
            <p:nvPr/>
          </p:nvSpPr>
          <p:spPr bwMode="auto">
            <a:xfrm rot="10800000">
              <a:off x="6930682" y="2829624"/>
              <a:ext cx="43806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AutoShape 1532"/>
            <p:cNvSpPr>
              <a:spLocks noChangeArrowheads="1"/>
            </p:cNvSpPr>
            <p:nvPr/>
          </p:nvSpPr>
          <p:spPr bwMode="auto">
            <a:xfrm rot="10800000">
              <a:off x="6901753" y="2861067"/>
              <a:ext cx="44633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AutoShape 1533"/>
            <p:cNvSpPr>
              <a:spLocks noChangeArrowheads="1"/>
            </p:cNvSpPr>
            <p:nvPr/>
          </p:nvSpPr>
          <p:spPr bwMode="auto">
            <a:xfrm>
              <a:off x="6621559" y="3958715"/>
              <a:ext cx="112408" cy="146734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5" name="AutoShape 1534"/>
            <p:cNvSpPr>
              <a:spLocks noChangeArrowheads="1"/>
            </p:cNvSpPr>
            <p:nvPr/>
          </p:nvSpPr>
          <p:spPr bwMode="auto">
            <a:xfrm>
              <a:off x="7146406" y="2703852"/>
              <a:ext cx="113235" cy="147687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6" name="AutoShape 1535"/>
            <p:cNvSpPr>
              <a:spLocks noChangeArrowheads="1"/>
            </p:cNvSpPr>
            <p:nvPr/>
          </p:nvSpPr>
          <p:spPr bwMode="auto">
            <a:xfrm rot="10800000">
              <a:off x="6930682" y="3300317"/>
              <a:ext cx="43806" cy="6669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7" name="AutoShape 1536"/>
            <p:cNvSpPr>
              <a:spLocks noChangeArrowheads="1"/>
            </p:cNvSpPr>
            <p:nvPr/>
          </p:nvSpPr>
          <p:spPr bwMode="auto">
            <a:xfrm rot="10800000">
              <a:off x="6901753" y="3331760"/>
              <a:ext cx="44633" cy="6669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8" name="AutoShape 1537"/>
            <p:cNvSpPr>
              <a:spLocks noChangeArrowheads="1"/>
            </p:cNvSpPr>
            <p:nvPr/>
          </p:nvSpPr>
          <p:spPr bwMode="auto">
            <a:xfrm rot="10800000">
              <a:off x="6621559" y="3525182"/>
              <a:ext cx="44633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9" name="AutoShape 1538"/>
            <p:cNvSpPr>
              <a:spLocks noChangeArrowheads="1"/>
            </p:cNvSpPr>
            <p:nvPr/>
          </p:nvSpPr>
          <p:spPr bwMode="auto">
            <a:xfrm rot="10800000">
              <a:off x="6619079" y="3870103"/>
              <a:ext cx="44633" cy="6669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0" name="AutoShape 1539"/>
            <p:cNvSpPr>
              <a:spLocks noChangeArrowheads="1"/>
            </p:cNvSpPr>
            <p:nvPr/>
          </p:nvSpPr>
          <p:spPr bwMode="auto">
            <a:xfrm rot="10800000">
              <a:off x="6643875" y="4524690"/>
              <a:ext cx="44633" cy="65744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1" name="AutoShape 1540"/>
            <p:cNvSpPr>
              <a:spLocks noChangeArrowheads="1"/>
            </p:cNvSpPr>
            <p:nvPr/>
          </p:nvSpPr>
          <p:spPr bwMode="auto">
            <a:xfrm rot="10800000">
              <a:off x="6222345" y="4524690"/>
              <a:ext cx="44633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2" name="AutoShape 1541"/>
            <p:cNvSpPr>
              <a:spLocks noChangeArrowheads="1"/>
            </p:cNvSpPr>
            <p:nvPr/>
          </p:nvSpPr>
          <p:spPr bwMode="auto">
            <a:xfrm rot="10800000">
              <a:off x="5805774" y="3426089"/>
              <a:ext cx="44633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3" name="AutoShape 1542"/>
            <p:cNvSpPr>
              <a:spLocks noChangeArrowheads="1"/>
            </p:cNvSpPr>
            <p:nvPr/>
          </p:nvSpPr>
          <p:spPr bwMode="auto">
            <a:xfrm rot="10800000">
              <a:off x="5805774" y="3331760"/>
              <a:ext cx="44633" cy="6669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4" name="AutoShape 1543"/>
            <p:cNvSpPr>
              <a:spLocks noChangeArrowheads="1"/>
            </p:cNvSpPr>
            <p:nvPr/>
          </p:nvSpPr>
          <p:spPr bwMode="auto">
            <a:xfrm rot="10800000">
              <a:off x="5805774" y="2829624"/>
              <a:ext cx="44633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5" name="AutoShape 1544"/>
            <p:cNvSpPr>
              <a:spLocks noChangeArrowheads="1"/>
            </p:cNvSpPr>
            <p:nvPr/>
          </p:nvSpPr>
          <p:spPr bwMode="auto">
            <a:xfrm rot="10800000">
              <a:off x="5805774" y="2736248"/>
              <a:ext cx="44633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496" name="Oval 1545"/>
            <p:cNvSpPr>
              <a:spLocks noChangeArrowheads="1"/>
            </p:cNvSpPr>
            <p:nvPr/>
          </p:nvSpPr>
          <p:spPr bwMode="auto">
            <a:xfrm>
              <a:off x="6395090" y="4167382"/>
              <a:ext cx="140510" cy="12577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7" name="AutoShape 1546"/>
            <p:cNvSpPr>
              <a:spLocks noChangeArrowheads="1"/>
            </p:cNvSpPr>
            <p:nvPr/>
          </p:nvSpPr>
          <p:spPr bwMode="auto">
            <a:xfrm rot="10800000">
              <a:off x="6930682" y="3426089"/>
              <a:ext cx="43806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8" name="AutoShape 1547"/>
            <p:cNvSpPr>
              <a:spLocks noChangeArrowheads="1"/>
            </p:cNvSpPr>
            <p:nvPr/>
          </p:nvSpPr>
          <p:spPr bwMode="auto">
            <a:xfrm rot="10800000">
              <a:off x="6901753" y="3456579"/>
              <a:ext cx="44633" cy="6669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9" name="AutoShape 1548"/>
            <p:cNvSpPr>
              <a:spLocks noChangeArrowheads="1"/>
            </p:cNvSpPr>
            <p:nvPr/>
          </p:nvSpPr>
          <p:spPr bwMode="auto">
            <a:xfrm>
              <a:off x="7184426" y="3346052"/>
              <a:ext cx="112408" cy="147687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00" name="AutoShape 1549"/>
            <p:cNvSpPr>
              <a:spLocks noChangeArrowheads="1"/>
            </p:cNvSpPr>
            <p:nvPr/>
          </p:nvSpPr>
          <p:spPr bwMode="auto">
            <a:xfrm>
              <a:off x="5671876" y="2861067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550"/>
            <p:cNvSpPr>
              <a:spLocks noChangeArrowheads="1"/>
            </p:cNvSpPr>
            <p:nvPr/>
          </p:nvSpPr>
          <p:spPr bwMode="auto">
            <a:xfrm>
              <a:off x="5966121" y="2577127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2" name="AutoShape 1551"/>
            <p:cNvSpPr>
              <a:spLocks noChangeArrowheads="1"/>
            </p:cNvSpPr>
            <p:nvPr/>
          </p:nvSpPr>
          <p:spPr bwMode="auto">
            <a:xfrm>
              <a:off x="5966121" y="2609523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552"/>
            <p:cNvSpPr>
              <a:spLocks noChangeArrowheads="1"/>
            </p:cNvSpPr>
            <p:nvPr/>
          </p:nvSpPr>
          <p:spPr bwMode="auto">
            <a:xfrm>
              <a:off x="5966121" y="2642871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53"/>
            <p:cNvSpPr>
              <a:spLocks noChangeArrowheads="1"/>
            </p:cNvSpPr>
            <p:nvPr/>
          </p:nvSpPr>
          <p:spPr bwMode="auto">
            <a:xfrm>
              <a:off x="5966121" y="2676220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54"/>
            <p:cNvSpPr>
              <a:spLocks noChangeArrowheads="1"/>
            </p:cNvSpPr>
            <p:nvPr/>
          </p:nvSpPr>
          <p:spPr bwMode="auto">
            <a:xfrm>
              <a:off x="5966121" y="2313196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55"/>
            <p:cNvSpPr>
              <a:spLocks noChangeArrowheads="1"/>
            </p:cNvSpPr>
            <p:nvPr/>
          </p:nvSpPr>
          <p:spPr bwMode="auto">
            <a:xfrm>
              <a:off x="5966121" y="2346545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56"/>
            <p:cNvSpPr>
              <a:spLocks noChangeArrowheads="1"/>
            </p:cNvSpPr>
            <p:nvPr/>
          </p:nvSpPr>
          <p:spPr bwMode="auto">
            <a:xfrm>
              <a:off x="5966121" y="2379893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57"/>
            <p:cNvSpPr>
              <a:spLocks noChangeArrowheads="1"/>
            </p:cNvSpPr>
            <p:nvPr/>
          </p:nvSpPr>
          <p:spPr bwMode="auto">
            <a:xfrm>
              <a:off x="5966121" y="2412289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58"/>
            <p:cNvSpPr>
              <a:spLocks noChangeArrowheads="1"/>
            </p:cNvSpPr>
            <p:nvPr/>
          </p:nvSpPr>
          <p:spPr bwMode="auto">
            <a:xfrm>
              <a:off x="5966121" y="2105481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59"/>
            <p:cNvSpPr>
              <a:spLocks noChangeArrowheads="1"/>
            </p:cNvSpPr>
            <p:nvPr/>
          </p:nvSpPr>
          <p:spPr bwMode="auto">
            <a:xfrm>
              <a:off x="5966121" y="2139783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60"/>
            <p:cNvSpPr>
              <a:spLocks noChangeArrowheads="1"/>
            </p:cNvSpPr>
            <p:nvPr/>
          </p:nvSpPr>
          <p:spPr bwMode="auto">
            <a:xfrm>
              <a:off x="5966121" y="2173132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61"/>
            <p:cNvSpPr>
              <a:spLocks noChangeArrowheads="1"/>
            </p:cNvSpPr>
            <p:nvPr/>
          </p:nvSpPr>
          <p:spPr bwMode="auto">
            <a:xfrm>
              <a:off x="5966121" y="2205528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62"/>
            <p:cNvSpPr>
              <a:spLocks noChangeArrowheads="1"/>
            </p:cNvSpPr>
            <p:nvPr/>
          </p:nvSpPr>
          <p:spPr bwMode="auto">
            <a:xfrm>
              <a:off x="5966121" y="3203129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63"/>
            <p:cNvSpPr>
              <a:spLocks noChangeArrowheads="1"/>
            </p:cNvSpPr>
            <p:nvPr/>
          </p:nvSpPr>
          <p:spPr bwMode="auto">
            <a:xfrm>
              <a:off x="5966121" y="3237431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64"/>
            <p:cNvSpPr>
              <a:spLocks noChangeArrowheads="1"/>
            </p:cNvSpPr>
            <p:nvPr/>
          </p:nvSpPr>
          <p:spPr bwMode="auto">
            <a:xfrm>
              <a:off x="5966121" y="3269826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65"/>
            <p:cNvSpPr>
              <a:spLocks noChangeArrowheads="1"/>
            </p:cNvSpPr>
            <p:nvPr/>
          </p:nvSpPr>
          <p:spPr bwMode="auto">
            <a:xfrm>
              <a:off x="5966121" y="3303175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66"/>
            <p:cNvSpPr>
              <a:spLocks noChangeArrowheads="1"/>
            </p:cNvSpPr>
            <p:nvPr/>
          </p:nvSpPr>
          <p:spPr bwMode="auto">
            <a:xfrm>
              <a:off x="5966121" y="2914425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67"/>
            <p:cNvSpPr>
              <a:spLocks noChangeArrowheads="1"/>
            </p:cNvSpPr>
            <p:nvPr/>
          </p:nvSpPr>
          <p:spPr bwMode="auto">
            <a:xfrm>
              <a:off x="5966121" y="2943962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68"/>
            <p:cNvSpPr>
              <a:spLocks noChangeArrowheads="1"/>
            </p:cNvSpPr>
            <p:nvPr/>
          </p:nvSpPr>
          <p:spPr bwMode="auto">
            <a:xfrm>
              <a:off x="5966121" y="2976358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69"/>
            <p:cNvSpPr>
              <a:spLocks noChangeArrowheads="1"/>
            </p:cNvSpPr>
            <p:nvPr/>
          </p:nvSpPr>
          <p:spPr bwMode="auto">
            <a:xfrm>
              <a:off x="5966121" y="3009707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70"/>
            <p:cNvSpPr>
              <a:spLocks noChangeArrowheads="1"/>
            </p:cNvSpPr>
            <p:nvPr/>
          </p:nvSpPr>
          <p:spPr bwMode="auto">
            <a:xfrm>
              <a:off x="5966121" y="3570917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71"/>
            <p:cNvSpPr>
              <a:spLocks noChangeArrowheads="1"/>
            </p:cNvSpPr>
            <p:nvPr/>
          </p:nvSpPr>
          <p:spPr bwMode="auto">
            <a:xfrm>
              <a:off x="5966121" y="3604266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72"/>
            <p:cNvSpPr>
              <a:spLocks noChangeArrowheads="1"/>
            </p:cNvSpPr>
            <p:nvPr/>
          </p:nvSpPr>
          <p:spPr bwMode="auto">
            <a:xfrm>
              <a:off x="5966121" y="3637615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73"/>
            <p:cNvSpPr>
              <a:spLocks noChangeArrowheads="1"/>
            </p:cNvSpPr>
            <p:nvPr/>
          </p:nvSpPr>
          <p:spPr bwMode="auto">
            <a:xfrm>
              <a:off x="5966121" y="3670010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74"/>
            <p:cNvSpPr>
              <a:spLocks noChangeArrowheads="1"/>
            </p:cNvSpPr>
            <p:nvPr/>
          </p:nvSpPr>
          <p:spPr bwMode="auto">
            <a:xfrm>
              <a:off x="5966121" y="3862480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75"/>
            <p:cNvSpPr>
              <a:spLocks noChangeArrowheads="1"/>
            </p:cNvSpPr>
            <p:nvPr/>
          </p:nvSpPr>
          <p:spPr bwMode="auto">
            <a:xfrm>
              <a:off x="5966121" y="3895829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76"/>
            <p:cNvSpPr>
              <a:spLocks noChangeArrowheads="1"/>
            </p:cNvSpPr>
            <p:nvPr/>
          </p:nvSpPr>
          <p:spPr bwMode="auto">
            <a:xfrm>
              <a:off x="5966121" y="3929177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77"/>
            <p:cNvSpPr>
              <a:spLocks noChangeArrowheads="1"/>
            </p:cNvSpPr>
            <p:nvPr/>
          </p:nvSpPr>
          <p:spPr bwMode="auto">
            <a:xfrm>
              <a:off x="5966121" y="3962526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801"/>
            <p:cNvSpPr>
              <a:spLocks noChangeArrowheads="1"/>
            </p:cNvSpPr>
            <p:nvPr/>
          </p:nvSpPr>
          <p:spPr bwMode="auto">
            <a:xfrm>
              <a:off x="5671876" y="292395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802"/>
            <p:cNvSpPr>
              <a:spLocks noChangeArrowheads="1"/>
            </p:cNvSpPr>
            <p:nvPr/>
          </p:nvSpPr>
          <p:spPr bwMode="auto">
            <a:xfrm>
              <a:off x="5671876" y="2986839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1" name="AutoShape 1803"/>
            <p:cNvSpPr>
              <a:spLocks noChangeArrowheads="1"/>
            </p:cNvSpPr>
            <p:nvPr/>
          </p:nvSpPr>
          <p:spPr bwMode="auto">
            <a:xfrm>
              <a:off x="5671876" y="3048772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2" name="AutoShape 1804"/>
            <p:cNvSpPr>
              <a:spLocks noChangeArrowheads="1"/>
            </p:cNvSpPr>
            <p:nvPr/>
          </p:nvSpPr>
          <p:spPr bwMode="auto">
            <a:xfrm>
              <a:off x="5671876" y="3111658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3" name="AutoShape 1805"/>
            <p:cNvSpPr>
              <a:spLocks noChangeArrowheads="1"/>
            </p:cNvSpPr>
            <p:nvPr/>
          </p:nvSpPr>
          <p:spPr bwMode="auto">
            <a:xfrm>
              <a:off x="5671876" y="3174544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4" name="AutoShape 1806"/>
            <p:cNvSpPr>
              <a:spLocks noChangeArrowheads="1"/>
            </p:cNvSpPr>
            <p:nvPr/>
          </p:nvSpPr>
          <p:spPr bwMode="auto">
            <a:xfrm>
              <a:off x="5671876" y="3237431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807"/>
            <p:cNvSpPr>
              <a:spLocks noChangeArrowheads="1"/>
            </p:cNvSpPr>
            <p:nvPr/>
          </p:nvSpPr>
          <p:spPr bwMode="auto">
            <a:xfrm>
              <a:off x="5671876" y="3299364"/>
              <a:ext cx="84306" cy="543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808"/>
            <p:cNvSpPr>
              <a:spLocks noChangeArrowheads="1"/>
            </p:cNvSpPr>
            <p:nvPr/>
          </p:nvSpPr>
          <p:spPr bwMode="auto">
            <a:xfrm>
              <a:off x="5699152" y="3488022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809"/>
            <p:cNvSpPr>
              <a:spLocks noChangeArrowheads="1"/>
            </p:cNvSpPr>
            <p:nvPr/>
          </p:nvSpPr>
          <p:spPr bwMode="auto">
            <a:xfrm>
              <a:off x="5699152" y="3550908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810"/>
            <p:cNvSpPr>
              <a:spLocks noChangeArrowheads="1"/>
            </p:cNvSpPr>
            <p:nvPr/>
          </p:nvSpPr>
          <p:spPr bwMode="auto">
            <a:xfrm>
              <a:off x="5699152" y="3613794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811"/>
            <p:cNvSpPr>
              <a:spLocks noChangeArrowheads="1"/>
            </p:cNvSpPr>
            <p:nvPr/>
          </p:nvSpPr>
          <p:spPr bwMode="auto">
            <a:xfrm>
              <a:off x="5699152" y="3675727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812"/>
            <p:cNvSpPr>
              <a:spLocks noChangeArrowheads="1"/>
            </p:cNvSpPr>
            <p:nvPr/>
          </p:nvSpPr>
          <p:spPr bwMode="auto">
            <a:xfrm>
              <a:off x="5699152" y="373861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813"/>
            <p:cNvSpPr>
              <a:spLocks noChangeArrowheads="1"/>
            </p:cNvSpPr>
            <p:nvPr/>
          </p:nvSpPr>
          <p:spPr bwMode="auto">
            <a:xfrm>
              <a:off x="5699152" y="3801500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2" name="AutoShape 1814"/>
            <p:cNvSpPr>
              <a:spLocks noChangeArrowheads="1"/>
            </p:cNvSpPr>
            <p:nvPr/>
          </p:nvSpPr>
          <p:spPr bwMode="auto">
            <a:xfrm>
              <a:off x="5699152" y="386343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815"/>
            <p:cNvSpPr>
              <a:spLocks noChangeArrowheads="1"/>
            </p:cNvSpPr>
            <p:nvPr/>
          </p:nvSpPr>
          <p:spPr bwMode="auto">
            <a:xfrm>
              <a:off x="5699152" y="3927272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4" name="AutoShape 1816"/>
            <p:cNvSpPr>
              <a:spLocks noChangeArrowheads="1"/>
            </p:cNvSpPr>
            <p:nvPr/>
          </p:nvSpPr>
          <p:spPr bwMode="auto">
            <a:xfrm>
              <a:off x="5699152" y="2264602"/>
              <a:ext cx="84306" cy="543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817"/>
            <p:cNvSpPr>
              <a:spLocks noChangeArrowheads="1"/>
            </p:cNvSpPr>
            <p:nvPr/>
          </p:nvSpPr>
          <p:spPr bwMode="auto">
            <a:xfrm>
              <a:off x="5699152" y="2328441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6" name="AutoShape 1818"/>
            <p:cNvSpPr>
              <a:spLocks noChangeArrowheads="1"/>
            </p:cNvSpPr>
            <p:nvPr/>
          </p:nvSpPr>
          <p:spPr bwMode="auto">
            <a:xfrm>
              <a:off x="5699152" y="2391327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819"/>
            <p:cNvSpPr>
              <a:spLocks noChangeArrowheads="1"/>
            </p:cNvSpPr>
            <p:nvPr/>
          </p:nvSpPr>
          <p:spPr bwMode="auto">
            <a:xfrm>
              <a:off x="5699152" y="2453261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8" name="AutoShape 1820"/>
            <p:cNvSpPr>
              <a:spLocks noChangeArrowheads="1"/>
            </p:cNvSpPr>
            <p:nvPr/>
          </p:nvSpPr>
          <p:spPr bwMode="auto">
            <a:xfrm>
              <a:off x="5699152" y="2516147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821"/>
            <p:cNvSpPr>
              <a:spLocks noChangeArrowheads="1"/>
            </p:cNvSpPr>
            <p:nvPr/>
          </p:nvSpPr>
          <p:spPr bwMode="auto">
            <a:xfrm>
              <a:off x="5699152" y="257903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822"/>
            <p:cNvSpPr>
              <a:spLocks noChangeArrowheads="1"/>
            </p:cNvSpPr>
            <p:nvPr/>
          </p:nvSpPr>
          <p:spPr bwMode="auto">
            <a:xfrm>
              <a:off x="5699152" y="2640966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823"/>
            <p:cNvSpPr>
              <a:spLocks noChangeArrowheads="1"/>
            </p:cNvSpPr>
            <p:nvPr/>
          </p:nvSpPr>
          <p:spPr bwMode="auto">
            <a:xfrm>
              <a:off x="5699152" y="2704805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824"/>
            <p:cNvSpPr>
              <a:spLocks noChangeArrowheads="1"/>
            </p:cNvSpPr>
            <p:nvPr/>
          </p:nvSpPr>
          <p:spPr bwMode="auto">
            <a:xfrm>
              <a:off x="7224926" y="2861067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825"/>
            <p:cNvSpPr>
              <a:spLocks noChangeArrowheads="1"/>
            </p:cNvSpPr>
            <p:nvPr/>
          </p:nvSpPr>
          <p:spPr bwMode="auto">
            <a:xfrm>
              <a:off x="7224926" y="292395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826"/>
            <p:cNvSpPr>
              <a:spLocks noChangeArrowheads="1"/>
            </p:cNvSpPr>
            <p:nvPr/>
          </p:nvSpPr>
          <p:spPr bwMode="auto">
            <a:xfrm>
              <a:off x="7224926" y="2986839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827"/>
            <p:cNvSpPr>
              <a:spLocks noChangeArrowheads="1"/>
            </p:cNvSpPr>
            <p:nvPr/>
          </p:nvSpPr>
          <p:spPr bwMode="auto">
            <a:xfrm>
              <a:off x="7224926" y="3048772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828"/>
            <p:cNvSpPr>
              <a:spLocks noChangeArrowheads="1"/>
            </p:cNvSpPr>
            <p:nvPr/>
          </p:nvSpPr>
          <p:spPr bwMode="auto">
            <a:xfrm>
              <a:off x="7224926" y="3111658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829"/>
            <p:cNvSpPr>
              <a:spLocks noChangeArrowheads="1"/>
            </p:cNvSpPr>
            <p:nvPr/>
          </p:nvSpPr>
          <p:spPr bwMode="auto">
            <a:xfrm>
              <a:off x="7224926" y="3174544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830"/>
            <p:cNvSpPr>
              <a:spLocks noChangeArrowheads="1"/>
            </p:cNvSpPr>
            <p:nvPr/>
          </p:nvSpPr>
          <p:spPr bwMode="auto">
            <a:xfrm>
              <a:off x="7224926" y="3237431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831"/>
            <p:cNvSpPr>
              <a:spLocks noChangeArrowheads="1"/>
            </p:cNvSpPr>
            <p:nvPr/>
          </p:nvSpPr>
          <p:spPr bwMode="auto">
            <a:xfrm>
              <a:off x="7224926" y="3299364"/>
              <a:ext cx="84306" cy="543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833"/>
            <p:cNvSpPr>
              <a:spLocks noChangeArrowheads="1"/>
            </p:cNvSpPr>
            <p:nvPr/>
          </p:nvSpPr>
          <p:spPr bwMode="auto">
            <a:xfrm>
              <a:off x="7144753" y="3550908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834"/>
            <p:cNvSpPr>
              <a:spLocks noChangeArrowheads="1"/>
            </p:cNvSpPr>
            <p:nvPr/>
          </p:nvSpPr>
          <p:spPr bwMode="auto">
            <a:xfrm>
              <a:off x="7144753" y="3613794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835"/>
            <p:cNvSpPr>
              <a:spLocks noChangeArrowheads="1"/>
            </p:cNvSpPr>
            <p:nvPr/>
          </p:nvSpPr>
          <p:spPr bwMode="auto">
            <a:xfrm>
              <a:off x="7144753" y="3675727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836"/>
            <p:cNvSpPr>
              <a:spLocks noChangeArrowheads="1"/>
            </p:cNvSpPr>
            <p:nvPr/>
          </p:nvSpPr>
          <p:spPr bwMode="auto">
            <a:xfrm>
              <a:off x="7144753" y="373861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837"/>
            <p:cNvSpPr>
              <a:spLocks noChangeArrowheads="1"/>
            </p:cNvSpPr>
            <p:nvPr/>
          </p:nvSpPr>
          <p:spPr bwMode="auto">
            <a:xfrm>
              <a:off x="7144753" y="3801500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838"/>
            <p:cNvSpPr>
              <a:spLocks noChangeArrowheads="1"/>
            </p:cNvSpPr>
            <p:nvPr/>
          </p:nvSpPr>
          <p:spPr bwMode="auto">
            <a:xfrm>
              <a:off x="7144753" y="3863433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839"/>
            <p:cNvSpPr>
              <a:spLocks noChangeArrowheads="1"/>
            </p:cNvSpPr>
            <p:nvPr/>
          </p:nvSpPr>
          <p:spPr bwMode="auto">
            <a:xfrm>
              <a:off x="7144753" y="3927272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840"/>
            <p:cNvSpPr>
              <a:spLocks noChangeArrowheads="1"/>
            </p:cNvSpPr>
            <p:nvPr/>
          </p:nvSpPr>
          <p:spPr bwMode="auto">
            <a:xfrm>
              <a:off x="5699152" y="1573808"/>
              <a:ext cx="84306" cy="543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841"/>
            <p:cNvSpPr>
              <a:spLocks noChangeArrowheads="1"/>
            </p:cNvSpPr>
            <p:nvPr/>
          </p:nvSpPr>
          <p:spPr bwMode="auto">
            <a:xfrm>
              <a:off x="5699152" y="1638600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842"/>
            <p:cNvSpPr>
              <a:spLocks noChangeArrowheads="1"/>
            </p:cNvSpPr>
            <p:nvPr/>
          </p:nvSpPr>
          <p:spPr bwMode="auto">
            <a:xfrm>
              <a:off x="5699152" y="1701486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843"/>
            <p:cNvSpPr>
              <a:spLocks noChangeArrowheads="1"/>
            </p:cNvSpPr>
            <p:nvPr/>
          </p:nvSpPr>
          <p:spPr bwMode="auto">
            <a:xfrm>
              <a:off x="5699152" y="1763419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844"/>
            <p:cNvSpPr>
              <a:spLocks noChangeArrowheads="1"/>
            </p:cNvSpPr>
            <p:nvPr/>
          </p:nvSpPr>
          <p:spPr bwMode="auto">
            <a:xfrm>
              <a:off x="5699152" y="1826305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845"/>
            <p:cNvSpPr>
              <a:spLocks noChangeArrowheads="1"/>
            </p:cNvSpPr>
            <p:nvPr/>
          </p:nvSpPr>
          <p:spPr bwMode="auto">
            <a:xfrm>
              <a:off x="5699152" y="1889191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846"/>
            <p:cNvSpPr>
              <a:spLocks noChangeArrowheads="1"/>
            </p:cNvSpPr>
            <p:nvPr/>
          </p:nvSpPr>
          <p:spPr bwMode="auto">
            <a:xfrm>
              <a:off x="5699152" y="1951124"/>
              <a:ext cx="84306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847"/>
            <p:cNvSpPr>
              <a:spLocks noChangeArrowheads="1"/>
            </p:cNvSpPr>
            <p:nvPr/>
          </p:nvSpPr>
          <p:spPr bwMode="auto">
            <a:xfrm>
              <a:off x="5699152" y="2014964"/>
              <a:ext cx="84306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848"/>
            <p:cNvSpPr>
              <a:spLocks noChangeArrowheads="1"/>
            </p:cNvSpPr>
            <p:nvPr/>
          </p:nvSpPr>
          <p:spPr bwMode="auto">
            <a:xfrm>
              <a:off x="7144753" y="1573808"/>
              <a:ext cx="83480" cy="5431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849"/>
            <p:cNvSpPr>
              <a:spLocks noChangeArrowheads="1"/>
            </p:cNvSpPr>
            <p:nvPr/>
          </p:nvSpPr>
          <p:spPr bwMode="auto">
            <a:xfrm>
              <a:off x="7144753" y="1637647"/>
              <a:ext cx="83480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50"/>
            <p:cNvSpPr>
              <a:spLocks noChangeArrowheads="1"/>
            </p:cNvSpPr>
            <p:nvPr/>
          </p:nvSpPr>
          <p:spPr bwMode="auto">
            <a:xfrm>
              <a:off x="7144753" y="1700533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51"/>
            <p:cNvSpPr>
              <a:spLocks noChangeArrowheads="1"/>
            </p:cNvSpPr>
            <p:nvPr/>
          </p:nvSpPr>
          <p:spPr bwMode="auto">
            <a:xfrm>
              <a:off x="7144753" y="1763419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52"/>
            <p:cNvSpPr>
              <a:spLocks noChangeArrowheads="1"/>
            </p:cNvSpPr>
            <p:nvPr/>
          </p:nvSpPr>
          <p:spPr bwMode="auto">
            <a:xfrm>
              <a:off x="7144753" y="1825352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53"/>
            <p:cNvSpPr>
              <a:spLocks noChangeArrowheads="1"/>
            </p:cNvSpPr>
            <p:nvPr/>
          </p:nvSpPr>
          <p:spPr bwMode="auto">
            <a:xfrm>
              <a:off x="7144753" y="1889191"/>
              <a:ext cx="83480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54"/>
            <p:cNvSpPr>
              <a:spLocks noChangeArrowheads="1"/>
            </p:cNvSpPr>
            <p:nvPr/>
          </p:nvSpPr>
          <p:spPr bwMode="auto">
            <a:xfrm>
              <a:off x="7144753" y="1950172"/>
              <a:ext cx="83480" cy="543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55"/>
            <p:cNvSpPr>
              <a:spLocks noChangeArrowheads="1"/>
            </p:cNvSpPr>
            <p:nvPr/>
          </p:nvSpPr>
          <p:spPr bwMode="auto">
            <a:xfrm>
              <a:off x="7144753" y="2014011"/>
              <a:ext cx="83480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56"/>
            <p:cNvSpPr>
              <a:spLocks noChangeArrowheads="1"/>
            </p:cNvSpPr>
            <p:nvPr/>
          </p:nvSpPr>
          <p:spPr bwMode="auto">
            <a:xfrm rot="21336077">
              <a:off x="7144753" y="2234112"/>
              <a:ext cx="83480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57"/>
            <p:cNvSpPr>
              <a:spLocks noChangeArrowheads="1"/>
            </p:cNvSpPr>
            <p:nvPr/>
          </p:nvSpPr>
          <p:spPr bwMode="auto">
            <a:xfrm rot="21336077">
              <a:off x="7144753" y="2296045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58"/>
            <p:cNvSpPr>
              <a:spLocks noChangeArrowheads="1"/>
            </p:cNvSpPr>
            <p:nvPr/>
          </p:nvSpPr>
          <p:spPr bwMode="auto">
            <a:xfrm rot="21336077">
              <a:off x="7144753" y="2359884"/>
              <a:ext cx="83480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59"/>
            <p:cNvSpPr>
              <a:spLocks noChangeArrowheads="1"/>
            </p:cNvSpPr>
            <p:nvPr/>
          </p:nvSpPr>
          <p:spPr bwMode="auto">
            <a:xfrm rot="21336077">
              <a:off x="7144753" y="2420865"/>
              <a:ext cx="83480" cy="5431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60"/>
            <p:cNvSpPr>
              <a:spLocks noChangeArrowheads="1"/>
            </p:cNvSpPr>
            <p:nvPr/>
          </p:nvSpPr>
          <p:spPr bwMode="auto">
            <a:xfrm rot="21336077">
              <a:off x="7144753" y="2484703"/>
              <a:ext cx="83480" cy="5240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61"/>
            <p:cNvSpPr>
              <a:spLocks noChangeArrowheads="1"/>
            </p:cNvSpPr>
            <p:nvPr/>
          </p:nvSpPr>
          <p:spPr bwMode="auto">
            <a:xfrm rot="21336077">
              <a:off x="7144753" y="2547589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62"/>
            <p:cNvSpPr>
              <a:spLocks noChangeArrowheads="1"/>
            </p:cNvSpPr>
            <p:nvPr/>
          </p:nvSpPr>
          <p:spPr bwMode="auto">
            <a:xfrm rot="21336077">
              <a:off x="7144753" y="2610475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63"/>
            <p:cNvSpPr>
              <a:spLocks noChangeArrowheads="1"/>
            </p:cNvSpPr>
            <p:nvPr/>
          </p:nvSpPr>
          <p:spPr bwMode="auto">
            <a:xfrm rot="21336077">
              <a:off x="7144753" y="2672409"/>
              <a:ext cx="83480" cy="5335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Rectangle 1864"/>
            <p:cNvSpPr>
              <a:spLocks noChangeArrowheads="1"/>
            </p:cNvSpPr>
            <p:nvPr/>
          </p:nvSpPr>
          <p:spPr bwMode="auto">
            <a:xfrm>
              <a:off x="5942978" y="4020648"/>
              <a:ext cx="225643" cy="31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Rectangle 1865"/>
            <p:cNvSpPr>
              <a:spLocks noChangeArrowheads="1"/>
            </p:cNvSpPr>
            <p:nvPr/>
          </p:nvSpPr>
          <p:spPr bwMode="auto">
            <a:xfrm>
              <a:off x="6733967" y="4020648"/>
              <a:ext cx="224816" cy="31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Rectangle 1866"/>
            <p:cNvSpPr>
              <a:spLocks noChangeArrowheads="1"/>
            </p:cNvSpPr>
            <p:nvPr/>
          </p:nvSpPr>
          <p:spPr bwMode="auto">
            <a:xfrm>
              <a:off x="5886774" y="4020648"/>
              <a:ext cx="28929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Rectangle 1867"/>
            <p:cNvSpPr>
              <a:spLocks noChangeArrowheads="1"/>
            </p:cNvSpPr>
            <p:nvPr/>
          </p:nvSpPr>
          <p:spPr bwMode="auto">
            <a:xfrm>
              <a:off x="5831396" y="4020648"/>
              <a:ext cx="28102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Rectangle 1868"/>
            <p:cNvSpPr>
              <a:spLocks noChangeArrowheads="1"/>
            </p:cNvSpPr>
            <p:nvPr/>
          </p:nvSpPr>
          <p:spPr bwMode="auto">
            <a:xfrm>
              <a:off x="5774366" y="4020648"/>
              <a:ext cx="28929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Rectangle 1869"/>
            <p:cNvSpPr>
              <a:spLocks noChangeArrowheads="1"/>
            </p:cNvSpPr>
            <p:nvPr/>
          </p:nvSpPr>
          <p:spPr bwMode="auto">
            <a:xfrm>
              <a:off x="5718162" y="4020648"/>
              <a:ext cx="28929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Rectangle 1870"/>
            <p:cNvSpPr>
              <a:spLocks noChangeArrowheads="1"/>
            </p:cNvSpPr>
            <p:nvPr/>
          </p:nvSpPr>
          <p:spPr bwMode="auto">
            <a:xfrm>
              <a:off x="5661957" y="4020648"/>
              <a:ext cx="28929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Rectangle 1871"/>
            <p:cNvSpPr>
              <a:spLocks noChangeArrowheads="1"/>
            </p:cNvSpPr>
            <p:nvPr/>
          </p:nvSpPr>
          <p:spPr bwMode="auto">
            <a:xfrm>
              <a:off x="7208396" y="4020648"/>
              <a:ext cx="28102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Rectangle 1872"/>
            <p:cNvSpPr>
              <a:spLocks noChangeArrowheads="1"/>
            </p:cNvSpPr>
            <p:nvPr/>
          </p:nvSpPr>
          <p:spPr bwMode="auto">
            <a:xfrm>
              <a:off x="7152192" y="4020648"/>
              <a:ext cx="28928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Rectangle 1873"/>
            <p:cNvSpPr>
              <a:spLocks noChangeArrowheads="1"/>
            </p:cNvSpPr>
            <p:nvPr/>
          </p:nvSpPr>
          <p:spPr bwMode="auto">
            <a:xfrm>
              <a:off x="7095988" y="4020648"/>
              <a:ext cx="28928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Rectangle 1874"/>
            <p:cNvSpPr>
              <a:spLocks noChangeArrowheads="1"/>
            </p:cNvSpPr>
            <p:nvPr/>
          </p:nvSpPr>
          <p:spPr bwMode="auto">
            <a:xfrm>
              <a:off x="7039784" y="4020648"/>
              <a:ext cx="28928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Rectangle 1875"/>
            <p:cNvSpPr>
              <a:spLocks noChangeArrowheads="1"/>
            </p:cNvSpPr>
            <p:nvPr/>
          </p:nvSpPr>
          <p:spPr bwMode="auto">
            <a:xfrm>
              <a:off x="6984406" y="4020648"/>
              <a:ext cx="28102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AutoShape 1876"/>
            <p:cNvSpPr>
              <a:spLocks noChangeArrowheads="1"/>
            </p:cNvSpPr>
            <p:nvPr/>
          </p:nvSpPr>
          <p:spPr bwMode="auto">
            <a:xfrm>
              <a:off x="5645427" y="4115930"/>
              <a:ext cx="84306" cy="933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AutoShape 1877"/>
            <p:cNvSpPr>
              <a:spLocks noChangeArrowheads="1"/>
            </p:cNvSpPr>
            <p:nvPr/>
          </p:nvSpPr>
          <p:spPr bwMode="auto">
            <a:xfrm>
              <a:off x="5645427" y="4397964"/>
              <a:ext cx="84306" cy="933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78"/>
            <p:cNvSpPr>
              <a:spLocks noChangeArrowheads="1"/>
            </p:cNvSpPr>
            <p:nvPr/>
          </p:nvSpPr>
          <p:spPr bwMode="auto">
            <a:xfrm>
              <a:off x="7171202" y="4146420"/>
              <a:ext cx="84306" cy="9432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79"/>
            <p:cNvSpPr>
              <a:spLocks noChangeArrowheads="1"/>
            </p:cNvSpPr>
            <p:nvPr/>
          </p:nvSpPr>
          <p:spPr bwMode="auto">
            <a:xfrm>
              <a:off x="7171202" y="4240750"/>
              <a:ext cx="84306" cy="933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911"/>
            <p:cNvSpPr>
              <a:spLocks noChangeArrowheads="1"/>
            </p:cNvSpPr>
            <p:nvPr/>
          </p:nvSpPr>
          <p:spPr bwMode="auto">
            <a:xfrm rot="5203622">
              <a:off x="6334661" y="4873272"/>
              <a:ext cx="76226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912"/>
            <p:cNvSpPr>
              <a:spLocks noChangeArrowheads="1"/>
            </p:cNvSpPr>
            <p:nvPr/>
          </p:nvSpPr>
          <p:spPr bwMode="auto">
            <a:xfrm rot="16168825">
              <a:off x="6304906" y="4900904"/>
              <a:ext cx="76226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913"/>
            <p:cNvSpPr>
              <a:spLocks noChangeArrowheads="1"/>
            </p:cNvSpPr>
            <p:nvPr/>
          </p:nvSpPr>
          <p:spPr bwMode="auto">
            <a:xfrm rot="5203622">
              <a:off x="6328049" y="5223910"/>
              <a:ext cx="76226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914"/>
            <p:cNvSpPr>
              <a:spLocks noChangeArrowheads="1"/>
            </p:cNvSpPr>
            <p:nvPr/>
          </p:nvSpPr>
          <p:spPr bwMode="auto">
            <a:xfrm rot="16168825">
              <a:off x="6304906" y="5238202"/>
              <a:ext cx="76226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915"/>
            <p:cNvSpPr>
              <a:spLocks noChangeArrowheads="1"/>
            </p:cNvSpPr>
            <p:nvPr/>
          </p:nvSpPr>
          <p:spPr bwMode="auto">
            <a:xfrm rot="5203622">
              <a:off x="6328526" y="5045256"/>
              <a:ext cx="75272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916"/>
            <p:cNvSpPr>
              <a:spLocks noChangeArrowheads="1"/>
            </p:cNvSpPr>
            <p:nvPr/>
          </p:nvSpPr>
          <p:spPr bwMode="auto">
            <a:xfrm rot="16168825">
              <a:off x="6304430" y="5068124"/>
              <a:ext cx="77179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917"/>
            <p:cNvSpPr>
              <a:spLocks noChangeArrowheads="1"/>
            </p:cNvSpPr>
            <p:nvPr/>
          </p:nvSpPr>
          <p:spPr bwMode="auto">
            <a:xfrm rot="5203622">
              <a:off x="6490399" y="4887088"/>
              <a:ext cx="77179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918"/>
            <p:cNvSpPr>
              <a:spLocks noChangeArrowheads="1"/>
            </p:cNvSpPr>
            <p:nvPr/>
          </p:nvSpPr>
          <p:spPr bwMode="auto">
            <a:xfrm rot="16168825">
              <a:off x="6457401" y="4901318"/>
              <a:ext cx="76226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919"/>
            <p:cNvSpPr>
              <a:spLocks noChangeArrowheads="1"/>
            </p:cNvSpPr>
            <p:nvPr/>
          </p:nvSpPr>
          <p:spPr bwMode="auto">
            <a:xfrm rot="5203622">
              <a:off x="6490875" y="5223910"/>
              <a:ext cx="76226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920"/>
            <p:cNvSpPr>
              <a:spLocks noChangeArrowheads="1"/>
            </p:cNvSpPr>
            <p:nvPr/>
          </p:nvSpPr>
          <p:spPr bwMode="auto">
            <a:xfrm rot="16168825">
              <a:off x="6457401" y="5238616"/>
              <a:ext cx="76226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921"/>
            <p:cNvSpPr>
              <a:spLocks noChangeArrowheads="1"/>
            </p:cNvSpPr>
            <p:nvPr/>
          </p:nvSpPr>
          <p:spPr bwMode="auto">
            <a:xfrm rot="5203622">
              <a:off x="6491352" y="5388271"/>
              <a:ext cx="75272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922"/>
            <p:cNvSpPr>
              <a:spLocks noChangeArrowheads="1"/>
            </p:cNvSpPr>
            <p:nvPr/>
          </p:nvSpPr>
          <p:spPr bwMode="auto">
            <a:xfrm rot="16168825">
              <a:off x="6457877" y="5402977"/>
              <a:ext cx="75273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923"/>
            <p:cNvSpPr>
              <a:spLocks noChangeArrowheads="1"/>
            </p:cNvSpPr>
            <p:nvPr/>
          </p:nvSpPr>
          <p:spPr bwMode="auto">
            <a:xfrm rot="5203622">
              <a:off x="6490875" y="5053355"/>
              <a:ext cx="76226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924"/>
            <p:cNvSpPr>
              <a:spLocks noChangeArrowheads="1"/>
            </p:cNvSpPr>
            <p:nvPr/>
          </p:nvSpPr>
          <p:spPr bwMode="auto">
            <a:xfrm rot="16168825">
              <a:off x="6456924" y="5068537"/>
              <a:ext cx="77179" cy="4711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925"/>
            <p:cNvSpPr>
              <a:spLocks noChangeArrowheads="1"/>
            </p:cNvSpPr>
            <p:nvPr/>
          </p:nvSpPr>
          <p:spPr bwMode="auto">
            <a:xfrm rot="5203622">
              <a:off x="6328526" y="5388271"/>
              <a:ext cx="75272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926"/>
            <p:cNvSpPr>
              <a:spLocks noChangeArrowheads="1"/>
            </p:cNvSpPr>
            <p:nvPr/>
          </p:nvSpPr>
          <p:spPr bwMode="auto">
            <a:xfrm rot="16168825">
              <a:off x="6305382" y="5402564"/>
              <a:ext cx="75273" cy="47939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Oval 1928"/>
            <p:cNvSpPr>
              <a:spLocks noChangeArrowheads="1"/>
            </p:cNvSpPr>
            <p:nvPr/>
          </p:nvSpPr>
          <p:spPr bwMode="auto">
            <a:xfrm>
              <a:off x="6028937" y="4707631"/>
              <a:ext cx="90092" cy="514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Oval 1929"/>
            <p:cNvSpPr>
              <a:spLocks noChangeArrowheads="1"/>
            </p:cNvSpPr>
            <p:nvPr/>
          </p:nvSpPr>
          <p:spPr bwMode="auto">
            <a:xfrm>
              <a:off x="6745539" y="4712395"/>
              <a:ext cx="89265" cy="514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25" name="Group 1930"/>
            <p:cNvGrpSpPr>
              <a:grpSpLocks/>
            </p:cNvGrpSpPr>
            <p:nvPr/>
          </p:nvGrpSpPr>
          <p:grpSpPr bwMode="auto">
            <a:xfrm>
              <a:off x="5934543" y="4900155"/>
              <a:ext cx="47939" cy="132442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152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3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6" name="Group 1933"/>
            <p:cNvGrpSpPr>
              <a:grpSpLocks/>
            </p:cNvGrpSpPr>
            <p:nvPr/>
          </p:nvGrpSpPr>
          <p:grpSpPr bwMode="auto">
            <a:xfrm>
              <a:off x="5684274" y="4599962"/>
              <a:ext cx="109102" cy="99093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49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0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1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7" name="Group 1937"/>
            <p:cNvGrpSpPr>
              <a:grpSpLocks/>
            </p:cNvGrpSpPr>
            <p:nvPr/>
          </p:nvGrpSpPr>
          <p:grpSpPr bwMode="auto">
            <a:xfrm>
              <a:off x="6996804" y="4627594"/>
              <a:ext cx="112408" cy="86706"/>
              <a:chOff x="1584" y="5232"/>
              <a:chExt cx="240" cy="192"/>
            </a:xfrm>
          </p:grpSpPr>
          <p:sp>
            <p:nvSpPr>
              <p:cNvPr id="2146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8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28" name="Rectangle 1941"/>
            <p:cNvSpPr>
              <a:spLocks noChangeArrowheads="1"/>
            </p:cNvSpPr>
            <p:nvPr/>
          </p:nvSpPr>
          <p:spPr bwMode="auto">
            <a:xfrm>
              <a:off x="7038130" y="3529946"/>
              <a:ext cx="89265" cy="323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9" name="Rectangle 1942"/>
            <p:cNvSpPr>
              <a:spLocks noChangeArrowheads="1"/>
            </p:cNvSpPr>
            <p:nvPr/>
          </p:nvSpPr>
          <p:spPr bwMode="auto">
            <a:xfrm>
              <a:off x="7038130" y="3562342"/>
              <a:ext cx="89265" cy="333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0" name="Rectangle 1943"/>
            <p:cNvSpPr>
              <a:spLocks noChangeArrowheads="1"/>
            </p:cNvSpPr>
            <p:nvPr/>
          </p:nvSpPr>
          <p:spPr bwMode="auto">
            <a:xfrm>
              <a:off x="7038130" y="3595691"/>
              <a:ext cx="89265" cy="333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Rectangle 1944"/>
            <p:cNvSpPr>
              <a:spLocks noChangeArrowheads="1"/>
            </p:cNvSpPr>
            <p:nvPr/>
          </p:nvSpPr>
          <p:spPr bwMode="auto">
            <a:xfrm>
              <a:off x="7038130" y="3628086"/>
              <a:ext cx="89265" cy="333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Rectangle 1945"/>
            <p:cNvSpPr>
              <a:spLocks noChangeArrowheads="1"/>
            </p:cNvSpPr>
            <p:nvPr/>
          </p:nvSpPr>
          <p:spPr bwMode="auto">
            <a:xfrm>
              <a:off x="7038130" y="3659530"/>
              <a:ext cx="89265" cy="323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Rectangle 1946"/>
            <p:cNvSpPr>
              <a:spLocks noChangeArrowheads="1"/>
            </p:cNvSpPr>
            <p:nvPr/>
          </p:nvSpPr>
          <p:spPr bwMode="auto">
            <a:xfrm>
              <a:off x="7033998" y="3784349"/>
              <a:ext cx="89265" cy="333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Rectangle 1947"/>
            <p:cNvSpPr>
              <a:spLocks noChangeArrowheads="1"/>
            </p:cNvSpPr>
            <p:nvPr/>
          </p:nvSpPr>
          <p:spPr bwMode="auto">
            <a:xfrm>
              <a:off x="7033998" y="3817698"/>
              <a:ext cx="89265" cy="333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Rectangle 1948"/>
            <p:cNvSpPr>
              <a:spLocks noChangeArrowheads="1"/>
            </p:cNvSpPr>
            <p:nvPr/>
          </p:nvSpPr>
          <p:spPr bwMode="auto">
            <a:xfrm>
              <a:off x="7033998" y="3851046"/>
              <a:ext cx="89265" cy="3334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Rectangle 1949"/>
            <p:cNvSpPr>
              <a:spLocks noChangeArrowheads="1"/>
            </p:cNvSpPr>
            <p:nvPr/>
          </p:nvSpPr>
          <p:spPr bwMode="auto">
            <a:xfrm>
              <a:off x="7033998" y="3884395"/>
              <a:ext cx="89265" cy="323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Rectangle 1950"/>
            <p:cNvSpPr>
              <a:spLocks noChangeArrowheads="1"/>
            </p:cNvSpPr>
            <p:nvPr/>
          </p:nvSpPr>
          <p:spPr bwMode="auto">
            <a:xfrm>
              <a:off x="7033998" y="3916791"/>
              <a:ext cx="89265" cy="34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Rectangle 1958"/>
            <p:cNvSpPr>
              <a:spLocks noChangeArrowheads="1"/>
            </p:cNvSpPr>
            <p:nvPr/>
          </p:nvSpPr>
          <p:spPr bwMode="auto">
            <a:xfrm>
              <a:off x="7033998" y="2575221"/>
              <a:ext cx="89265" cy="333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959"/>
            <p:cNvSpPr>
              <a:spLocks noChangeArrowheads="1"/>
            </p:cNvSpPr>
            <p:nvPr/>
          </p:nvSpPr>
          <p:spPr bwMode="auto">
            <a:xfrm>
              <a:off x="7033998" y="2610475"/>
              <a:ext cx="89265" cy="323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960"/>
            <p:cNvSpPr>
              <a:spLocks noChangeArrowheads="1"/>
            </p:cNvSpPr>
            <p:nvPr/>
          </p:nvSpPr>
          <p:spPr bwMode="auto">
            <a:xfrm>
              <a:off x="7033998" y="2641919"/>
              <a:ext cx="89265" cy="3334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961"/>
            <p:cNvSpPr>
              <a:spLocks noChangeArrowheads="1"/>
            </p:cNvSpPr>
            <p:nvPr/>
          </p:nvSpPr>
          <p:spPr bwMode="auto">
            <a:xfrm>
              <a:off x="7033998" y="2672409"/>
              <a:ext cx="89265" cy="34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962"/>
            <p:cNvSpPr>
              <a:spLocks noChangeArrowheads="1"/>
            </p:cNvSpPr>
            <p:nvPr/>
          </p:nvSpPr>
          <p:spPr bwMode="auto">
            <a:xfrm>
              <a:off x="7033998" y="2708616"/>
              <a:ext cx="89265" cy="323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AutoShape 1972"/>
            <p:cNvSpPr>
              <a:spLocks noChangeArrowheads="1"/>
            </p:cNvSpPr>
            <p:nvPr/>
          </p:nvSpPr>
          <p:spPr bwMode="auto">
            <a:xfrm>
              <a:off x="6396743" y="3174544"/>
              <a:ext cx="53724" cy="108621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AutoShape 1973"/>
            <p:cNvSpPr>
              <a:spLocks noChangeArrowheads="1"/>
            </p:cNvSpPr>
            <p:nvPr/>
          </p:nvSpPr>
          <p:spPr bwMode="auto">
            <a:xfrm>
              <a:off x="6396743" y="2986839"/>
              <a:ext cx="52898" cy="10957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AutoShape 1974"/>
            <p:cNvSpPr>
              <a:spLocks noChangeArrowheads="1"/>
            </p:cNvSpPr>
            <p:nvPr/>
          </p:nvSpPr>
          <p:spPr bwMode="auto">
            <a:xfrm>
              <a:off x="6529814" y="2986839"/>
              <a:ext cx="52898" cy="109574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AutoShape 1975"/>
            <p:cNvSpPr>
              <a:spLocks noChangeArrowheads="1"/>
            </p:cNvSpPr>
            <p:nvPr/>
          </p:nvSpPr>
          <p:spPr bwMode="auto">
            <a:xfrm>
              <a:off x="6529814" y="3174544"/>
              <a:ext cx="52898" cy="108621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AutoShape 1984"/>
            <p:cNvSpPr>
              <a:spLocks noChangeArrowheads="1"/>
            </p:cNvSpPr>
            <p:nvPr/>
          </p:nvSpPr>
          <p:spPr bwMode="auto">
            <a:xfrm rot="10800000">
              <a:off x="6592630" y="3556625"/>
              <a:ext cx="44633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AutoShape 1985"/>
            <p:cNvSpPr>
              <a:spLocks noChangeArrowheads="1"/>
            </p:cNvSpPr>
            <p:nvPr/>
          </p:nvSpPr>
          <p:spPr bwMode="auto">
            <a:xfrm rot="10800000">
              <a:off x="6592630" y="3901546"/>
              <a:ext cx="44633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6220692" y="3832943"/>
              <a:ext cx="26449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50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763722" y="3832943"/>
              <a:ext cx="26449" cy="609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51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763722" y="3613794"/>
              <a:ext cx="26449" cy="600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52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771161" y="3237431"/>
              <a:ext cx="24796" cy="609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53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6220692" y="3613794"/>
              <a:ext cx="24796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54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6222345" y="3237431"/>
              <a:ext cx="24796" cy="609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55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771161" y="2986839"/>
              <a:ext cx="24796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56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6222345" y="2986839"/>
              <a:ext cx="24796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57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575274" y="2609523"/>
              <a:ext cx="24796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58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6234743" y="2609523"/>
              <a:ext cx="24796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59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547998" y="2390374"/>
              <a:ext cx="49592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60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6234743" y="2390374"/>
              <a:ext cx="49592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61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809181" y="1982568"/>
              <a:ext cx="49592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62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6207467" y="1982568"/>
              <a:ext cx="49592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63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809181" y="1700533"/>
              <a:ext cx="49592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64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6207467" y="1700533"/>
              <a:ext cx="49592" cy="619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65" name="AutoShape 2002"/>
            <p:cNvSpPr>
              <a:spLocks noChangeArrowheads="1"/>
            </p:cNvSpPr>
            <p:nvPr/>
          </p:nvSpPr>
          <p:spPr bwMode="auto">
            <a:xfrm rot="10800000">
              <a:off x="6620732" y="1826305"/>
              <a:ext cx="44633" cy="6574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6" name="AutoShape 2003"/>
            <p:cNvSpPr>
              <a:spLocks noChangeArrowheads="1"/>
            </p:cNvSpPr>
            <p:nvPr/>
          </p:nvSpPr>
          <p:spPr bwMode="auto">
            <a:xfrm rot="10800000">
              <a:off x="6591804" y="1857748"/>
              <a:ext cx="45459" cy="657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7" name="Rectangle 2007"/>
            <p:cNvSpPr>
              <a:spLocks noChangeArrowheads="1"/>
            </p:cNvSpPr>
            <p:nvPr/>
          </p:nvSpPr>
          <p:spPr bwMode="auto">
            <a:xfrm>
              <a:off x="5457805" y="4460851"/>
              <a:ext cx="187622" cy="9432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Rectangle 2008"/>
            <p:cNvSpPr>
              <a:spLocks noChangeArrowheads="1"/>
            </p:cNvSpPr>
            <p:nvPr/>
          </p:nvSpPr>
          <p:spPr bwMode="auto">
            <a:xfrm>
              <a:off x="7278651" y="4491341"/>
              <a:ext cx="187623" cy="9528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Rectangle 2009"/>
            <p:cNvSpPr>
              <a:spLocks noChangeArrowheads="1"/>
            </p:cNvSpPr>
            <p:nvPr/>
          </p:nvSpPr>
          <p:spPr bwMode="auto">
            <a:xfrm>
              <a:off x="5270182" y="4460851"/>
              <a:ext cx="160347" cy="12482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Rectangle 2010"/>
            <p:cNvSpPr>
              <a:spLocks noChangeArrowheads="1"/>
            </p:cNvSpPr>
            <p:nvPr/>
          </p:nvSpPr>
          <p:spPr bwMode="auto">
            <a:xfrm>
              <a:off x="7519997" y="4491341"/>
              <a:ext cx="160347" cy="1267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1" name="Rectangle 2011"/>
            <p:cNvSpPr>
              <a:spLocks noChangeArrowheads="1"/>
            </p:cNvSpPr>
            <p:nvPr/>
          </p:nvSpPr>
          <p:spPr bwMode="auto">
            <a:xfrm>
              <a:off x="5216458" y="2327488"/>
              <a:ext cx="53724" cy="34492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2" name="Rectangle 2012"/>
            <p:cNvSpPr>
              <a:spLocks noChangeArrowheads="1"/>
            </p:cNvSpPr>
            <p:nvPr/>
          </p:nvSpPr>
          <p:spPr bwMode="auto">
            <a:xfrm>
              <a:off x="7707620" y="2327488"/>
              <a:ext cx="53724" cy="34492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3" name="Line 2020"/>
            <p:cNvSpPr>
              <a:spLocks noChangeShapeType="1"/>
            </p:cNvSpPr>
            <p:nvPr/>
          </p:nvSpPr>
          <p:spPr bwMode="auto">
            <a:xfrm>
              <a:off x="6153743" y="4953458"/>
              <a:ext cx="93398" cy="9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674" name="AutoShape 2021"/>
            <p:cNvSpPr>
              <a:spLocks noChangeArrowheads="1"/>
            </p:cNvSpPr>
            <p:nvPr/>
          </p:nvSpPr>
          <p:spPr bwMode="auto">
            <a:xfrm>
              <a:off x="6153743" y="5181182"/>
              <a:ext cx="93398" cy="2829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5" name="AutoShape 2022"/>
            <p:cNvSpPr>
              <a:spLocks noChangeArrowheads="1"/>
            </p:cNvSpPr>
            <p:nvPr/>
          </p:nvSpPr>
          <p:spPr bwMode="auto">
            <a:xfrm>
              <a:off x="6153743" y="4859129"/>
              <a:ext cx="93398" cy="2829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6" name="Rectangle 2031"/>
            <p:cNvSpPr>
              <a:spLocks noChangeArrowheads="1"/>
            </p:cNvSpPr>
            <p:nvPr/>
          </p:nvSpPr>
          <p:spPr bwMode="auto">
            <a:xfrm>
              <a:off x="5242907" y="1418499"/>
              <a:ext cx="161173" cy="12577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677" name="Rectangle 2032"/>
            <p:cNvSpPr>
              <a:spLocks noChangeArrowheads="1"/>
            </p:cNvSpPr>
            <p:nvPr/>
          </p:nvSpPr>
          <p:spPr bwMode="auto">
            <a:xfrm>
              <a:off x="5511529" y="1418499"/>
              <a:ext cx="160347" cy="12577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678" name="Rectangle 2033"/>
            <p:cNvSpPr>
              <a:spLocks noChangeArrowheads="1"/>
            </p:cNvSpPr>
            <p:nvPr/>
          </p:nvSpPr>
          <p:spPr bwMode="auto">
            <a:xfrm>
              <a:off x="7546446" y="1448989"/>
              <a:ext cx="160347" cy="12577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679" name="Rectangle 2034"/>
            <p:cNvSpPr>
              <a:spLocks noChangeArrowheads="1"/>
            </p:cNvSpPr>
            <p:nvPr/>
          </p:nvSpPr>
          <p:spPr bwMode="auto">
            <a:xfrm>
              <a:off x="7224926" y="1448989"/>
              <a:ext cx="160347" cy="12577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680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700079" y="3901546"/>
              <a:ext cx="20664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81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700079" y="3807216"/>
              <a:ext cx="20664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82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700079" y="3681444"/>
              <a:ext cx="20664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83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700079" y="3556625"/>
              <a:ext cx="20664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84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7008375" y="3393693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85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7008375" y="3299364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86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885947" y="3426089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87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885947" y="3331760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88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957957" y="3142149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89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931508" y="3048772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90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7008375" y="2861067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91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984406" y="2736248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92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859498" y="2829624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93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859498" y="2736248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94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850508" y="2609523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95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879437" y="2420865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696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879437" y="2296045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697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671977" y="1857748"/>
              <a:ext cx="4298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698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591804" y="1700533"/>
              <a:ext cx="4298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699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6133906" y="1358471"/>
              <a:ext cx="4298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00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729008" y="1358471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01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6138866" y="1228887"/>
              <a:ext cx="4298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02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729008" y="1228887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03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6138866" y="1120266"/>
              <a:ext cx="42153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04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729008" y="1120266"/>
              <a:ext cx="4298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05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059519" y="4642839"/>
              <a:ext cx="46286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06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771988" y="4642839"/>
              <a:ext cx="45459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07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449641" y="3142149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08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583539" y="3142149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09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449641" y="2954443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10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583539" y="2954443"/>
              <a:ext cx="2149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11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484254" y="4491341"/>
              <a:ext cx="71082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12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323907" y="4491341"/>
              <a:ext cx="71082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13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332375" y="4522784"/>
              <a:ext cx="71082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14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573722" y="4522784"/>
              <a:ext cx="70255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15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684274" y="4686669"/>
              <a:ext cx="81000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16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033998" y="4714300"/>
              <a:ext cx="81827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17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6019845" y="5349831"/>
              <a:ext cx="92571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18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6019845" y="5031590"/>
              <a:ext cx="92571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19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796784" y="5026825"/>
              <a:ext cx="91745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20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796784" y="5318388"/>
              <a:ext cx="91745" cy="581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21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628998" y="4085440"/>
              <a:ext cx="95877" cy="524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22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296834" y="3393693"/>
              <a:ext cx="107449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23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431457" y="1544271"/>
              <a:ext cx="77694" cy="5716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24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421539" y="4191203"/>
              <a:ext cx="99184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5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423192" y="1261283"/>
              <a:ext cx="99184" cy="6288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6" name="Line 2103"/>
            <p:cNvSpPr>
              <a:spLocks noChangeShapeType="1"/>
            </p:cNvSpPr>
            <p:nvPr/>
          </p:nvSpPr>
          <p:spPr bwMode="auto">
            <a:xfrm>
              <a:off x="6423192" y="2954443"/>
              <a:ext cx="0" cy="1572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7" name="Line 2104"/>
            <p:cNvSpPr>
              <a:spLocks noChangeShapeType="1"/>
            </p:cNvSpPr>
            <p:nvPr/>
          </p:nvSpPr>
          <p:spPr bwMode="auto">
            <a:xfrm>
              <a:off x="6557090" y="2954443"/>
              <a:ext cx="0" cy="1572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8" name="Line 2105"/>
            <p:cNvSpPr>
              <a:spLocks noChangeShapeType="1"/>
            </p:cNvSpPr>
            <p:nvPr/>
          </p:nvSpPr>
          <p:spPr bwMode="auto">
            <a:xfrm>
              <a:off x="6423192" y="3142149"/>
              <a:ext cx="0" cy="1572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9" name="Line 2106"/>
            <p:cNvSpPr>
              <a:spLocks noChangeShapeType="1"/>
            </p:cNvSpPr>
            <p:nvPr/>
          </p:nvSpPr>
          <p:spPr bwMode="auto">
            <a:xfrm>
              <a:off x="6557090" y="3142149"/>
              <a:ext cx="0" cy="1572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0" name="AutoShape 2111"/>
            <p:cNvSpPr>
              <a:spLocks noChangeArrowheads="1"/>
            </p:cNvSpPr>
            <p:nvPr/>
          </p:nvSpPr>
          <p:spPr bwMode="auto">
            <a:xfrm>
              <a:off x="7171202" y="4334126"/>
              <a:ext cx="84306" cy="9528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1" name="AutoShape 2112"/>
            <p:cNvSpPr>
              <a:spLocks noChangeArrowheads="1"/>
            </p:cNvSpPr>
            <p:nvPr/>
          </p:nvSpPr>
          <p:spPr bwMode="auto">
            <a:xfrm>
              <a:off x="7171202" y="4429408"/>
              <a:ext cx="84306" cy="933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2" name="AutoShape 2113"/>
            <p:cNvSpPr>
              <a:spLocks noChangeArrowheads="1"/>
            </p:cNvSpPr>
            <p:nvPr/>
          </p:nvSpPr>
          <p:spPr bwMode="auto">
            <a:xfrm>
              <a:off x="5645427" y="4209306"/>
              <a:ext cx="84306" cy="9432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3" name="AutoShape 2114"/>
            <p:cNvSpPr>
              <a:spLocks noChangeArrowheads="1"/>
            </p:cNvSpPr>
            <p:nvPr/>
          </p:nvSpPr>
          <p:spPr bwMode="auto">
            <a:xfrm>
              <a:off x="5645427" y="4303636"/>
              <a:ext cx="84306" cy="9432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4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258814" y="2765785"/>
              <a:ext cx="107449" cy="6383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35" name="Rectangle 2117"/>
            <p:cNvSpPr>
              <a:spLocks noChangeArrowheads="1"/>
            </p:cNvSpPr>
            <p:nvPr/>
          </p:nvSpPr>
          <p:spPr bwMode="auto">
            <a:xfrm>
              <a:off x="8260568" y="3124998"/>
              <a:ext cx="401694" cy="59074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6" name="Rectangle 2118"/>
            <p:cNvSpPr>
              <a:spLocks noChangeArrowheads="1"/>
            </p:cNvSpPr>
            <p:nvPr/>
          </p:nvSpPr>
          <p:spPr bwMode="auto">
            <a:xfrm>
              <a:off x="8260568" y="3908215"/>
              <a:ext cx="401694" cy="59170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7" name="Rectangle 2119"/>
            <p:cNvSpPr>
              <a:spLocks noChangeArrowheads="1"/>
            </p:cNvSpPr>
            <p:nvPr/>
          </p:nvSpPr>
          <p:spPr bwMode="auto">
            <a:xfrm>
              <a:off x="8260568" y="3720510"/>
              <a:ext cx="160347" cy="18770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8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74640" y="3281260"/>
              <a:ext cx="161173" cy="25059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39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74640" y="4065431"/>
              <a:ext cx="161173" cy="2515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40" name="Line 2123"/>
            <p:cNvSpPr>
              <a:spLocks noChangeShapeType="1"/>
            </p:cNvSpPr>
            <p:nvPr/>
          </p:nvSpPr>
          <p:spPr bwMode="auto">
            <a:xfrm>
              <a:off x="7885324" y="3344146"/>
              <a:ext cx="0" cy="7203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1" name="Line 2124"/>
            <p:cNvSpPr>
              <a:spLocks noChangeShapeType="1"/>
            </p:cNvSpPr>
            <p:nvPr/>
          </p:nvSpPr>
          <p:spPr bwMode="auto">
            <a:xfrm>
              <a:off x="7966324" y="3344146"/>
              <a:ext cx="0" cy="7203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2" name="Line 2125"/>
            <p:cNvSpPr>
              <a:spLocks noChangeShapeType="1"/>
            </p:cNvSpPr>
            <p:nvPr/>
          </p:nvSpPr>
          <p:spPr bwMode="auto">
            <a:xfrm flipH="1" flipV="1">
              <a:off x="7724977" y="3281260"/>
              <a:ext cx="160347" cy="628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3" name="Line 2126"/>
            <p:cNvSpPr>
              <a:spLocks noChangeShapeType="1"/>
            </p:cNvSpPr>
            <p:nvPr/>
          </p:nvSpPr>
          <p:spPr bwMode="auto">
            <a:xfrm>
              <a:off x="7751426" y="3186931"/>
              <a:ext cx="509143" cy="943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4" name="Line 2127"/>
            <p:cNvSpPr>
              <a:spLocks noChangeShapeType="1"/>
            </p:cNvSpPr>
            <p:nvPr/>
          </p:nvSpPr>
          <p:spPr bwMode="auto">
            <a:xfrm>
              <a:off x="7966324" y="3344146"/>
              <a:ext cx="240521" cy="619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5" name="Line 2129"/>
            <p:cNvSpPr>
              <a:spLocks noChangeShapeType="1"/>
            </p:cNvSpPr>
            <p:nvPr/>
          </p:nvSpPr>
          <p:spPr bwMode="auto">
            <a:xfrm flipH="1" flipV="1">
              <a:off x="7697702" y="4001592"/>
              <a:ext cx="187622" cy="63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6" name="Line 2130"/>
            <p:cNvSpPr>
              <a:spLocks noChangeShapeType="1"/>
            </p:cNvSpPr>
            <p:nvPr/>
          </p:nvSpPr>
          <p:spPr bwMode="auto">
            <a:xfrm>
              <a:off x="7966324" y="4065431"/>
              <a:ext cx="240521" cy="3049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7" name="Line 2131"/>
            <p:cNvSpPr>
              <a:spLocks noChangeShapeType="1"/>
            </p:cNvSpPr>
            <p:nvPr/>
          </p:nvSpPr>
          <p:spPr bwMode="auto">
            <a:xfrm>
              <a:off x="7617528" y="3971101"/>
              <a:ext cx="0" cy="943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8" name="Line 2132"/>
            <p:cNvSpPr>
              <a:spLocks noChangeShapeType="1"/>
            </p:cNvSpPr>
            <p:nvPr/>
          </p:nvSpPr>
          <p:spPr bwMode="auto">
            <a:xfrm>
              <a:off x="7617528" y="4065431"/>
              <a:ext cx="589316" cy="18770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9" name="Rectangle 2209"/>
            <p:cNvSpPr>
              <a:spLocks noChangeArrowheads="1"/>
            </p:cNvSpPr>
            <p:nvPr/>
          </p:nvSpPr>
          <p:spPr bwMode="auto">
            <a:xfrm>
              <a:off x="8260568" y="4346512"/>
              <a:ext cx="26449" cy="158168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0" name="Rectangle 2212"/>
            <p:cNvSpPr>
              <a:spLocks noChangeArrowheads="1"/>
            </p:cNvSpPr>
            <p:nvPr/>
          </p:nvSpPr>
          <p:spPr bwMode="auto">
            <a:xfrm>
              <a:off x="7751426" y="3814839"/>
              <a:ext cx="26449" cy="9337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1" name="Rectangle 2330"/>
            <p:cNvSpPr>
              <a:spLocks noChangeArrowheads="1"/>
            </p:cNvSpPr>
            <p:nvPr/>
          </p:nvSpPr>
          <p:spPr bwMode="auto">
            <a:xfrm rot="591949">
              <a:off x="7778702" y="3218374"/>
              <a:ext cx="401694" cy="3144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2" name="Rectangle 2333"/>
            <p:cNvSpPr>
              <a:spLocks noChangeArrowheads="1"/>
            </p:cNvSpPr>
            <p:nvPr/>
          </p:nvSpPr>
          <p:spPr bwMode="auto">
            <a:xfrm rot="885259">
              <a:off x="7751426" y="4159760"/>
              <a:ext cx="375245" cy="30490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53" name="Rectangle 2336"/>
            <p:cNvSpPr>
              <a:spLocks noChangeArrowheads="1"/>
            </p:cNvSpPr>
            <p:nvPr/>
          </p:nvSpPr>
          <p:spPr bwMode="auto">
            <a:xfrm rot="591949">
              <a:off x="8100221" y="3311750"/>
              <a:ext cx="52898" cy="3144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4" name="Rectangle 2337"/>
            <p:cNvSpPr>
              <a:spLocks noChangeArrowheads="1"/>
            </p:cNvSpPr>
            <p:nvPr/>
          </p:nvSpPr>
          <p:spPr bwMode="auto">
            <a:xfrm rot="591949">
              <a:off x="7992773" y="3281260"/>
              <a:ext cx="52898" cy="3049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5" name="Rectangle 2338"/>
            <p:cNvSpPr>
              <a:spLocks noChangeArrowheads="1"/>
            </p:cNvSpPr>
            <p:nvPr/>
          </p:nvSpPr>
          <p:spPr bwMode="auto">
            <a:xfrm rot="591949">
              <a:off x="7858875" y="3281260"/>
              <a:ext cx="53725" cy="30490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6" name="Rectangle 2341"/>
            <p:cNvSpPr>
              <a:spLocks noChangeArrowheads="1"/>
            </p:cNvSpPr>
            <p:nvPr/>
          </p:nvSpPr>
          <p:spPr bwMode="auto">
            <a:xfrm rot="591949">
              <a:off x="8100221" y="4128317"/>
              <a:ext cx="52898" cy="3144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7" name="Rectangle 2342"/>
            <p:cNvSpPr>
              <a:spLocks noChangeArrowheads="1"/>
            </p:cNvSpPr>
            <p:nvPr/>
          </p:nvSpPr>
          <p:spPr bwMode="auto">
            <a:xfrm rot="591949">
              <a:off x="7992773" y="4095921"/>
              <a:ext cx="52898" cy="3144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8" name="Rectangle 2343"/>
            <p:cNvSpPr>
              <a:spLocks noChangeArrowheads="1"/>
            </p:cNvSpPr>
            <p:nvPr/>
          </p:nvSpPr>
          <p:spPr bwMode="auto">
            <a:xfrm rot="591949">
              <a:off x="7858875" y="4095921"/>
              <a:ext cx="53725" cy="3144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9" name="Text Box 2365"/>
            <p:cNvSpPr txBox="1">
              <a:spLocks noChangeArrowheads="1"/>
            </p:cNvSpPr>
            <p:nvPr/>
          </p:nvSpPr>
          <p:spPr bwMode="auto">
            <a:xfrm>
              <a:off x="8287017" y="4377956"/>
              <a:ext cx="187623" cy="1057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760" name="Text Box 2367"/>
            <p:cNvSpPr txBox="1">
              <a:spLocks noChangeArrowheads="1"/>
            </p:cNvSpPr>
            <p:nvPr/>
          </p:nvSpPr>
          <p:spPr bwMode="auto">
            <a:xfrm>
              <a:off x="7939048" y="3154536"/>
              <a:ext cx="187622" cy="1057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61" name="Text Box 2390"/>
            <p:cNvSpPr txBox="1">
              <a:spLocks noChangeArrowheads="1"/>
            </p:cNvSpPr>
            <p:nvPr/>
          </p:nvSpPr>
          <p:spPr bwMode="auto">
            <a:xfrm>
              <a:off x="7939048" y="4001592"/>
              <a:ext cx="214898" cy="1057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2" name="Text Box 2419"/>
            <p:cNvSpPr txBox="1">
              <a:spLocks noChangeArrowheads="1"/>
            </p:cNvSpPr>
            <p:nvPr/>
          </p:nvSpPr>
          <p:spPr bwMode="auto">
            <a:xfrm>
              <a:off x="7885324" y="3809122"/>
              <a:ext cx="81000" cy="298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3" name="Rectangle 2509"/>
            <p:cNvSpPr>
              <a:spLocks noChangeArrowheads="1"/>
            </p:cNvSpPr>
            <p:nvPr/>
          </p:nvSpPr>
          <p:spPr bwMode="auto">
            <a:xfrm>
              <a:off x="7751426" y="3312704"/>
              <a:ext cx="27276" cy="6288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4" name="AutoShape 2511"/>
            <p:cNvSpPr>
              <a:spLocks noChangeArrowheads="1"/>
            </p:cNvSpPr>
            <p:nvPr/>
          </p:nvSpPr>
          <p:spPr bwMode="auto">
            <a:xfrm>
              <a:off x="5966121" y="3827226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5" name="AutoShape 2512"/>
            <p:cNvSpPr>
              <a:spLocks noChangeArrowheads="1"/>
            </p:cNvSpPr>
            <p:nvPr/>
          </p:nvSpPr>
          <p:spPr bwMode="auto">
            <a:xfrm>
              <a:off x="5966121" y="3702406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6" name="AutoShape 2513"/>
            <p:cNvSpPr>
              <a:spLocks noChangeArrowheads="1"/>
            </p:cNvSpPr>
            <p:nvPr/>
          </p:nvSpPr>
          <p:spPr bwMode="auto">
            <a:xfrm>
              <a:off x="5966121" y="3167875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7" name="AutoShape 2514"/>
            <p:cNvSpPr>
              <a:spLocks noChangeArrowheads="1"/>
            </p:cNvSpPr>
            <p:nvPr/>
          </p:nvSpPr>
          <p:spPr bwMode="auto">
            <a:xfrm>
              <a:off x="5966121" y="3042103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8" name="AutoShape 2515"/>
            <p:cNvSpPr>
              <a:spLocks noChangeArrowheads="1"/>
            </p:cNvSpPr>
            <p:nvPr/>
          </p:nvSpPr>
          <p:spPr bwMode="auto">
            <a:xfrm>
              <a:off x="5966121" y="2540920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9" name="AutoShape 2516"/>
            <p:cNvSpPr>
              <a:spLocks noChangeArrowheads="1"/>
            </p:cNvSpPr>
            <p:nvPr/>
          </p:nvSpPr>
          <p:spPr bwMode="auto">
            <a:xfrm>
              <a:off x="5966121" y="2447544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770" name="Group 2576"/>
            <p:cNvGrpSpPr>
              <a:grpSpLocks/>
            </p:cNvGrpSpPr>
            <p:nvPr/>
          </p:nvGrpSpPr>
          <p:grpSpPr bwMode="auto">
            <a:xfrm>
              <a:off x="7746467" y="4211212"/>
              <a:ext cx="75215" cy="215337"/>
              <a:chOff x="3203" y="3606"/>
              <a:chExt cx="91" cy="273"/>
            </a:xfrm>
          </p:grpSpPr>
          <p:sp>
            <p:nvSpPr>
              <p:cNvPr id="2140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2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3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5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1" name="Group 2577"/>
            <p:cNvGrpSpPr>
              <a:grpSpLocks/>
            </p:cNvGrpSpPr>
            <p:nvPr/>
          </p:nvGrpSpPr>
          <p:grpSpPr bwMode="auto">
            <a:xfrm>
              <a:off x="8121711" y="4296966"/>
              <a:ext cx="75215" cy="216290"/>
              <a:chOff x="3203" y="3606"/>
              <a:chExt cx="91" cy="273"/>
            </a:xfrm>
          </p:grpSpPr>
          <p:sp>
            <p:nvSpPr>
              <p:cNvPr id="2134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5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6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7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8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9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2" name="Group 2584"/>
            <p:cNvGrpSpPr>
              <a:grpSpLocks/>
            </p:cNvGrpSpPr>
            <p:nvPr/>
          </p:nvGrpSpPr>
          <p:grpSpPr bwMode="auto">
            <a:xfrm>
              <a:off x="7821681" y="3346052"/>
              <a:ext cx="74388" cy="216290"/>
              <a:chOff x="3203" y="3606"/>
              <a:chExt cx="91" cy="273"/>
            </a:xfrm>
          </p:grpSpPr>
          <p:sp>
            <p:nvSpPr>
              <p:cNvPr id="2128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9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0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1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2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3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3" name="Group 2591"/>
            <p:cNvGrpSpPr>
              <a:grpSpLocks/>
            </p:cNvGrpSpPr>
            <p:nvPr/>
          </p:nvGrpSpPr>
          <p:grpSpPr bwMode="auto">
            <a:xfrm>
              <a:off x="8121711" y="3389882"/>
              <a:ext cx="75215" cy="215337"/>
              <a:chOff x="3203" y="3606"/>
              <a:chExt cx="91" cy="273"/>
            </a:xfrm>
          </p:grpSpPr>
          <p:sp>
            <p:nvSpPr>
              <p:cNvPr id="2122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3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4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5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6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7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774" name="AutoShape 2604"/>
            <p:cNvSpPr>
              <a:spLocks noChangeArrowheads="1"/>
            </p:cNvSpPr>
            <p:nvPr/>
          </p:nvSpPr>
          <p:spPr bwMode="auto">
            <a:xfrm>
              <a:off x="5947937" y="1867276"/>
              <a:ext cx="148775" cy="333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5" name="AutoShape 2605"/>
            <p:cNvSpPr>
              <a:spLocks noChangeArrowheads="1"/>
            </p:cNvSpPr>
            <p:nvPr/>
          </p:nvSpPr>
          <p:spPr bwMode="auto">
            <a:xfrm>
              <a:off x="5947937" y="1900625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6" name="AutoShape 2606"/>
            <p:cNvSpPr>
              <a:spLocks noChangeArrowheads="1"/>
            </p:cNvSpPr>
            <p:nvPr/>
          </p:nvSpPr>
          <p:spPr bwMode="auto">
            <a:xfrm>
              <a:off x="5947937" y="1933974"/>
              <a:ext cx="148775" cy="3239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7" name="AutoShape 2607"/>
            <p:cNvSpPr>
              <a:spLocks noChangeArrowheads="1"/>
            </p:cNvSpPr>
            <p:nvPr/>
          </p:nvSpPr>
          <p:spPr bwMode="auto">
            <a:xfrm>
              <a:off x="5947937" y="1966370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8" name="AutoShape 2608"/>
            <p:cNvSpPr>
              <a:spLocks noChangeArrowheads="1"/>
            </p:cNvSpPr>
            <p:nvPr/>
          </p:nvSpPr>
          <p:spPr bwMode="auto">
            <a:xfrm>
              <a:off x="5947937" y="2001624"/>
              <a:ext cx="148775" cy="34301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609"/>
            <p:cNvSpPr>
              <a:spLocks noChangeArrowheads="1"/>
            </p:cNvSpPr>
            <p:nvPr/>
          </p:nvSpPr>
          <p:spPr bwMode="auto">
            <a:xfrm>
              <a:off x="5947937" y="1833928"/>
              <a:ext cx="148775" cy="33348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Line 2673"/>
            <p:cNvSpPr>
              <a:spLocks noChangeShapeType="1"/>
            </p:cNvSpPr>
            <p:nvPr/>
          </p:nvSpPr>
          <p:spPr bwMode="auto">
            <a:xfrm>
              <a:off x="6658753" y="4953458"/>
              <a:ext cx="93398" cy="9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1" name="AutoShape 2674"/>
            <p:cNvSpPr>
              <a:spLocks noChangeArrowheads="1"/>
            </p:cNvSpPr>
            <p:nvPr/>
          </p:nvSpPr>
          <p:spPr bwMode="auto">
            <a:xfrm>
              <a:off x="6658753" y="5181182"/>
              <a:ext cx="93398" cy="2829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AutoShape 2675"/>
            <p:cNvSpPr>
              <a:spLocks noChangeArrowheads="1"/>
            </p:cNvSpPr>
            <p:nvPr/>
          </p:nvSpPr>
          <p:spPr bwMode="auto">
            <a:xfrm>
              <a:off x="6658753" y="4859129"/>
              <a:ext cx="93398" cy="282988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3" name="4 Elipse"/>
            <p:cNvSpPr>
              <a:spLocks noChangeArrowheads="1"/>
            </p:cNvSpPr>
            <p:nvPr/>
          </p:nvSpPr>
          <p:spPr bwMode="auto">
            <a:xfrm>
              <a:off x="6428151" y="1650034"/>
              <a:ext cx="52898" cy="60028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749 Elipse"/>
            <p:cNvSpPr>
              <a:spLocks noChangeArrowheads="1"/>
            </p:cNvSpPr>
            <p:nvPr/>
          </p:nvSpPr>
          <p:spPr bwMode="auto">
            <a:xfrm>
              <a:off x="6194243" y="4001592"/>
              <a:ext cx="52898" cy="60028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5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46345" y="3994922"/>
              <a:ext cx="60337" cy="695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86" name="751 Elipse"/>
            <p:cNvSpPr>
              <a:spLocks noChangeArrowheads="1"/>
            </p:cNvSpPr>
            <p:nvPr/>
          </p:nvSpPr>
          <p:spPr bwMode="auto">
            <a:xfrm>
              <a:off x="6147957" y="4625689"/>
              <a:ext cx="52072" cy="60027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7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9498" y="4623783"/>
              <a:ext cx="60336" cy="695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88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9488" y="4280768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89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69539" y="4280768"/>
              <a:ext cx="60336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90" name="755 Elipse"/>
            <p:cNvSpPr>
              <a:spLocks noChangeArrowheads="1"/>
            </p:cNvSpPr>
            <p:nvPr/>
          </p:nvSpPr>
          <p:spPr bwMode="auto">
            <a:xfrm>
              <a:off x="5991743" y="3515654"/>
              <a:ext cx="52898" cy="60028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91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8692" y="3749095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2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84396" y="3666199"/>
              <a:ext cx="60336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3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84396" y="3745284"/>
              <a:ext cx="60336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4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5161" y="3002084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5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5988" y="3119281"/>
              <a:ext cx="60336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6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1253" y="3097366"/>
              <a:ext cx="60336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7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4304" y="2849633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8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3141" y="2897274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9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5467" y="2481845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0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5131" y="2751493"/>
              <a:ext cx="60336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1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6294" y="2247452"/>
              <a:ext cx="60336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2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69528" y="2319866"/>
              <a:ext cx="60337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3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3661" y="2422770"/>
              <a:ext cx="60336" cy="657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4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5467" y="2042595"/>
              <a:ext cx="60337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5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8855" y="1747221"/>
              <a:ext cx="60337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6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9447" y="1768183"/>
              <a:ext cx="60337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7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2437" y="1358471"/>
              <a:ext cx="60336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8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46345" y="1362282"/>
              <a:ext cx="60337" cy="657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09" name="Line 2526"/>
            <p:cNvSpPr>
              <a:spLocks noChangeShapeType="1"/>
            </p:cNvSpPr>
            <p:nvPr/>
          </p:nvSpPr>
          <p:spPr bwMode="auto">
            <a:xfrm>
              <a:off x="6500886" y="5654733"/>
              <a:ext cx="0" cy="4697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0" name="Line 2527"/>
            <p:cNvSpPr>
              <a:spLocks noChangeShapeType="1"/>
            </p:cNvSpPr>
            <p:nvPr/>
          </p:nvSpPr>
          <p:spPr bwMode="auto">
            <a:xfrm>
              <a:off x="5451193" y="6130190"/>
              <a:ext cx="104473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1" name="Line 2529"/>
            <p:cNvSpPr>
              <a:spLocks noChangeShapeType="1"/>
            </p:cNvSpPr>
            <p:nvPr/>
          </p:nvSpPr>
          <p:spPr bwMode="auto">
            <a:xfrm>
              <a:off x="5226376" y="5654733"/>
              <a:ext cx="0" cy="1886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2" name="Line 2530"/>
            <p:cNvSpPr>
              <a:spLocks noChangeShapeType="1"/>
            </p:cNvSpPr>
            <p:nvPr/>
          </p:nvSpPr>
          <p:spPr bwMode="auto">
            <a:xfrm flipH="1">
              <a:off x="5226376" y="5654733"/>
              <a:ext cx="127451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3" name="Line 2531"/>
            <p:cNvSpPr>
              <a:spLocks noChangeShapeType="1"/>
            </p:cNvSpPr>
            <p:nvPr/>
          </p:nvSpPr>
          <p:spPr bwMode="auto">
            <a:xfrm flipH="1" flipV="1">
              <a:off x="5226376" y="5827193"/>
              <a:ext cx="224816" cy="30299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4" name="Rectangle 3271"/>
            <p:cNvSpPr>
              <a:spLocks noChangeArrowheads="1"/>
            </p:cNvSpPr>
            <p:nvPr/>
          </p:nvSpPr>
          <p:spPr bwMode="auto">
            <a:xfrm>
              <a:off x="6238049" y="6174020"/>
              <a:ext cx="160347" cy="6669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815" name="Rectangle 3272"/>
            <p:cNvSpPr>
              <a:spLocks noChangeArrowheads="1"/>
            </p:cNvSpPr>
            <p:nvPr/>
          </p:nvSpPr>
          <p:spPr bwMode="auto">
            <a:xfrm>
              <a:off x="5976039" y="6174020"/>
              <a:ext cx="160347" cy="6669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6" name="Rectangle 3273"/>
            <p:cNvSpPr>
              <a:spLocks noChangeArrowheads="1"/>
            </p:cNvSpPr>
            <p:nvPr/>
          </p:nvSpPr>
          <p:spPr bwMode="auto">
            <a:xfrm>
              <a:off x="5713202" y="6174020"/>
              <a:ext cx="160347" cy="6669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817" name="Text Box 3276"/>
            <p:cNvSpPr txBox="1">
              <a:spLocks noChangeArrowheads="1"/>
            </p:cNvSpPr>
            <p:nvPr/>
          </p:nvSpPr>
          <p:spPr bwMode="auto">
            <a:xfrm>
              <a:off x="5976039" y="6142577"/>
              <a:ext cx="176051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818" name="Text Box 3277"/>
            <p:cNvSpPr txBox="1">
              <a:spLocks noChangeArrowheads="1"/>
            </p:cNvSpPr>
            <p:nvPr/>
          </p:nvSpPr>
          <p:spPr bwMode="auto">
            <a:xfrm>
              <a:off x="6229784" y="6145435"/>
              <a:ext cx="176051" cy="1286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819" name="Rectangle 3279"/>
            <p:cNvSpPr>
              <a:spLocks noChangeArrowheads="1"/>
            </p:cNvSpPr>
            <p:nvPr/>
          </p:nvSpPr>
          <p:spPr bwMode="auto">
            <a:xfrm rot="18686630">
              <a:off x="6437391" y="6107931"/>
              <a:ext cx="184847" cy="5785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0" name="Text Box 3280"/>
            <p:cNvSpPr txBox="1">
              <a:spLocks noChangeArrowheads="1"/>
            </p:cNvSpPr>
            <p:nvPr/>
          </p:nvSpPr>
          <p:spPr bwMode="auto">
            <a:xfrm rot="18746806">
              <a:off x="6430405" y="6088215"/>
              <a:ext cx="202951" cy="1115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821" name="Group 3338"/>
            <p:cNvGrpSpPr>
              <a:grpSpLocks/>
            </p:cNvGrpSpPr>
            <p:nvPr/>
          </p:nvGrpSpPr>
          <p:grpSpPr bwMode="auto">
            <a:xfrm>
              <a:off x="5494172" y="5698563"/>
              <a:ext cx="28102" cy="177224"/>
              <a:chOff x="1344" y="5904"/>
              <a:chExt cx="48" cy="240"/>
            </a:xfrm>
          </p:grpSpPr>
          <p:sp>
            <p:nvSpPr>
              <p:cNvPr id="2119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0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1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22" name="Group 3342"/>
            <p:cNvGrpSpPr>
              <a:grpSpLocks/>
            </p:cNvGrpSpPr>
            <p:nvPr/>
          </p:nvGrpSpPr>
          <p:grpSpPr bwMode="auto">
            <a:xfrm>
              <a:off x="5491692" y="5914853"/>
              <a:ext cx="28102" cy="177224"/>
              <a:chOff x="1344" y="5904"/>
              <a:chExt cx="48" cy="240"/>
            </a:xfrm>
          </p:grpSpPr>
          <p:sp>
            <p:nvSpPr>
              <p:cNvPr id="2116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17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8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23" name="Text Box 3346"/>
            <p:cNvSpPr txBox="1">
              <a:spLocks noChangeArrowheads="1"/>
            </p:cNvSpPr>
            <p:nvPr/>
          </p:nvSpPr>
          <p:spPr bwMode="auto">
            <a:xfrm>
              <a:off x="5341264" y="5698563"/>
              <a:ext cx="170265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24" name="Text Box 3347"/>
            <p:cNvSpPr txBox="1">
              <a:spLocks noChangeArrowheads="1"/>
            </p:cNvSpPr>
            <p:nvPr/>
          </p:nvSpPr>
          <p:spPr bwMode="auto">
            <a:xfrm>
              <a:off x="5338784" y="5914853"/>
              <a:ext cx="170265" cy="1286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25" name="Text Box 3363"/>
            <p:cNvSpPr txBox="1">
              <a:spLocks noChangeArrowheads="1"/>
            </p:cNvSpPr>
            <p:nvPr/>
          </p:nvSpPr>
          <p:spPr bwMode="auto">
            <a:xfrm>
              <a:off x="5526407" y="5450303"/>
              <a:ext cx="795122" cy="164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26" name="AutoShape 3398"/>
            <p:cNvSpPr>
              <a:spLocks noChangeArrowheads="1"/>
            </p:cNvSpPr>
            <p:nvPr/>
          </p:nvSpPr>
          <p:spPr bwMode="auto">
            <a:xfrm>
              <a:off x="5676835" y="5957730"/>
              <a:ext cx="38020" cy="86706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7" name="Text Box 3399"/>
            <p:cNvSpPr txBox="1">
              <a:spLocks noChangeArrowheads="1"/>
            </p:cNvSpPr>
            <p:nvPr/>
          </p:nvSpPr>
          <p:spPr bwMode="auto">
            <a:xfrm>
              <a:off x="5676009" y="5914853"/>
              <a:ext cx="125633" cy="1286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28" name="AutoShape 3400"/>
            <p:cNvSpPr>
              <a:spLocks noChangeArrowheads="1"/>
            </p:cNvSpPr>
            <p:nvPr/>
          </p:nvSpPr>
          <p:spPr bwMode="auto">
            <a:xfrm>
              <a:off x="5676835" y="5741440"/>
              <a:ext cx="38020" cy="8670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9" name="Text Box 3401"/>
            <p:cNvSpPr txBox="1">
              <a:spLocks noChangeArrowheads="1"/>
            </p:cNvSpPr>
            <p:nvPr/>
          </p:nvSpPr>
          <p:spPr bwMode="auto">
            <a:xfrm>
              <a:off x="5676009" y="5698563"/>
              <a:ext cx="125633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30" name="AutoShape 3402"/>
            <p:cNvSpPr>
              <a:spLocks noChangeArrowheads="1"/>
            </p:cNvSpPr>
            <p:nvPr/>
          </p:nvSpPr>
          <p:spPr bwMode="auto">
            <a:xfrm>
              <a:off x="5863631" y="5957730"/>
              <a:ext cx="38020" cy="8670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1" name="Text Box 3403"/>
            <p:cNvSpPr txBox="1">
              <a:spLocks noChangeArrowheads="1"/>
            </p:cNvSpPr>
            <p:nvPr/>
          </p:nvSpPr>
          <p:spPr bwMode="auto">
            <a:xfrm>
              <a:off x="5863631" y="5914853"/>
              <a:ext cx="125633" cy="1286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32" name="AutoShape 3404"/>
            <p:cNvSpPr>
              <a:spLocks noChangeArrowheads="1"/>
            </p:cNvSpPr>
            <p:nvPr/>
          </p:nvSpPr>
          <p:spPr bwMode="auto">
            <a:xfrm>
              <a:off x="5864458" y="5741440"/>
              <a:ext cx="38020" cy="86707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3" name="Text Box 3405"/>
            <p:cNvSpPr txBox="1">
              <a:spLocks noChangeArrowheads="1"/>
            </p:cNvSpPr>
            <p:nvPr/>
          </p:nvSpPr>
          <p:spPr bwMode="auto">
            <a:xfrm>
              <a:off x="5863631" y="5698563"/>
              <a:ext cx="125633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34" name="AutoShape 3406"/>
            <p:cNvSpPr>
              <a:spLocks noChangeArrowheads="1"/>
            </p:cNvSpPr>
            <p:nvPr/>
          </p:nvSpPr>
          <p:spPr bwMode="auto">
            <a:xfrm>
              <a:off x="6052080" y="5957730"/>
              <a:ext cx="38020" cy="86706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5" name="Text Box 3407"/>
            <p:cNvSpPr txBox="1">
              <a:spLocks noChangeArrowheads="1"/>
            </p:cNvSpPr>
            <p:nvPr/>
          </p:nvSpPr>
          <p:spPr bwMode="auto">
            <a:xfrm>
              <a:off x="6051253" y="5914853"/>
              <a:ext cx="125633" cy="1286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36" name="AutoShape 3408"/>
            <p:cNvSpPr>
              <a:spLocks noChangeArrowheads="1"/>
            </p:cNvSpPr>
            <p:nvPr/>
          </p:nvSpPr>
          <p:spPr bwMode="auto">
            <a:xfrm>
              <a:off x="6052080" y="5741440"/>
              <a:ext cx="38020" cy="8670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7" name="Text Box 3409"/>
            <p:cNvSpPr txBox="1">
              <a:spLocks noChangeArrowheads="1"/>
            </p:cNvSpPr>
            <p:nvPr/>
          </p:nvSpPr>
          <p:spPr bwMode="auto">
            <a:xfrm>
              <a:off x="6051253" y="5698563"/>
              <a:ext cx="125633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38" name="AutoShape 3410"/>
            <p:cNvSpPr>
              <a:spLocks noChangeArrowheads="1"/>
            </p:cNvSpPr>
            <p:nvPr/>
          </p:nvSpPr>
          <p:spPr bwMode="auto">
            <a:xfrm>
              <a:off x="6276896" y="5957730"/>
              <a:ext cx="38020" cy="86706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9" name="Text Box 3411"/>
            <p:cNvSpPr txBox="1">
              <a:spLocks noChangeArrowheads="1"/>
            </p:cNvSpPr>
            <p:nvPr/>
          </p:nvSpPr>
          <p:spPr bwMode="auto">
            <a:xfrm>
              <a:off x="6276070" y="5914853"/>
              <a:ext cx="125633" cy="1286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40" name="AutoShape 3412"/>
            <p:cNvSpPr>
              <a:spLocks noChangeArrowheads="1"/>
            </p:cNvSpPr>
            <p:nvPr/>
          </p:nvSpPr>
          <p:spPr bwMode="auto">
            <a:xfrm>
              <a:off x="6276896" y="5741440"/>
              <a:ext cx="38020" cy="8670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1" name="Text Box 3413"/>
            <p:cNvSpPr txBox="1">
              <a:spLocks noChangeArrowheads="1"/>
            </p:cNvSpPr>
            <p:nvPr/>
          </p:nvSpPr>
          <p:spPr bwMode="auto">
            <a:xfrm>
              <a:off x="6276070" y="5698563"/>
              <a:ext cx="125633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42" name="Line 2134"/>
            <p:cNvSpPr>
              <a:spLocks noChangeShapeType="1"/>
            </p:cNvSpPr>
            <p:nvPr/>
          </p:nvSpPr>
          <p:spPr bwMode="auto">
            <a:xfrm>
              <a:off x="8152293" y="5689035"/>
              <a:ext cx="0" cy="1886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3" name="Line 2135"/>
            <p:cNvSpPr>
              <a:spLocks noChangeShapeType="1"/>
            </p:cNvSpPr>
            <p:nvPr/>
          </p:nvSpPr>
          <p:spPr bwMode="auto">
            <a:xfrm>
              <a:off x="6839763" y="5689035"/>
              <a:ext cx="0" cy="4697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4" name="Line 2136"/>
            <p:cNvSpPr>
              <a:spLocks noChangeShapeType="1"/>
            </p:cNvSpPr>
            <p:nvPr/>
          </p:nvSpPr>
          <p:spPr bwMode="auto">
            <a:xfrm>
              <a:off x="6839763" y="6158775"/>
              <a:ext cx="104473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5" name="Line 2137"/>
            <p:cNvSpPr>
              <a:spLocks noChangeShapeType="1"/>
            </p:cNvSpPr>
            <p:nvPr/>
          </p:nvSpPr>
          <p:spPr bwMode="auto">
            <a:xfrm flipV="1">
              <a:off x="7884497" y="5877693"/>
              <a:ext cx="267796" cy="2810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6" name="Line 2138"/>
            <p:cNvSpPr>
              <a:spLocks noChangeShapeType="1"/>
            </p:cNvSpPr>
            <p:nvPr/>
          </p:nvSpPr>
          <p:spPr bwMode="auto">
            <a:xfrm>
              <a:off x="6839763" y="5689035"/>
              <a:ext cx="131253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7" name="Rectangle 2140"/>
            <p:cNvSpPr>
              <a:spLocks noChangeArrowheads="1"/>
            </p:cNvSpPr>
            <p:nvPr/>
          </p:nvSpPr>
          <p:spPr bwMode="auto">
            <a:xfrm>
              <a:off x="6839763" y="5531819"/>
              <a:ext cx="133898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8" name="Rectangle 2141"/>
            <p:cNvSpPr>
              <a:spLocks noChangeArrowheads="1"/>
            </p:cNvSpPr>
            <p:nvPr/>
          </p:nvSpPr>
          <p:spPr bwMode="auto">
            <a:xfrm>
              <a:off x="7028212" y="5531819"/>
              <a:ext cx="320694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9" name="Rectangle 2142"/>
            <p:cNvSpPr>
              <a:spLocks noChangeArrowheads="1"/>
            </p:cNvSpPr>
            <p:nvPr/>
          </p:nvSpPr>
          <p:spPr bwMode="auto">
            <a:xfrm>
              <a:off x="7401804" y="5531819"/>
              <a:ext cx="162000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0" name="Rectangle 2143"/>
            <p:cNvSpPr>
              <a:spLocks noChangeArrowheads="1"/>
            </p:cNvSpPr>
            <p:nvPr/>
          </p:nvSpPr>
          <p:spPr bwMode="auto">
            <a:xfrm>
              <a:off x="7616702" y="5531819"/>
              <a:ext cx="160347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1" name="Rectangle 2144"/>
            <p:cNvSpPr>
              <a:spLocks noChangeArrowheads="1"/>
            </p:cNvSpPr>
            <p:nvPr/>
          </p:nvSpPr>
          <p:spPr bwMode="auto">
            <a:xfrm>
              <a:off x="7831599" y="5531819"/>
              <a:ext cx="294245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2" name="Rectangle 2145"/>
            <p:cNvSpPr>
              <a:spLocks noChangeArrowheads="1"/>
            </p:cNvSpPr>
            <p:nvPr/>
          </p:nvSpPr>
          <p:spPr bwMode="auto">
            <a:xfrm>
              <a:off x="6973661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3" name="Rectangle 2150"/>
            <p:cNvSpPr>
              <a:spLocks noChangeArrowheads="1"/>
            </p:cNvSpPr>
            <p:nvPr/>
          </p:nvSpPr>
          <p:spPr bwMode="auto">
            <a:xfrm>
              <a:off x="6973661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4" name="Rectangle 2151"/>
            <p:cNvSpPr>
              <a:spLocks noChangeArrowheads="1"/>
            </p:cNvSpPr>
            <p:nvPr/>
          </p:nvSpPr>
          <p:spPr bwMode="auto">
            <a:xfrm>
              <a:off x="6973661" y="612828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5" name="Rectangle 2152"/>
            <p:cNvSpPr>
              <a:spLocks noChangeArrowheads="1"/>
            </p:cNvSpPr>
            <p:nvPr/>
          </p:nvSpPr>
          <p:spPr bwMode="auto">
            <a:xfrm>
              <a:off x="7991946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6" name="Rectangle 2153"/>
            <p:cNvSpPr>
              <a:spLocks noChangeArrowheads="1"/>
            </p:cNvSpPr>
            <p:nvPr/>
          </p:nvSpPr>
          <p:spPr bwMode="auto">
            <a:xfrm>
              <a:off x="7991946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7" name="Rectangle 2154"/>
            <p:cNvSpPr>
              <a:spLocks noChangeArrowheads="1"/>
            </p:cNvSpPr>
            <p:nvPr/>
          </p:nvSpPr>
          <p:spPr bwMode="auto">
            <a:xfrm rot="19251360">
              <a:off x="7959711" y="6030144"/>
              <a:ext cx="26449" cy="31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8" name="Rectangle 2155"/>
            <p:cNvSpPr>
              <a:spLocks noChangeArrowheads="1"/>
            </p:cNvSpPr>
            <p:nvPr/>
          </p:nvSpPr>
          <p:spPr bwMode="auto">
            <a:xfrm>
              <a:off x="7296008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9" name="Rectangle 2157"/>
            <p:cNvSpPr>
              <a:spLocks noChangeArrowheads="1"/>
            </p:cNvSpPr>
            <p:nvPr/>
          </p:nvSpPr>
          <p:spPr bwMode="auto">
            <a:xfrm>
              <a:off x="7296008" y="612828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0" name="Rectangle 2160"/>
            <p:cNvSpPr>
              <a:spLocks noChangeArrowheads="1"/>
            </p:cNvSpPr>
            <p:nvPr/>
          </p:nvSpPr>
          <p:spPr bwMode="auto">
            <a:xfrm>
              <a:off x="7296008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1" name="Rectangle 2163"/>
            <p:cNvSpPr>
              <a:spLocks noChangeArrowheads="1"/>
            </p:cNvSpPr>
            <p:nvPr/>
          </p:nvSpPr>
          <p:spPr bwMode="auto">
            <a:xfrm>
              <a:off x="7135661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2" name="Rectangle 2164"/>
            <p:cNvSpPr>
              <a:spLocks noChangeArrowheads="1"/>
            </p:cNvSpPr>
            <p:nvPr/>
          </p:nvSpPr>
          <p:spPr bwMode="auto">
            <a:xfrm>
              <a:off x="7135661" y="612828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3" name="Rectangle 2165"/>
            <p:cNvSpPr>
              <a:spLocks noChangeArrowheads="1"/>
            </p:cNvSpPr>
            <p:nvPr/>
          </p:nvSpPr>
          <p:spPr bwMode="auto">
            <a:xfrm>
              <a:off x="7135661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4" name="Rectangle 2166"/>
            <p:cNvSpPr>
              <a:spLocks noChangeArrowheads="1"/>
            </p:cNvSpPr>
            <p:nvPr/>
          </p:nvSpPr>
          <p:spPr bwMode="auto">
            <a:xfrm>
              <a:off x="7482804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5" name="Rectangle 2167"/>
            <p:cNvSpPr>
              <a:spLocks noChangeArrowheads="1"/>
            </p:cNvSpPr>
            <p:nvPr/>
          </p:nvSpPr>
          <p:spPr bwMode="auto">
            <a:xfrm>
              <a:off x="7482804" y="612828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6" name="Rectangle 2168"/>
            <p:cNvSpPr>
              <a:spLocks noChangeArrowheads="1"/>
            </p:cNvSpPr>
            <p:nvPr/>
          </p:nvSpPr>
          <p:spPr bwMode="auto">
            <a:xfrm>
              <a:off x="7482804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7" name="Rectangle 2169"/>
            <p:cNvSpPr>
              <a:spLocks noChangeArrowheads="1"/>
            </p:cNvSpPr>
            <p:nvPr/>
          </p:nvSpPr>
          <p:spPr bwMode="auto">
            <a:xfrm>
              <a:off x="7671253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8" name="Rectangle 2170"/>
            <p:cNvSpPr>
              <a:spLocks noChangeArrowheads="1"/>
            </p:cNvSpPr>
            <p:nvPr/>
          </p:nvSpPr>
          <p:spPr bwMode="auto">
            <a:xfrm>
              <a:off x="7671253" y="612828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9" name="Rectangle 2171"/>
            <p:cNvSpPr>
              <a:spLocks noChangeArrowheads="1"/>
            </p:cNvSpPr>
            <p:nvPr/>
          </p:nvSpPr>
          <p:spPr bwMode="auto">
            <a:xfrm>
              <a:off x="7671253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0" name="Rectangle 2172"/>
            <p:cNvSpPr>
              <a:spLocks noChangeArrowheads="1"/>
            </p:cNvSpPr>
            <p:nvPr/>
          </p:nvSpPr>
          <p:spPr bwMode="auto">
            <a:xfrm>
              <a:off x="7831599" y="5751921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1" name="Rectangle 2173"/>
            <p:cNvSpPr>
              <a:spLocks noChangeArrowheads="1"/>
            </p:cNvSpPr>
            <p:nvPr/>
          </p:nvSpPr>
          <p:spPr bwMode="auto">
            <a:xfrm>
              <a:off x="7831599" y="6128284"/>
              <a:ext cx="26449" cy="3049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2" name="Rectangle 2174"/>
            <p:cNvSpPr>
              <a:spLocks noChangeArrowheads="1"/>
            </p:cNvSpPr>
            <p:nvPr/>
          </p:nvSpPr>
          <p:spPr bwMode="auto">
            <a:xfrm>
              <a:off x="7831599" y="5908183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3" name="AutoShape 2215"/>
            <p:cNvSpPr>
              <a:spLocks noChangeArrowheads="1"/>
            </p:cNvSpPr>
            <p:nvPr/>
          </p:nvSpPr>
          <p:spPr bwMode="auto">
            <a:xfrm rot="5400000">
              <a:off x="6914575" y="5628296"/>
              <a:ext cx="93376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4" name="AutoShape 2216"/>
            <p:cNvSpPr>
              <a:spLocks noChangeArrowheads="1"/>
            </p:cNvSpPr>
            <p:nvPr/>
          </p:nvSpPr>
          <p:spPr bwMode="auto">
            <a:xfrm rot="5400000">
              <a:off x="6887299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5" name="AutoShape 2217"/>
            <p:cNvSpPr>
              <a:spLocks noChangeArrowheads="1"/>
            </p:cNvSpPr>
            <p:nvPr/>
          </p:nvSpPr>
          <p:spPr bwMode="auto">
            <a:xfrm rot="5400000">
              <a:off x="6860850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6" name="AutoShape 2218"/>
            <p:cNvSpPr>
              <a:spLocks noChangeArrowheads="1"/>
            </p:cNvSpPr>
            <p:nvPr/>
          </p:nvSpPr>
          <p:spPr bwMode="auto">
            <a:xfrm rot="5400000">
              <a:off x="6834401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7" name="AutoShape 2219"/>
            <p:cNvSpPr>
              <a:spLocks noChangeArrowheads="1"/>
            </p:cNvSpPr>
            <p:nvPr/>
          </p:nvSpPr>
          <p:spPr bwMode="auto">
            <a:xfrm rot="5400000">
              <a:off x="6807126" y="5628296"/>
              <a:ext cx="93376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8" name="AutoShape 2220"/>
            <p:cNvSpPr>
              <a:spLocks noChangeArrowheads="1"/>
            </p:cNvSpPr>
            <p:nvPr/>
          </p:nvSpPr>
          <p:spPr bwMode="auto">
            <a:xfrm rot="5400000">
              <a:off x="7102197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9" name="AutoShape 2221"/>
            <p:cNvSpPr>
              <a:spLocks noChangeArrowheads="1"/>
            </p:cNvSpPr>
            <p:nvPr/>
          </p:nvSpPr>
          <p:spPr bwMode="auto">
            <a:xfrm rot="5400000">
              <a:off x="7074095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0" name="AutoShape 2222"/>
            <p:cNvSpPr>
              <a:spLocks noChangeArrowheads="1"/>
            </p:cNvSpPr>
            <p:nvPr/>
          </p:nvSpPr>
          <p:spPr bwMode="auto">
            <a:xfrm rot="5400000">
              <a:off x="7047646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1" name="AutoShape 2223"/>
            <p:cNvSpPr>
              <a:spLocks noChangeArrowheads="1"/>
            </p:cNvSpPr>
            <p:nvPr/>
          </p:nvSpPr>
          <p:spPr bwMode="auto">
            <a:xfrm rot="5400000">
              <a:off x="7021197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2" name="AutoShape 2224"/>
            <p:cNvSpPr>
              <a:spLocks noChangeArrowheads="1"/>
            </p:cNvSpPr>
            <p:nvPr/>
          </p:nvSpPr>
          <p:spPr bwMode="auto">
            <a:xfrm rot="5400000">
              <a:off x="6994748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3" name="AutoShape 2225"/>
            <p:cNvSpPr>
              <a:spLocks noChangeArrowheads="1"/>
            </p:cNvSpPr>
            <p:nvPr/>
          </p:nvSpPr>
          <p:spPr bwMode="auto">
            <a:xfrm rot="5400000">
              <a:off x="7236095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4" name="AutoShape 2226"/>
            <p:cNvSpPr>
              <a:spLocks noChangeArrowheads="1"/>
            </p:cNvSpPr>
            <p:nvPr/>
          </p:nvSpPr>
          <p:spPr bwMode="auto">
            <a:xfrm rot="5400000">
              <a:off x="7207993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AutoShape 2227"/>
            <p:cNvSpPr>
              <a:spLocks noChangeArrowheads="1"/>
            </p:cNvSpPr>
            <p:nvPr/>
          </p:nvSpPr>
          <p:spPr bwMode="auto">
            <a:xfrm rot="5400000">
              <a:off x="7181544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6" name="AutoShape 2228"/>
            <p:cNvSpPr>
              <a:spLocks noChangeArrowheads="1"/>
            </p:cNvSpPr>
            <p:nvPr/>
          </p:nvSpPr>
          <p:spPr bwMode="auto">
            <a:xfrm rot="5400000">
              <a:off x="7155095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AutoShape 2229"/>
            <p:cNvSpPr>
              <a:spLocks noChangeArrowheads="1"/>
            </p:cNvSpPr>
            <p:nvPr/>
          </p:nvSpPr>
          <p:spPr bwMode="auto">
            <a:xfrm rot="5400000">
              <a:off x="7128646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8" name="AutoShape 2230"/>
            <p:cNvSpPr>
              <a:spLocks noChangeArrowheads="1"/>
            </p:cNvSpPr>
            <p:nvPr/>
          </p:nvSpPr>
          <p:spPr bwMode="auto">
            <a:xfrm rot="5400000">
              <a:off x="7262544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9" name="AutoShape 2231"/>
            <p:cNvSpPr>
              <a:spLocks noChangeArrowheads="1"/>
            </p:cNvSpPr>
            <p:nvPr/>
          </p:nvSpPr>
          <p:spPr bwMode="auto">
            <a:xfrm rot="5400000">
              <a:off x="7449340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0" name="AutoShape 2232"/>
            <p:cNvSpPr>
              <a:spLocks noChangeArrowheads="1"/>
            </p:cNvSpPr>
            <p:nvPr/>
          </p:nvSpPr>
          <p:spPr bwMode="auto">
            <a:xfrm rot="5400000">
              <a:off x="7422891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1" name="AutoShape 2233"/>
            <p:cNvSpPr>
              <a:spLocks noChangeArrowheads="1"/>
            </p:cNvSpPr>
            <p:nvPr/>
          </p:nvSpPr>
          <p:spPr bwMode="auto">
            <a:xfrm rot="5400000">
              <a:off x="7396442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2" name="AutoShape 2234"/>
            <p:cNvSpPr>
              <a:spLocks noChangeArrowheads="1"/>
            </p:cNvSpPr>
            <p:nvPr/>
          </p:nvSpPr>
          <p:spPr bwMode="auto">
            <a:xfrm rot="5400000">
              <a:off x="7369167" y="5628296"/>
              <a:ext cx="93376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3" name="AutoShape 2235"/>
            <p:cNvSpPr>
              <a:spLocks noChangeArrowheads="1"/>
            </p:cNvSpPr>
            <p:nvPr/>
          </p:nvSpPr>
          <p:spPr bwMode="auto">
            <a:xfrm rot="5400000">
              <a:off x="7475789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4" name="AutoShape 2236"/>
            <p:cNvSpPr>
              <a:spLocks noChangeArrowheads="1"/>
            </p:cNvSpPr>
            <p:nvPr/>
          </p:nvSpPr>
          <p:spPr bwMode="auto">
            <a:xfrm rot="5400000">
              <a:off x="7690687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5" name="AutoShape 2237"/>
            <p:cNvSpPr>
              <a:spLocks noChangeArrowheads="1"/>
            </p:cNvSpPr>
            <p:nvPr/>
          </p:nvSpPr>
          <p:spPr bwMode="auto">
            <a:xfrm rot="5400000">
              <a:off x="7662585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AutoShape 2238"/>
            <p:cNvSpPr>
              <a:spLocks noChangeArrowheads="1"/>
            </p:cNvSpPr>
            <p:nvPr/>
          </p:nvSpPr>
          <p:spPr bwMode="auto">
            <a:xfrm rot="5400000">
              <a:off x="7636136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AutoShape 2239"/>
            <p:cNvSpPr>
              <a:spLocks noChangeArrowheads="1"/>
            </p:cNvSpPr>
            <p:nvPr/>
          </p:nvSpPr>
          <p:spPr bwMode="auto">
            <a:xfrm rot="5400000">
              <a:off x="7609687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AutoShape 2240"/>
            <p:cNvSpPr>
              <a:spLocks noChangeArrowheads="1"/>
            </p:cNvSpPr>
            <p:nvPr/>
          </p:nvSpPr>
          <p:spPr bwMode="auto">
            <a:xfrm rot="5400000">
              <a:off x="7733666" y="5611972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AutoShape 2241"/>
            <p:cNvSpPr>
              <a:spLocks noChangeArrowheads="1"/>
            </p:cNvSpPr>
            <p:nvPr/>
          </p:nvSpPr>
          <p:spPr bwMode="auto">
            <a:xfrm rot="5400000">
              <a:off x="7877482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AutoShape 2242"/>
            <p:cNvSpPr>
              <a:spLocks noChangeArrowheads="1"/>
            </p:cNvSpPr>
            <p:nvPr/>
          </p:nvSpPr>
          <p:spPr bwMode="auto">
            <a:xfrm rot="5400000">
              <a:off x="7851033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AutoShape 2243"/>
            <p:cNvSpPr>
              <a:spLocks noChangeArrowheads="1"/>
            </p:cNvSpPr>
            <p:nvPr/>
          </p:nvSpPr>
          <p:spPr bwMode="auto">
            <a:xfrm rot="5400000">
              <a:off x="7824584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AutoShape 2244"/>
            <p:cNvSpPr>
              <a:spLocks noChangeArrowheads="1"/>
            </p:cNvSpPr>
            <p:nvPr/>
          </p:nvSpPr>
          <p:spPr bwMode="auto">
            <a:xfrm rot="5400000">
              <a:off x="7798136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AutoShape 2245"/>
            <p:cNvSpPr>
              <a:spLocks noChangeArrowheads="1"/>
            </p:cNvSpPr>
            <p:nvPr/>
          </p:nvSpPr>
          <p:spPr bwMode="auto">
            <a:xfrm rot="5400000">
              <a:off x="7903931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AutoShape 2246"/>
            <p:cNvSpPr>
              <a:spLocks noChangeArrowheads="1"/>
            </p:cNvSpPr>
            <p:nvPr/>
          </p:nvSpPr>
          <p:spPr bwMode="auto">
            <a:xfrm rot="5400000">
              <a:off x="8011380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AutoShape 2247"/>
            <p:cNvSpPr>
              <a:spLocks noChangeArrowheads="1"/>
            </p:cNvSpPr>
            <p:nvPr/>
          </p:nvSpPr>
          <p:spPr bwMode="auto">
            <a:xfrm rot="5400000">
              <a:off x="7984931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AutoShape 2248"/>
            <p:cNvSpPr>
              <a:spLocks noChangeArrowheads="1"/>
            </p:cNvSpPr>
            <p:nvPr/>
          </p:nvSpPr>
          <p:spPr bwMode="auto">
            <a:xfrm rot="5400000">
              <a:off x="7958482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AutoShape 2249"/>
            <p:cNvSpPr>
              <a:spLocks noChangeArrowheads="1"/>
            </p:cNvSpPr>
            <p:nvPr/>
          </p:nvSpPr>
          <p:spPr bwMode="auto">
            <a:xfrm rot="5400000">
              <a:off x="7931207" y="5628296"/>
              <a:ext cx="93376" cy="281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AutoShape 2250"/>
            <p:cNvSpPr>
              <a:spLocks noChangeArrowheads="1"/>
            </p:cNvSpPr>
            <p:nvPr/>
          </p:nvSpPr>
          <p:spPr bwMode="auto">
            <a:xfrm rot="5400000">
              <a:off x="8032870" y="5611019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Rectangle 2308"/>
            <p:cNvSpPr>
              <a:spLocks noChangeArrowheads="1"/>
            </p:cNvSpPr>
            <p:nvPr/>
          </p:nvSpPr>
          <p:spPr bwMode="auto">
            <a:xfrm>
              <a:off x="6973661" y="6096842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Rectangle 2309"/>
            <p:cNvSpPr>
              <a:spLocks noChangeArrowheads="1"/>
            </p:cNvSpPr>
            <p:nvPr/>
          </p:nvSpPr>
          <p:spPr bwMode="auto">
            <a:xfrm>
              <a:off x="7296008" y="6096842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Rectangle 2310"/>
            <p:cNvSpPr>
              <a:spLocks noChangeArrowheads="1"/>
            </p:cNvSpPr>
            <p:nvPr/>
          </p:nvSpPr>
          <p:spPr bwMode="auto">
            <a:xfrm>
              <a:off x="7135661" y="6096842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Rectangle 2311"/>
            <p:cNvSpPr>
              <a:spLocks noChangeArrowheads="1"/>
            </p:cNvSpPr>
            <p:nvPr/>
          </p:nvSpPr>
          <p:spPr bwMode="auto">
            <a:xfrm>
              <a:off x="7482804" y="6096842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Rectangle 2312"/>
            <p:cNvSpPr>
              <a:spLocks noChangeArrowheads="1"/>
            </p:cNvSpPr>
            <p:nvPr/>
          </p:nvSpPr>
          <p:spPr bwMode="auto">
            <a:xfrm>
              <a:off x="7671253" y="6096842"/>
              <a:ext cx="26449" cy="314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Rectangle 2313"/>
            <p:cNvSpPr>
              <a:spLocks noChangeArrowheads="1"/>
            </p:cNvSpPr>
            <p:nvPr/>
          </p:nvSpPr>
          <p:spPr bwMode="auto">
            <a:xfrm>
              <a:off x="7831599" y="6096842"/>
              <a:ext cx="26449" cy="314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Rectangle 2314"/>
            <p:cNvSpPr>
              <a:spLocks noChangeArrowheads="1"/>
            </p:cNvSpPr>
            <p:nvPr/>
          </p:nvSpPr>
          <p:spPr bwMode="auto">
            <a:xfrm>
              <a:off x="6973661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Rectangle 2315"/>
            <p:cNvSpPr>
              <a:spLocks noChangeArrowheads="1"/>
            </p:cNvSpPr>
            <p:nvPr/>
          </p:nvSpPr>
          <p:spPr bwMode="auto">
            <a:xfrm>
              <a:off x="7296008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Rectangle 2316"/>
            <p:cNvSpPr>
              <a:spLocks noChangeArrowheads="1"/>
            </p:cNvSpPr>
            <p:nvPr/>
          </p:nvSpPr>
          <p:spPr bwMode="auto">
            <a:xfrm>
              <a:off x="7135661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Rectangle 2317"/>
            <p:cNvSpPr>
              <a:spLocks noChangeArrowheads="1"/>
            </p:cNvSpPr>
            <p:nvPr/>
          </p:nvSpPr>
          <p:spPr bwMode="auto">
            <a:xfrm>
              <a:off x="7482804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Rectangle 2318"/>
            <p:cNvSpPr>
              <a:spLocks noChangeArrowheads="1"/>
            </p:cNvSpPr>
            <p:nvPr/>
          </p:nvSpPr>
          <p:spPr bwMode="auto">
            <a:xfrm>
              <a:off x="7671253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Rectangle 2319"/>
            <p:cNvSpPr>
              <a:spLocks noChangeArrowheads="1"/>
            </p:cNvSpPr>
            <p:nvPr/>
          </p:nvSpPr>
          <p:spPr bwMode="auto">
            <a:xfrm>
              <a:off x="7831599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Rectangle 2320"/>
            <p:cNvSpPr>
              <a:spLocks noChangeArrowheads="1"/>
            </p:cNvSpPr>
            <p:nvPr/>
          </p:nvSpPr>
          <p:spPr bwMode="auto">
            <a:xfrm>
              <a:off x="6973661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Rectangle 2321"/>
            <p:cNvSpPr>
              <a:spLocks noChangeArrowheads="1"/>
            </p:cNvSpPr>
            <p:nvPr/>
          </p:nvSpPr>
          <p:spPr bwMode="auto">
            <a:xfrm>
              <a:off x="7296008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Rectangle 2322"/>
            <p:cNvSpPr>
              <a:spLocks noChangeArrowheads="1"/>
            </p:cNvSpPr>
            <p:nvPr/>
          </p:nvSpPr>
          <p:spPr bwMode="auto">
            <a:xfrm>
              <a:off x="7135661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Rectangle 2323"/>
            <p:cNvSpPr>
              <a:spLocks noChangeArrowheads="1"/>
            </p:cNvSpPr>
            <p:nvPr/>
          </p:nvSpPr>
          <p:spPr bwMode="auto">
            <a:xfrm>
              <a:off x="7482804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Rectangle 2324"/>
            <p:cNvSpPr>
              <a:spLocks noChangeArrowheads="1"/>
            </p:cNvSpPr>
            <p:nvPr/>
          </p:nvSpPr>
          <p:spPr bwMode="auto">
            <a:xfrm>
              <a:off x="7671253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Rectangle 2325"/>
            <p:cNvSpPr>
              <a:spLocks noChangeArrowheads="1"/>
            </p:cNvSpPr>
            <p:nvPr/>
          </p:nvSpPr>
          <p:spPr bwMode="auto">
            <a:xfrm>
              <a:off x="7831599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Rectangle 2327"/>
            <p:cNvSpPr>
              <a:spLocks noChangeArrowheads="1"/>
            </p:cNvSpPr>
            <p:nvPr/>
          </p:nvSpPr>
          <p:spPr bwMode="auto">
            <a:xfrm>
              <a:off x="7991946" y="5940579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Rectangle 2328"/>
            <p:cNvSpPr>
              <a:spLocks noChangeArrowheads="1"/>
            </p:cNvSpPr>
            <p:nvPr/>
          </p:nvSpPr>
          <p:spPr bwMode="auto">
            <a:xfrm>
              <a:off x="7991946" y="5783364"/>
              <a:ext cx="26449" cy="30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Rectangle 2329"/>
            <p:cNvSpPr>
              <a:spLocks noChangeArrowheads="1"/>
            </p:cNvSpPr>
            <p:nvPr/>
          </p:nvSpPr>
          <p:spPr bwMode="auto">
            <a:xfrm rot="19251360">
              <a:off x="7943181" y="6007277"/>
              <a:ext cx="26449" cy="314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AutoShape 2344"/>
            <p:cNvSpPr>
              <a:spLocks noChangeArrowheads="1"/>
            </p:cNvSpPr>
            <p:nvPr/>
          </p:nvSpPr>
          <p:spPr bwMode="auto">
            <a:xfrm rot="5400000">
              <a:off x="8065931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AutoShape 2345"/>
            <p:cNvSpPr>
              <a:spLocks noChangeArrowheads="1"/>
            </p:cNvSpPr>
            <p:nvPr/>
          </p:nvSpPr>
          <p:spPr bwMode="auto">
            <a:xfrm rot="5400000">
              <a:off x="7583238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346"/>
            <p:cNvSpPr>
              <a:spLocks noChangeArrowheads="1"/>
            </p:cNvSpPr>
            <p:nvPr/>
          </p:nvSpPr>
          <p:spPr bwMode="auto">
            <a:xfrm rot="5400000">
              <a:off x="7502238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347"/>
            <p:cNvSpPr>
              <a:spLocks noChangeArrowheads="1"/>
            </p:cNvSpPr>
            <p:nvPr/>
          </p:nvSpPr>
          <p:spPr bwMode="auto">
            <a:xfrm rot="5400000">
              <a:off x="7288993" y="5629123"/>
              <a:ext cx="93376" cy="264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Text Box 2356"/>
            <p:cNvSpPr txBox="1">
              <a:spLocks noChangeArrowheads="1"/>
            </p:cNvSpPr>
            <p:nvPr/>
          </p:nvSpPr>
          <p:spPr bwMode="auto">
            <a:xfrm>
              <a:off x="6813314" y="5940579"/>
              <a:ext cx="160347" cy="1057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35" name="Rectangle 3268"/>
            <p:cNvSpPr>
              <a:spLocks noChangeArrowheads="1"/>
            </p:cNvSpPr>
            <p:nvPr/>
          </p:nvSpPr>
          <p:spPr bwMode="auto">
            <a:xfrm rot="2770149">
              <a:off x="6968023" y="6187968"/>
              <a:ext cx="184847" cy="5785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936" name="Rectangle 3269"/>
            <p:cNvSpPr>
              <a:spLocks noChangeArrowheads="1"/>
            </p:cNvSpPr>
            <p:nvPr/>
          </p:nvSpPr>
          <p:spPr bwMode="auto">
            <a:xfrm>
              <a:off x="7259641" y="6183548"/>
              <a:ext cx="196714" cy="6669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7" name="Rectangle 3270"/>
            <p:cNvSpPr>
              <a:spLocks noChangeArrowheads="1"/>
            </p:cNvSpPr>
            <p:nvPr/>
          </p:nvSpPr>
          <p:spPr bwMode="auto">
            <a:xfrm>
              <a:off x="7578681" y="6183548"/>
              <a:ext cx="160347" cy="6669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938" name="Text Box 3282"/>
            <p:cNvSpPr txBox="1">
              <a:spLocks noChangeArrowheads="1"/>
            </p:cNvSpPr>
            <p:nvPr/>
          </p:nvSpPr>
          <p:spPr bwMode="auto">
            <a:xfrm>
              <a:off x="7264600" y="6152105"/>
              <a:ext cx="176877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939" name="Text Box 3283"/>
            <p:cNvSpPr txBox="1">
              <a:spLocks noChangeArrowheads="1"/>
            </p:cNvSpPr>
            <p:nvPr/>
          </p:nvSpPr>
          <p:spPr bwMode="auto">
            <a:xfrm>
              <a:off x="7568763" y="6152105"/>
              <a:ext cx="176051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940" name="Rectangle 3284"/>
            <p:cNvSpPr>
              <a:spLocks noChangeArrowheads="1"/>
            </p:cNvSpPr>
            <p:nvPr/>
          </p:nvSpPr>
          <p:spPr bwMode="auto">
            <a:xfrm rot="3224420">
              <a:off x="6691962" y="6117459"/>
              <a:ext cx="184847" cy="57857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1" name="Text Box 3285"/>
            <p:cNvSpPr txBox="1">
              <a:spLocks noChangeArrowheads="1"/>
            </p:cNvSpPr>
            <p:nvPr/>
          </p:nvSpPr>
          <p:spPr bwMode="auto">
            <a:xfrm rot="3349338">
              <a:off x="6690349" y="6089708"/>
              <a:ext cx="202951" cy="1124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942" name="Text Box 3366"/>
            <p:cNvSpPr txBox="1">
              <a:spLocks noChangeArrowheads="1"/>
            </p:cNvSpPr>
            <p:nvPr/>
          </p:nvSpPr>
          <p:spPr bwMode="auto">
            <a:xfrm>
              <a:off x="7096181" y="5290354"/>
              <a:ext cx="721561" cy="164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43" name="AutoShape 3414"/>
            <p:cNvSpPr>
              <a:spLocks noChangeArrowheads="1"/>
            </p:cNvSpPr>
            <p:nvPr/>
          </p:nvSpPr>
          <p:spPr bwMode="auto">
            <a:xfrm>
              <a:off x="7054661" y="6010135"/>
              <a:ext cx="38020" cy="8670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4" name="Text Box 3415"/>
            <p:cNvSpPr txBox="1">
              <a:spLocks noChangeArrowheads="1"/>
            </p:cNvSpPr>
            <p:nvPr/>
          </p:nvSpPr>
          <p:spPr bwMode="auto">
            <a:xfrm>
              <a:off x="7054661" y="5967258"/>
              <a:ext cx="125633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45" name="AutoShape 3416"/>
            <p:cNvSpPr>
              <a:spLocks noChangeArrowheads="1"/>
            </p:cNvSpPr>
            <p:nvPr/>
          </p:nvSpPr>
          <p:spPr bwMode="auto">
            <a:xfrm>
              <a:off x="7168722" y="6010135"/>
              <a:ext cx="38020" cy="8670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Text Box 3417"/>
            <p:cNvSpPr txBox="1">
              <a:spLocks noChangeArrowheads="1"/>
            </p:cNvSpPr>
            <p:nvPr/>
          </p:nvSpPr>
          <p:spPr bwMode="auto">
            <a:xfrm>
              <a:off x="7167069" y="5967258"/>
              <a:ext cx="155388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47" name="AutoShape 3418"/>
            <p:cNvSpPr>
              <a:spLocks noChangeArrowheads="1"/>
            </p:cNvSpPr>
            <p:nvPr/>
          </p:nvSpPr>
          <p:spPr bwMode="auto">
            <a:xfrm>
              <a:off x="7355518" y="6010135"/>
              <a:ext cx="38020" cy="86707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Text Box 3419"/>
            <p:cNvSpPr txBox="1">
              <a:spLocks noChangeArrowheads="1"/>
            </p:cNvSpPr>
            <p:nvPr/>
          </p:nvSpPr>
          <p:spPr bwMode="auto">
            <a:xfrm>
              <a:off x="7355518" y="5967258"/>
              <a:ext cx="155388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49" name="AutoShape 3420"/>
            <p:cNvSpPr>
              <a:spLocks noChangeArrowheads="1"/>
            </p:cNvSpPr>
            <p:nvPr/>
          </p:nvSpPr>
          <p:spPr bwMode="auto">
            <a:xfrm>
              <a:off x="7542314" y="6010135"/>
              <a:ext cx="38020" cy="86707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Text Box 3421"/>
            <p:cNvSpPr txBox="1">
              <a:spLocks noChangeArrowheads="1"/>
            </p:cNvSpPr>
            <p:nvPr/>
          </p:nvSpPr>
          <p:spPr bwMode="auto">
            <a:xfrm>
              <a:off x="7537355" y="5967258"/>
              <a:ext cx="155388" cy="1286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51" name="Rectangle 2343"/>
            <p:cNvSpPr>
              <a:spLocks noChangeArrowheads="1"/>
            </p:cNvSpPr>
            <p:nvPr/>
          </p:nvSpPr>
          <p:spPr bwMode="auto">
            <a:xfrm>
              <a:off x="7168722" y="4825781"/>
              <a:ext cx="59510" cy="175319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AutoShape 2111"/>
            <p:cNvSpPr>
              <a:spLocks noChangeArrowheads="1"/>
            </p:cNvSpPr>
            <p:nvPr/>
          </p:nvSpPr>
          <p:spPr bwMode="auto">
            <a:xfrm rot="16200000">
              <a:off x="7350592" y="4908148"/>
              <a:ext cx="74320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3" name="AutoShape 2111"/>
            <p:cNvSpPr>
              <a:spLocks noChangeArrowheads="1"/>
            </p:cNvSpPr>
            <p:nvPr/>
          </p:nvSpPr>
          <p:spPr bwMode="auto">
            <a:xfrm rot="16200000">
              <a:off x="7575408" y="4908148"/>
              <a:ext cx="74320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111"/>
            <p:cNvSpPr>
              <a:spLocks noChangeArrowheads="1"/>
            </p:cNvSpPr>
            <p:nvPr/>
          </p:nvSpPr>
          <p:spPr bwMode="auto">
            <a:xfrm rot="16200000">
              <a:off x="7805597" y="4908562"/>
              <a:ext cx="74320" cy="421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8 Bisel"/>
            <p:cNvSpPr>
              <a:spLocks noChangeArrowheads="1"/>
            </p:cNvSpPr>
            <p:nvPr/>
          </p:nvSpPr>
          <p:spPr bwMode="auto">
            <a:xfrm>
              <a:off x="7887803" y="4592340"/>
              <a:ext cx="76041" cy="113386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Rectangle 1982"/>
            <p:cNvSpPr>
              <a:spLocks noChangeArrowheads="1"/>
            </p:cNvSpPr>
            <p:nvPr/>
          </p:nvSpPr>
          <p:spPr bwMode="auto">
            <a:xfrm>
              <a:off x="5970254" y="3455626"/>
              <a:ext cx="911663" cy="2667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957" name="Rectangle 1982"/>
            <p:cNvSpPr>
              <a:spLocks noChangeArrowheads="1"/>
            </p:cNvSpPr>
            <p:nvPr/>
          </p:nvSpPr>
          <p:spPr bwMode="auto">
            <a:xfrm>
              <a:off x="5970254" y="3485164"/>
              <a:ext cx="911663" cy="2667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958" name="Rectangle 1982"/>
            <p:cNvSpPr>
              <a:spLocks noChangeArrowheads="1"/>
            </p:cNvSpPr>
            <p:nvPr/>
          </p:nvSpPr>
          <p:spPr bwMode="auto">
            <a:xfrm>
              <a:off x="5968600" y="3344146"/>
              <a:ext cx="911663" cy="2953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959" name="Rectangle 1982"/>
            <p:cNvSpPr>
              <a:spLocks noChangeArrowheads="1"/>
            </p:cNvSpPr>
            <p:nvPr/>
          </p:nvSpPr>
          <p:spPr bwMode="auto">
            <a:xfrm>
              <a:off x="5968600" y="3375590"/>
              <a:ext cx="911663" cy="276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960" name="Rectangle 1982"/>
            <p:cNvSpPr>
              <a:spLocks noChangeArrowheads="1"/>
            </p:cNvSpPr>
            <p:nvPr/>
          </p:nvSpPr>
          <p:spPr bwMode="auto">
            <a:xfrm>
              <a:off x="6046294" y="2835341"/>
              <a:ext cx="848020" cy="276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961" name="Rectangle 1982"/>
            <p:cNvSpPr>
              <a:spLocks noChangeArrowheads="1"/>
            </p:cNvSpPr>
            <p:nvPr/>
          </p:nvSpPr>
          <p:spPr bwMode="auto">
            <a:xfrm>
              <a:off x="6046294" y="2864878"/>
              <a:ext cx="848020" cy="27631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962" name="Rectangle 1982"/>
            <p:cNvSpPr>
              <a:spLocks noChangeArrowheads="1"/>
            </p:cNvSpPr>
            <p:nvPr/>
          </p:nvSpPr>
          <p:spPr bwMode="auto">
            <a:xfrm>
              <a:off x="6044641" y="2726719"/>
              <a:ext cx="848020" cy="276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963" name="Rectangle 1982"/>
            <p:cNvSpPr>
              <a:spLocks noChangeArrowheads="1"/>
            </p:cNvSpPr>
            <p:nvPr/>
          </p:nvSpPr>
          <p:spPr bwMode="auto">
            <a:xfrm>
              <a:off x="6044641" y="2756257"/>
              <a:ext cx="848020" cy="276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964" name="Rectangle 1982"/>
            <p:cNvSpPr>
              <a:spLocks noChangeArrowheads="1"/>
            </p:cNvSpPr>
            <p:nvPr/>
          </p:nvSpPr>
          <p:spPr bwMode="auto">
            <a:xfrm>
              <a:off x="6140519" y="2214103"/>
              <a:ext cx="848020" cy="276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965" name="Rectangle 1982"/>
            <p:cNvSpPr>
              <a:spLocks noChangeArrowheads="1"/>
            </p:cNvSpPr>
            <p:nvPr/>
          </p:nvSpPr>
          <p:spPr bwMode="auto">
            <a:xfrm>
              <a:off x="6140519" y="2243640"/>
              <a:ext cx="848020" cy="276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966" name="Rectangle 1982"/>
            <p:cNvSpPr>
              <a:spLocks noChangeArrowheads="1"/>
            </p:cNvSpPr>
            <p:nvPr/>
          </p:nvSpPr>
          <p:spPr bwMode="auto">
            <a:xfrm>
              <a:off x="6138866" y="2105481"/>
              <a:ext cx="848020" cy="2763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967" name="Rectangle 1982"/>
            <p:cNvSpPr>
              <a:spLocks noChangeArrowheads="1"/>
            </p:cNvSpPr>
            <p:nvPr/>
          </p:nvSpPr>
          <p:spPr bwMode="auto">
            <a:xfrm>
              <a:off x="6138866" y="2135019"/>
              <a:ext cx="848020" cy="276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968" name="AutoShape 2111"/>
            <p:cNvSpPr>
              <a:spLocks noChangeArrowheads="1"/>
            </p:cNvSpPr>
            <p:nvPr/>
          </p:nvSpPr>
          <p:spPr bwMode="auto">
            <a:xfrm rot="16200000">
              <a:off x="5720675" y="4810008"/>
              <a:ext cx="74320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9" name="AutoShape 2111"/>
            <p:cNvSpPr>
              <a:spLocks noChangeArrowheads="1"/>
            </p:cNvSpPr>
            <p:nvPr/>
          </p:nvSpPr>
          <p:spPr bwMode="auto">
            <a:xfrm rot="16200000">
              <a:off x="5590083" y="4810008"/>
              <a:ext cx="74320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0" name="AutoShape 2111"/>
            <p:cNvSpPr>
              <a:spLocks noChangeArrowheads="1"/>
            </p:cNvSpPr>
            <p:nvPr/>
          </p:nvSpPr>
          <p:spPr bwMode="auto">
            <a:xfrm rot="16200000">
              <a:off x="6005828" y="4810008"/>
              <a:ext cx="74320" cy="4298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AutoShape 2111"/>
            <p:cNvSpPr>
              <a:spLocks noChangeArrowheads="1"/>
            </p:cNvSpPr>
            <p:nvPr/>
          </p:nvSpPr>
          <p:spPr bwMode="auto">
            <a:xfrm rot="16200000">
              <a:off x="5859945" y="4810421"/>
              <a:ext cx="74320" cy="421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972" name="Group 1899"/>
            <p:cNvGrpSpPr>
              <a:grpSpLocks/>
            </p:cNvGrpSpPr>
            <p:nvPr/>
          </p:nvGrpSpPr>
          <p:grpSpPr bwMode="auto">
            <a:xfrm>
              <a:off x="5774366" y="4379882"/>
              <a:ext cx="70778" cy="74306"/>
              <a:chOff x="240" y="5040"/>
              <a:chExt cx="288" cy="576"/>
            </a:xfrm>
            <a:noFill/>
          </p:grpSpPr>
          <p:sp>
            <p:nvSpPr>
              <p:cNvPr id="21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3" name="Group 1899"/>
            <p:cNvGrpSpPr>
              <a:grpSpLocks/>
            </p:cNvGrpSpPr>
            <p:nvPr/>
          </p:nvGrpSpPr>
          <p:grpSpPr bwMode="auto">
            <a:xfrm>
              <a:off x="5774365" y="4162618"/>
              <a:ext cx="70778" cy="74306"/>
              <a:chOff x="240" y="5040"/>
              <a:chExt cx="288" cy="576"/>
            </a:xfrm>
            <a:noFill/>
          </p:grpSpPr>
          <p:sp>
            <p:nvSpPr>
              <p:cNvPr id="21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4" name="Group 1899"/>
            <p:cNvGrpSpPr>
              <a:grpSpLocks/>
            </p:cNvGrpSpPr>
            <p:nvPr/>
          </p:nvGrpSpPr>
          <p:grpSpPr bwMode="auto">
            <a:xfrm>
              <a:off x="6953259" y="3843900"/>
              <a:ext cx="70778" cy="74306"/>
              <a:chOff x="240" y="5040"/>
              <a:chExt cx="288" cy="576"/>
            </a:xfrm>
            <a:noFill/>
          </p:grpSpPr>
          <p:sp>
            <p:nvSpPr>
              <p:cNvPr id="210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5" name="Group 1899"/>
            <p:cNvGrpSpPr>
              <a:grpSpLocks/>
            </p:cNvGrpSpPr>
            <p:nvPr/>
          </p:nvGrpSpPr>
          <p:grpSpPr bwMode="auto">
            <a:xfrm>
              <a:off x="6953258" y="3575682"/>
              <a:ext cx="70778" cy="74306"/>
              <a:chOff x="240" y="5040"/>
              <a:chExt cx="288" cy="576"/>
            </a:xfrm>
            <a:noFill/>
          </p:grpSpPr>
          <p:sp>
            <p:nvSpPr>
              <p:cNvPr id="210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6" name="Group 1899"/>
            <p:cNvGrpSpPr>
              <a:grpSpLocks/>
            </p:cNvGrpSpPr>
            <p:nvPr/>
          </p:nvGrpSpPr>
          <p:grpSpPr bwMode="auto">
            <a:xfrm>
              <a:off x="7060792" y="4392255"/>
              <a:ext cx="70778" cy="74306"/>
              <a:chOff x="240" y="5040"/>
              <a:chExt cx="288" cy="576"/>
            </a:xfrm>
            <a:noFill/>
          </p:grpSpPr>
          <p:sp>
            <p:nvSpPr>
              <p:cNvPr id="210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7" name="Group 1899"/>
            <p:cNvGrpSpPr>
              <a:grpSpLocks/>
            </p:cNvGrpSpPr>
            <p:nvPr/>
          </p:nvGrpSpPr>
          <p:grpSpPr bwMode="auto">
            <a:xfrm>
              <a:off x="7060792" y="4165448"/>
              <a:ext cx="70778" cy="74306"/>
              <a:chOff x="240" y="5040"/>
              <a:chExt cx="288" cy="576"/>
            </a:xfrm>
            <a:noFill/>
          </p:grpSpPr>
          <p:sp>
            <p:nvSpPr>
              <p:cNvPr id="209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8" name="Group 1899"/>
            <p:cNvGrpSpPr>
              <a:grpSpLocks/>
            </p:cNvGrpSpPr>
            <p:nvPr/>
          </p:nvGrpSpPr>
          <p:grpSpPr bwMode="auto">
            <a:xfrm>
              <a:off x="6808659" y="3823986"/>
              <a:ext cx="70778" cy="74306"/>
              <a:chOff x="240" y="5040"/>
              <a:chExt cx="288" cy="576"/>
            </a:xfrm>
            <a:noFill/>
          </p:grpSpPr>
          <p:sp>
            <p:nvSpPr>
              <p:cNvPr id="209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9" name="Group 1899"/>
            <p:cNvGrpSpPr>
              <a:grpSpLocks/>
            </p:cNvGrpSpPr>
            <p:nvPr/>
          </p:nvGrpSpPr>
          <p:grpSpPr bwMode="auto">
            <a:xfrm>
              <a:off x="6808659" y="3602410"/>
              <a:ext cx="70778" cy="74306"/>
              <a:chOff x="240" y="5040"/>
              <a:chExt cx="288" cy="576"/>
            </a:xfrm>
            <a:noFill/>
          </p:grpSpPr>
          <p:sp>
            <p:nvSpPr>
              <p:cNvPr id="209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0" name="Group 1899"/>
            <p:cNvGrpSpPr>
              <a:grpSpLocks/>
            </p:cNvGrpSpPr>
            <p:nvPr/>
          </p:nvGrpSpPr>
          <p:grpSpPr bwMode="auto">
            <a:xfrm>
              <a:off x="6136303" y="3836963"/>
              <a:ext cx="70778" cy="74306"/>
              <a:chOff x="240" y="5040"/>
              <a:chExt cx="288" cy="576"/>
            </a:xfrm>
            <a:noFill/>
          </p:grpSpPr>
          <p:sp>
            <p:nvSpPr>
              <p:cNvPr id="208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1" name="Group 1899"/>
            <p:cNvGrpSpPr>
              <a:grpSpLocks/>
            </p:cNvGrpSpPr>
            <p:nvPr/>
          </p:nvGrpSpPr>
          <p:grpSpPr bwMode="auto">
            <a:xfrm>
              <a:off x="6136302" y="3615387"/>
              <a:ext cx="70778" cy="74306"/>
              <a:chOff x="240" y="5040"/>
              <a:chExt cx="288" cy="576"/>
            </a:xfrm>
            <a:noFill/>
          </p:grpSpPr>
          <p:sp>
            <p:nvSpPr>
              <p:cNvPr id="208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2" name="Group 1899"/>
            <p:cNvGrpSpPr>
              <a:grpSpLocks/>
            </p:cNvGrpSpPr>
            <p:nvPr/>
          </p:nvGrpSpPr>
          <p:grpSpPr bwMode="auto">
            <a:xfrm>
              <a:off x="5838313" y="3855493"/>
              <a:ext cx="70778" cy="74306"/>
              <a:chOff x="240" y="5040"/>
              <a:chExt cx="288" cy="576"/>
            </a:xfrm>
            <a:noFill/>
          </p:grpSpPr>
          <p:sp>
            <p:nvSpPr>
              <p:cNvPr id="208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3" name="Group 1899"/>
            <p:cNvGrpSpPr>
              <a:grpSpLocks/>
            </p:cNvGrpSpPr>
            <p:nvPr/>
          </p:nvGrpSpPr>
          <p:grpSpPr bwMode="auto">
            <a:xfrm>
              <a:off x="5834703" y="3573738"/>
              <a:ext cx="70778" cy="74306"/>
              <a:chOff x="240" y="5040"/>
              <a:chExt cx="288" cy="576"/>
            </a:xfrm>
            <a:noFill/>
          </p:grpSpPr>
          <p:sp>
            <p:nvSpPr>
              <p:cNvPr id="208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4" name="Group 1899"/>
            <p:cNvGrpSpPr>
              <a:grpSpLocks/>
            </p:cNvGrpSpPr>
            <p:nvPr/>
          </p:nvGrpSpPr>
          <p:grpSpPr bwMode="auto">
            <a:xfrm>
              <a:off x="7100424" y="3225058"/>
              <a:ext cx="70778" cy="74306"/>
              <a:chOff x="240" y="5040"/>
              <a:chExt cx="288" cy="576"/>
            </a:xfrm>
            <a:noFill/>
          </p:grpSpPr>
          <p:sp>
            <p:nvSpPr>
              <p:cNvPr id="207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5" name="Group 1899"/>
            <p:cNvGrpSpPr>
              <a:grpSpLocks/>
            </p:cNvGrpSpPr>
            <p:nvPr/>
          </p:nvGrpSpPr>
          <p:grpSpPr bwMode="auto">
            <a:xfrm>
              <a:off x="7100424" y="2910306"/>
              <a:ext cx="70778" cy="74306"/>
              <a:chOff x="240" y="5040"/>
              <a:chExt cx="288" cy="576"/>
            </a:xfrm>
            <a:noFill/>
          </p:grpSpPr>
          <p:sp>
            <p:nvSpPr>
              <p:cNvPr id="207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6" name="Group 1899"/>
            <p:cNvGrpSpPr>
              <a:grpSpLocks/>
            </p:cNvGrpSpPr>
            <p:nvPr/>
          </p:nvGrpSpPr>
          <p:grpSpPr bwMode="auto">
            <a:xfrm>
              <a:off x="6804374" y="3223145"/>
              <a:ext cx="70778" cy="74306"/>
              <a:chOff x="240" y="5040"/>
              <a:chExt cx="288" cy="576"/>
            </a:xfrm>
            <a:noFill/>
          </p:grpSpPr>
          <p:sp>
            <p:nvSpPr>
              <p:cNvPr id="207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7" name="Group 1899"/>
            <p:cNvGrpSpPr>
              <a:grpSpLocks/>
            </p:cNvGrpSpPr>
            <p:nvPr/>
          </p:nvGrpSpPr>
          <p:grpSpPr bwMode="auto">
            <a:xfrm>
              <a:off x="6809562" y="2980177"/>
              <a:ext cx="70778" cy="74306"/>
              <a:chOff x="240" y="5040"/>
              <a:chExt cx="288" cy="576"/>
            </a:xfrm>
            <a:noFill/>
          </p:grpSpPr>
          <p:sp>
            <p:nvSpPr>
              <p:cNvPr id="206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8" name="Group 1899"/>
            <p:cNvGrpSpPr>
              <a:grpSpLocks/>
            </p:cNvGrpSpPr>
            <p:nvPr/>
          </p:nvGrpSpPr>
          <p:grpSpPr bwMode="auto">
            <a:xfrm>
              <a:off x="6134269" y="3222095"/>
              <a:ext cx="70778" cy="74306"/>
              <a:chOff x="240" y="5040"/>
              <a:chExt cx="288" cy="576"/>
            </a:xfrm>
            <a:noFill/>
          </p:grpSpPr>
          <p:sp>
            <p:nvSpPr>
              <p:cNvPr id="206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9" name="Group 1899"/>
            <p:cNvGrpSpPr>
              <a:grpSpLocks/>
            </p:cNvGrpSpPr>
            <p:nvPr/>
          </p:nvGrpSpPr>
          <p:grpSpPr bwMode="auto">
            <a:xfrm>
              <a:off x="6139457" y="2979127"/>
              <a:ext cx="70778" cy="74306"/>
              <a:chOff x="240" y="5040"/>
              <a:chExt cx="288" cy="576"/>
            </a:xfrm>
            <a:noFill/>
          </p:grpSpPr>
          <p:sp>
            <p:nvSpPr>
              <p:cNvPr id="206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0" name="Group 1899"/>
            <p:cNvGrpSpPr>
              <a:grpSpLocks/>
            </p:cNvGrpSpPr>
            <p:nvPr/>
          </p:nvGrpSpPr>
          <p:grpSpPr bwMode="auto">
            <a:xfrm>
              <a:off x="5797717" y="3184765"/>
              <a:ext cx="70778" cy="74306"/>
              <a:chOff x="240" y="5040"/>
              <a:chExt cx="288" cy="576"/>
            </a:xfrm>
            <a:noFill/>
          </p:grpSpPr>
          <p:sp>
            <p:nvSpPr>
              <p:cNvPr id="205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1" name="Group 1899"/>
            <p:cNvGrpSpPr>
              <a:grpSpLocks/>
            </p:cNvGrpSpPr>
            <p:nvPr/>
          </p:nvGrpSpPr>
          <p:grpSpPr bwMode="auto">
            <a:xfrm>
              <a:off x="5802904" y="2960160"/>
              <a:ext cx="70778" cy="74306"/>
              <a:chOff x="240" y="5040"/>
              <a:chExt cx="288" cy="576"/>
            </a:xfrm>
            <a:noFill/>
          </p:grpSpPr>
          <p:sp>
            <p:nvSpPr>
              <p:cNvPr id="205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2" name="Group 1899"/>
            <p:cNvGrpSpPr>
              <a:grpSpLocks/>
            </p:cNvGrpSpPr>
            <p:nvPr/>
          </p:nvGrpSpPr>
          <p:grpSpPr bwMode="auto">
            <a:xfrm>
              <a:off x="6623535" y="2599816"/>
              <a:ext cx="70778" cy="74306"/>
              <a:chOff x="240" y="5040"/>
              <a:chExt cx="288" cy="576"/>
            </a:xfrm>
            <a:noFill/>
          </p:grpSpPr>
          <p:sp>
            <p:nvSpPr>
              <p:cNvPr id="205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3" name="Group 1899"/>
            <p:cNvGrpSpPr>
              <a:grpSpLocks/>
            </p:cNvGrpSpPr>
            <p:nvPr/>
          </p:nvGrpSpPr>
          <p:grpSpPr bwMode="auto">
            <a:xfrm>
              <a:off x="6620732" y="2375136"/>
              <a:ext cx="70778" cy="74306"/>
              <a:chOff x="240" y="5040"/>
              <a:chExt cx="288" cy="576"/>
            </a:xfrm>
            <a:noFill/>
          </p:grpSpPr>
          <p:sp>
            <p:nvSpPr>
              <p:cNvPr id="205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4" name="Group 1899"/>
            <p:cNvGrpSpPr>
              <a:grpSpLocks/>
            </p:cNvGrpSpPr>
            <p:nvPr/>
          </p:nvGrpSpPr>
          <p:grpSpPr bwMode="auto">
            <a:xfrm>
              <a:off x="7039033" y="2469671"/>
              <a:ext cx="70778" cy="74306"/>
              <a:chOff x="240" y="5040"/>
              <a:chExt cx="288" cy="576"/>
            </a:xfrm>
            <a:noFill/>
          </p:grpSpPr>
          <p:sp>
            <p:nvSpPr>
              <p:cNvPr id="204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5" name="Group 1899"/>
            <p:cNvGrpSpPr>
              <a:grpSpLocks/>
            </p:cNvGrpSpPr>
            <p:nvPr/>
          </p:nvGrpSpPr>
          <p:grpSpPr bwMode="auto">
            <a:xfrm>
              <a:off x="7039784" y="2296045"/>
              <a:ext cx="70778" cy="74306"/>
              <a:chOff x="240" y="5040"/>
              <a:chExt cx="288" cy="576"/>
            </a:xfrm>
            <a:noFill/>
          </p:grpSpPr>
          <p:sp>
            <p:nvSpPr>
              <p:cNvPr id="204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6" name="Group 1899"/>
            <p:cNvGrpSpPr>
              <a:grpSpLocks/>
            </p:cNvGrpSpPr>
            <p:nvPr/>
          </p:nvGrpSpPr>
          <p:grpSpPr bwMode="auto">
            <a:xfrm>
              <a:off x="6145629" y="2589520"/>
              <a:ext cx="70778" cy="74306"/>
              <a:chOff x="240" y="5040"/>
              <a:chExt cx="288" cy="576"/>
            </a:xfrm>
            <a:noFill/>
          </p:grpSpPr>
          <p:sp>
            <p:nvSpPr>
              <p:cNvPr id="204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7" name="Group 1899"/>
            <p:cNvGrpSpPr>
              <a:grpSpLocks/>
            </p:cNvGrpSpPr>
            <p:nvPr/>
          </p:nvGrpSpPr>
          <p:grpSpPr bwMode="auto">
            <a:xfrm>
              <a:off x="6146456" y="2378750"/>
              <a:ext cx="70778" cy="74306"/>
              <a:chOff x="240" y="5040"/>
              <a:chExt cx="288" cy="576"/>
            </a:xfrm>
            <a:noFill/>
          </p:grpSpPr>
          <p:sp>
            <p:nvSpPr>
              <p:cNvPr id="203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8" name="Group 1899"/>
            <p:cNvGrpSpPr>
              <a:grpSpLocks/>
            </p:cNvGrpSpPr>
            <p:nvPr/>
          </p:nvGrpSpPr>
          <p:grpSpPr bwMode="auto">
            <a:xfrm>
              <a:off x="5804838" y="2565928"/>
              <a:ext cx="70778" cy="74306"/>
              <a:chOff x="240" y="5040"/>
              <a:chExt cx="288" cy="576"/>
            </a:xfrm>
            <a:noFill/>
          </p:grpSpPr>
          <p:sp>
            <p:nvSpPr>
              <p:cNvPr id="203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9" name="Group 1899"/>
            <p:cNvGrpSpPr>
              <a:grpSpLocks/>
            </p:cNvGrpSpPr>
            <p:nvPr/>
          </p:nvGrpSpPr>
          <p:grpSpPr bwMode="auto">
            <a:xfrm>
              <a:off x="5806152" y="2350282"/>
              <a:ext cx="70778" cy="74306"/>
              <a:chOff x="240" y="5040"/>
              <a:chExt cx="288" cy="576"/>
            </a:xfrm>
            <a:noFill/>
          </p:grpSpPr>
          <p:sp>
            <p:nvSpPr>
              <p:cNvPr id="203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0" name="Group 1899"/>
            <p:cNvGrpSpPr>
              <a:grpSpLocks/>
            </p:cNvGrpSpPr>
            <p:nvPr/>
          </p:nvGrpSpPr>
          <p:grpSpPr bwMode="auto">
            <a:xfrm>
              <a:off x="6120159" y="1965548"/>
              <a:ext cx="70778" cy="74306"/>
              <a:chOff x="240" y="5040"/>
              <a:chExt cx="288" cy="576"/>
            </a:xfrm>
            <a:noFill/>
          </p:grpSpPr>
          <p:sp>
            <p:nvSpPr>
              <p:cNvPr id="202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1" name="Group 1899"/>
            <p:cNvGrpSpPr>
              <a:grpSpLocks/>
            </p:cNvGrpSpPr>
            <p:nvPr/>
          </p:nvGrpSpPr>
          <p:grpSpPr bwMode="auto">
            <a:xfrm>
              <a:off x="6123396" y="1690059"/>
              <a:ext cx="70778" cy="74306"/>
              <a:chOff x="240" y="5040"/>
              <a:chExt cx="288" cy="576"/>
            </a:xfrm>
            <a:noFill/>
          </p:grpSpPr>
          <p:sp>
            <p:nvSpPr>
              <p:cNvPr id="20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2" name="Group 1899"/>
            <p:cNvGrpSpPr>
              <a:grpSpLocks/>
            </p:cNvGrpSpPr>
            <p:nvPr/>
          </p:nvGrpSpPr>
          <p:grpSpPr bwMode="auto">
            <a:xfrm>
              <a:off x="5816333" y="1918957"/>
              <a:ext cx="70778" cy="74306"/>
              <a:chOff x="240" y="5040"/>
              <a:chExt cx="288" cy="576"/>
            </a:xfrm>
            <a:noFill/>
          </p:grpSpPr>
          <p:sp>
            <p:nvSpPr>
              <p:cNvPr id="202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3" name="Group 1899"/>
            <p:cNvGrpSpPr>
              <a:grpSpLocks/>
            </p:cNvGrpSpPr>
            <p:nvPr/>
          </p:nvGrpSpPr>
          <p:grpSpPr bwMode="auto">
            <a:xfrm>
              <a:off x="5813170" y="1666159"/>
              <a:ext cx="70778" cy="74306"/>
              <a:chOff x="240" y="5040"/>
              <a:chExt cx="288" cy="576"/>
            </a:xfrm>
            <a:noFill/>
          </p:grpSpPr>
          <p:sp>
            <p:nvSpPr>
              <p:cNvPr id="202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4" name="Group 1899"/>
            <p:cNvGrpSpPr>
              <a:grpSpLocks/>
            </p:cNvGrpSpPr>
            <p:nvPr/>
          </p:nvGrpSpPr>
          <p:grpSpPr bwMode="auto">
            <a:xfrm>
              <a:off x="7055378" y="1933974"/>
              <a:ext cx="70778" cy="74306"/>
              <a:chOff x="240" y="5040"/>
              <a:chExt cx="288" cy="576"/>
            </a:xfrm>
            <a:noFill/>
          </p:grpSpPr>
          <p:sp>
            <p:nvSpPr>
              <p:cNvPr id="201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5" name="Group 1899"/>
            <p:cNvGrpSpPr>
              <a:grpSpLocks/>
            </p:cNvGrpSpPr>
            <p:nvPr/>
          </p:nvGrpSpPr>
          <p:grpSpPr bwMode="auto">
            <a:xfrm>
              <a:off x="7058614" y="1658484"/>
              <a:ext cx="70778" cy="74306"/>
              <a:chOff x="240" y="5040"/>
              <a:chExt cx="288" cy="576"/>
            </a:xfrm>
            <a:noFill/>
          </p:grpSpPr>
          <p:sp>
            <p:nvSpPr>
              <p:cNvPr id="201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6" name="Group 1899"/>
            <p:cNvGrpSpPr>
              <a:grpSpLocks/>
            </p:cNvGrpSpPr>
            <p:nvPr/>
          </p:nvGrpSpPr>
          <p:grpSpPr bwMode="auto">
            <a:xfrm>
              <a:off x="6879652" y="1961620"/>
              <a:ext cx="70778" cy="74306"/>
              <a:chOff x="240" y="5040"/>
              <a:chExt cx="288" cy="576"/>
            </a:xfrm>
            <a:noFill/>
          </p:grpSpPr>
          <p:sp>
            <p:nvSpPr>
              <p:cNvPr id="201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7" name="Group 1899"/>
            <p:cNvGrpSpPr>
              <a:grpSpLocks/>
            </p:cNvGrpSpPr>
            <p:nvPr/>
          </p:nvGrpSpPr>
          <p:grpSpPr bwMode="auto">
            <a:xfrm>
              <a:off x="6876435" y="1684349"/>
              <a:ext cx="70778" cy="74306"/>
              <a:chOff x="240" y="5040"/>
              <a:chExt cx="288" cy="576"/>
            </a:xfrm>
            <a:noFill/>
          </p:grpSpPr>
          <p:sp>
            <p:nvSpPr>
              <p:cNvPr id="200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0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8337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PASARELA AREA CENTRAL 4/12 (CARA SUR) 29,50 X 3,50 </a:t>
            </a:r>
            <a:r>
              <a:rPr lang="es-ES" dirty="0" smtClean="0"/>
              <a:t>M.</a:t>
            </a:r>
            <a:r>
              <a:rPr lang="es-ES" dirty="0"/>
              <a:t/>
            </a:r>
            <a:br>
              <a:rPr lang="es-ES" dirty="0"/>
            </a:br>
            <a:endParaRPr dirty="0"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82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1426" name="1425 Grupo"/>
          <p:cNvGrpSpPr/>
          <p:nvPr/>
        </p:nvGrpSpPr>
        <p:grpSpPr>
          <a:xfrm>
            <a:off x="4495800" y="1114044"/>
            <a:ext cx="4036640" cy="5134356"/>
            <a:chOff x="4749818" y="1114044"/>
            <a:chExt cx="3782622" cy="4796183"/>
          </a:xfrm>
        </p:grpSpPr>
        <p:sp>
          <p:nvSpPr>
            <p:cNvPr id="1427" name="Rectangle 1465"/>
            <p:cNvSpPr>
              <a:spLocks noChangeArrowheads="1"/>
            </p:cNvSpPr>
            <p:nvPr/>
          </p:nvSpPr>
          <p:spPr bwMode="auto">
            <a:xfrm>
              <a:off x="5940223" y="1476884"/>
              <a:ext cx="352041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8" name="Rectangle 1466"/>
            <p:cNvSpPr>
              <a:spLocks noChangeArrowheads="1"/>
            </p:cNvSpPr>
            <p:nvPr/>
          </p:nvSpPr>
          <p:spPr bwMode="auto">
            <a:xfrm>
              <a:off x="5510153" y="1114044"/>
              <a:ext cx="1275694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9" name="Rectangle 1468"/>
            <p:cNvSpPr>
              <a:spLocks noChangeArrowheads="1"/>
            </p:cNvSpPr>
            <p:nvPr/>
          </p:nvSpPr>
          <p:spPr bwMode="auto">
            <a:xfrm>
              <a:off x="4778852" y="1476884"/>
              <a:ext cx="512636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0" name="Rectangle 1469"/>
            <p:cNvSpPr>
              <a:spLocks noChangeArrowheads="1"/>
            </p:cNvSpPr>
            <p:nvPr/>
          </p:nvSpPr>
          <p:spPr bwMode="auto">
            <a:xfrm>
              <a:off x="4778852" y="2143559"/>
              <a:ext cx="512636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1" name="Rectangle 1470"/>
            <p:cNvSpPr>
              <a:spLocks noChangeArrowheads="1"/>
            </p:cNvSpPr>
            <p:nvPr/>
          </p:nvSpPr>
          <p:spPr bwMode="auto">
            <a:xfrm>
              <a:off x="4837828" y="2693984"/>
              <a:ext cx="441866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2" name="Rectangle 1471"/>
            <p:cNvSpPr>
              <a:spLocks noChangeArrowheads="1"/>
            </p:cNvSpPr>
            <p:nvPr/>
          </p:nvSpPr>
          <p:spPr bwMode="auto">
            <a:xfrm>
              <a:off x="4778852" y="3273471"/>
              <a:ext cx="517173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3" name="Rectangle 1472"/>
            <p:cNvSpPr>
              <a:spLocks noChangeArrowheads="1"/>
            </p:cNvSpPr>
            <p:nvPr/>
          </p:nvSpPr>
          <p:spPr bwMode="auto">
            <a:xfrm>
              <a:off x="4808794" y="3882902"/>
              <a:ext cx="42825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4" name="Rectangle 1473"/>
            <p:cNvSpPr>
              <a:spLocks noChangeArrowheads="1"/>
            </p:cNvSpPr>
            <p:nvPr/>
          </p:nvSpPr>
          <p:spPr bwMode="auto">
            <a:xfrm>
              <a:off x="5633549" y="3930458"/>
              <a:ext cx="988073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5" name="Rectangle 1474"/>
            <p:cNvSpPr>
              <a:spLocks noChangeArrowheads="1"/>
            </p:cNvSpPr>
            <p:nvPr/>
          </p:nvSpPr>
          <p:spPr bwMode="auto">
            <a:xfrm>
              <a:off x="6995438" y="3911084"/>
              <a:ext cx="459105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6" name="Rectangle 1475"/>
            <p:cNvSpPr>
              <a:spLocks noChangeArrowheads="1"/>
            </p:cNvSpPr>
            <p:nvPr/>
          </p:nvSpPr>
          <p:spPr bwMode="auto">
            <a:xfrm>
              <a:off x="6925574" y="3273471"/>
              <a:ext cx="585222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7" name="Rectangle 1476"/>
            <p:cNvSpPr>
              <a:spLocks noChangeArrowheads="1"/>
            </p:cNvSpPr>
            <p:nvPr/>
          </p:nvSpPr>
          <p:spPr bwMode="auto">
            <a:xfrm>
              <a:off x="7013584" y="2693984"/>
              <a:ext cx="507193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8" name="Rectangle 1477"/>
            <p:cNvSpPr>
              <a:spLocks noChangeArrowheads="1"/>
            </p:cNvSpPr>
            <p:nvPr/>
          </p:nvSpPr>
          <p:spPr bwMode="auto">
            <a:xfrm>
              <a:off x="6925574" y="2143559"/>
              <a:ext cx="587944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9" name="Rectangle 1478"/>
            <p:cNvSpPr>
              <a:spLocks noChangeArrowheads="1"/>
            </p:cNvSpPr>
            <p:nvPr/>
          </p:nvSpPr>
          <p:spPr bwMode="auto">
            <a:xfrm>
              <a:off x="6925574" y="1505947"/>
              <a:ext cx="587944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0" name="Oval 1479"/>
            <p:cNvSpPr>
              <a:spLocks noChangeArrowheads="1"/>
            </p:cNvSpPr>
            <p:nvPr/>
          </p:nvSpPr>
          <p:spPr bwMode="auto">
            <a:xfrm flipV="1">
              <a:off x="5925706" y="4070487"/>
              <a:ext cx="366558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1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867770" y="3911084"/>
              <a:ext cx="130654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42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19546" y="3940146"/>
              <a:ext cx="12974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43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959409" y="3375630"/>
              <a:ext cx="12974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44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088892" y="3375630"/>
              <a:ext cx="13065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45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955780" y="2781171"/>
              <a:ext cx="131562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46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19546" y="2839296"/>
              <a:ext cx="13065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47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989351" y="2273900"/>
              <a:ext cx="13156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48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19741" y="2273900"/>
              <a:ext cx="130654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49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959409" y="1635407"/>
              <a:ext cx="12974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50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189605" y="1621316"/>
              <a:ext cx="2622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51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946574" y="4260714"/>
              <a:ext cx="33117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52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883970" y="1417879"/>
              <a:ext cx="44912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53" name="Oval 1492"/>
            <p:cNvSpPr>
              <a:spLocks noChangeArrowheads="1"/>
            </p:cNvSpPr>
            <p:nvPr/>
          </p:nvSpPr>
          <p:spPr bwMode="auto">
            <a:xfrm>
              <a:off x="6045473" y="1214442"/>
              <a:ext cx="154245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4" name="AutoShape 1493"/>
            <p:cNvSpPr>
              <a:spLocks noChangeArrowheads="1"/>
            </p:cNvSpPr>
            <p:nvPr/>
          </p:nvSpPr>
          <p:spPr bwMode="auto">
            <a:xfrm rot="10800000">
              <a:off x="6343074" y="1302510"/>
              <a:ext cx="48088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5" name="AutoShape 1494"/>
            <p:cNvSpPr>
              <a:spLocks noChangeArrowheads="1"/>
            </p:cNvSpPr>
            <p:nvPr/>
          </p:nvSpPr>
          <p:spPr bwMode="auto">
            <a:xfrm rot="10800000">
              <a:off x="6312225" y="1331572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6" name="AutoShape 1495"/>
            <p:cNvSpPr>
              <a:spLocks noChangeArrowheads="1"/>
            </p:cNvSpPr>
            <p:nvPr/>
          </p:nvSpPr>
          <p:spPr bwMode="auto">
            <a:xfrm rot="16200000">
              <a:off x="6352400" y="120511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7" name="AutoShape 1496"/>
            <p:cNvSpPr>
              <a:spLocks noChangeArrowheads="1"/>
            </p:cNvSpPr>
            <p:nvPr/>
          </p:nvSpPr>
          <p:spPr bwMode="auto">
            <a:xfrm rot="16200000">
              <a:off x="6321097" y="1235513"/>
              <a:ext cx="46676" cy="644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8" name="AutoShape 1501"/>
            <p:cNvSpPr>
              <a:spLocks noChangeArrowheads="1"/>
            </p:cNvSpPr>
            <p:nvPr/>
          </p:nvSpPr>
          <p:spPr bwMode="auto">
            <a:xfrm rot="16200000">
              <a:off x="6346956" y="1104719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9" name="AutoShape 1502"/>
            <p:cNvSpPr>
              <a:spLocks noChangeArrowheads="1"/>
            </p:cNvSpPr>
            <p:nvPr/>
          </p:nvSpPr>
          <p:spPr bwMode="auto">
            <a:xfrm rot="16200000">
              <a:off x="6321977" y="1134235"/>
              <a:ext cx="44915" cy="6442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0" name="AutoShape 1503"/>
            <p:cNvSpPr>
              <a:spLocks noChangeArrowheads="1"/>
            </p:cNvSpPr>
            <p:nvPr/>
          </p:nvSpPr>
          <p:spPr bwMode="auto">
            <a:xfrm rot="16200000">
              <a:off x="5878778" y="1104719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1" name="AutoShape 1504"/>
            <p:cNvSpPr>
              <a:spLocks noChangeArrowheads="1"/>
            </p:cNvSpPr>
            <p:nvPr/>
          </p:nvSpPr>
          <p:spPr bwMode="auto">
            <a:xfrm rot="16200000">
              <a:off x="5848355" y="1133328"/>
              <a:ext cx="44915" cy="662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2" name="AutoShape 1505"/>
            <p:cNvSpPr>
              <a:spLocks noChangeArrowheads="1"/>
            </p:cNvSpPr>
            <p:nvPr/>
          </p:nvSpPr>
          <p:spPr bwMode="auto">
            <a:xfrm rot="16200000">
              <a:off x="5878778" y="120511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3" name="AutoShape 1506"/>
            <p:cNvSpPr>
              <a:spLocks noChangeArrowheads="1"/>
            </p:cNvSpPr>
            <p:nvPr/>
          </p:nvSpPr>
          <p:spPr bwMode="auto">
            <a:xfrm rot="16200000">
              <a:off x="5847475" y="1234605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4" name="AutoShape 1507"/>
            <p:cNvSpPr>
              <a:spLocks noChangeArrowheads="1"/>
            </p:cNvSpPr>
            <p:nvPr/>
          </p:nvSpPr>
          <p:spPr bwMode="auto">
            <a:xfrm rot="16200000">
              <a:off x="6360099" y="1639732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5" name="AutoShape 1508"/>
            <p:cNvSpPr>
              <a:spLocks noChangeArrowheads="1"/>
            </p:cNvSpPr>
            <p:nvPr/>
          </p:nvSpPr>
          <p:spPr bwMode="auto">
            <a:xfrm rot="16200000">
              <a:off x="6327902" y="1669235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6" name="AutoShape 1509"/>
            <p:cNvSpPr>
              <a:spLocks noChangeArrowheads="1"/>
            </p:cNvSpPr>
            <p:nvPr/>
          </p:nvSpPr>
          <p:spPr bwMode="auto">
            <a:xfrm rot="16200000">
              <a:off x="6498478" y="2190597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7" name="AutoShape 1510"/>
            <p:cNvSpPr>
              <a:spLocks noChangeArrowheads="1"/>
            </p:cNvSpPr>
            <p:nvPr/>
          </p:nvSpPr>
          <p:spPr bwMode="auto">
            <a:xfrm rot="16200000">
              <a:off x="6466722" y="2220540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8" name="AutoShape 1511"/>
            <p:cNvSpPr>
              <a:spLocks noChangeArrowheads="1"/>
            </p:cNvSpPr>
            <p:nvPr/>
          </p:nvSpPr>
          <p:spPr bwMode="auto">
            <a:xfrm rot="16200000">
              <a:off x="6498918" y="2306407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9" name="AutoShape 1512"/>
            <p:cNvSpPr>
              <a:spLocks noChangeArrowheads="1"/>
            </p:cNvSpPr>
            <p:nvPr/>
          </p:nvSpPr>
          <p:spPr bwMode="auto">
            <a:xfrm rot="16200000">
              <a:off x="6466722" y="2335909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0" name="AutoShape 1513"/>
            <p:cNvSpPr>
              <a:spLocks noChangeArrowheads="1"/>
            </p:cNvSpPr>
            <p:nvPr/>
          </p:nvSpPr>
          <p:spPr bwMode="auto">
            <a:xfrm rot="16200000">
              <a:off x="6730286" y="2828649"/>
              <a:ext cx="45795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1" name="AutoShape 1514"/>
            <p:cNvSpPr>
              <a:spLocks noChangeArrowheads="1"/>
            </p:cNvSpPr>
            <p:nvPr/>
          </p:nvSpPr>
          <p:spPr bwMode="auto">
            <a:xfrm rot="16200000">
              <a:off x="6698542" y="2857699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2" name="AutoShape 1515"/>
            <p:cNvSpPr>
              <a:spLocks noChangeArrowheads="1"/>
            </p:cNvSpPr>
            <p:nvPr/>
          </p:nvSpPr>
          <p:spPr bwMode="auto">
            <a:xfrm rot="16200000">
              <a:off x="6730286" y="2944899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3" name="AutoShape 1516"/>
            <p:cNvSpPr>
              <a:spLocks noChangeArrowheads="1"/>
            </p:cNvSpPr>
            <p:nvPr/>
          </p:nvSpPr>
          <p:spPr bwMode="auto">
            <a:xfrm rot="16200000">
              <a:off x="6698542" y="2973949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AutoShape 1517"/>
            <p:cNvSpPr>
              <a:spLocks noChangeArrowheads="1"/>
            </p:cNvSpPr>
            <p:nvPr/>
          </p:nvSpPr>
          <p:spPr bwMode="auto">
            <a:xfrm rot="16200000">
              <a:off x="6302030" y="3558733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AutoShape 1518"/>
            <p:cNvSpPr>
              <a:spLocks noChangeArrowheads="1"/>
            </p:cNvSpPr>
            <p:nvPr/>
          </p:nvSpPr>
          <p:spPr bwMode="auto">
            <a:xfrm rot="16200000">
              <a:off x="6269833" y="358823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AutoShape 1519"/>
            <p:cNvSpPr>
              <a:spLocks noChangeArrowheads="1"/>
            </p:cNvSpPr>
            <p:nvPr/>
          </p:nvSpPr>
          <p:spPr bwMode="auto">
            <a:xfrm rot="16200000">
              <a:off x="6301590" y="3442043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AutoShape 1520"/>
            <p:cNvSpPr>
              <a:spLocks noChangeArrowheads="1"/>
            </p:cNvSpPr>
            <p:nvPr/>
          </p:nvSpPr>
          <p:spPr bwMode="auto">
            <a:xfrm rot="16200000">
              <a:off x="6269833" y="347198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AutoShape 1521"/>
            <p:cNvSpPr>
              <a:spLocks noChangeArrowheads="1"/>
            </p:cNvSpPr>
            <p:nvPr/>
          </p:nvSpPr>
          <p:spPr bwMode="auto">
            <a:xfrm rot="10800000">
              <a:off x="5838603" y="1302510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AutoShape 1522"/>
            <p:cNvSpPr>
              <a:spLocks noChangeArrowheads="1"/>
            </p:cNvSpPr>
            <p:nvPr/>
          </p:nvSpPr>
          <p:spPr bwMode="auto">
            <a:xfrm rot="10800000">
              <a:off x="5819549" y="1331572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AutoShape 1527"/>
            <p:cNvSpPr>
              <a:spLocks noChangeArrowheads="1"/>
            </p:cNvSpPr>
            <p:nvPr/>
          </p:nvSpPr>
          <p:spPr bwMode="auto">
            <a:xfrm rot="10800000">
              <a:off x="6486431" y="2462365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AutoShape 1528"/>
            <p:cNvSpPr>
              <a:spLocks noChangeArrowheads="1"/>
            </p:cNvSpPr>
            <p:nvPr/>
          </p:nvSpPr>
          <p:spPr bwMode="auto">
            <a:xfrm rot="10800000">
              <a:off x="6454674" y="2490547"/>
              <a:ext cx="4990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AutoShape 1529"/>
            <p:cNvSpPr>
              <a:spLocks noChangeArrowheads="1"/>
            </p:cNvSpPr>
            <p:nvPr/>
          </p:nvSpPr>
          <p:spPr bwMode="auto">
            <a:xfrm rot="10800000">
              <a:off x="6634324" y="2578615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AutoShape 1530"/>
            <p:cNvSpPr>
              <a:spLocks noChangeArrowheads="1"/>
            </p:cNvSpPr>
            <p:nvPr/>
          </p:nvSpPr>
          <p:spPr bwMode="auto">
            <a:xfrm rot="10800000">
              <a:off x="6602568" y="260767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AutoShape 1531"/>
            <p:cNvSpPr>
              <a:spLocks noChangeArrowheads="1"/>
            </p:cNvSpPr>
            <p:nvPr/>
          </p:nvSpPr>
          <p:spPr bwMode="auto">
            <a:xfrm rot="10800000">
              <a:off x="6631602" y="2693984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5" name="AutoShape 1532"/>
            <p:cNvSpPr>
              <a:spLocks noChangeArrowheads="1"/>
            </p:cNvSpPr>
            <p:nvPr/>
          </p:nvSpPr>
          <p:spPr bwMode="auto">
            <a:xfrm rot="10800000">
              <a:off x="6599846" y="272304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6" name="AutoShape 1533"/>
            <p:cNvSpPr>
              <a:spLocks noChangeArrowheads="1"/>
            </p:cNvSpPr>
            <p:nvPr/>
          </p:nvSpPr>
          <p:spPr bwMode="auto">
            <a:xfrm>
              <a:off x="6292264" y="3737590"/>
              <a:ext cx="12339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7" name="AutoShape 1534"/>
            <p:cNvSpPr>
              <a:spLocks noChangeArrowheads="1"/>
            </p:cNvSpPr>
            <p:nvPr/>
          </p:nvSpPr>
          <p:spPr bwMode="auto">
            <a:xfrm>
              <a:off x="6868413" y="2577734"/>
              <a:ext cx="12430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8" name="AutoShape 1535"/>
            <p:cNvSpPr>
              <a:spLocks noChangeArrowheads="1"/>
            </p:cNvSpPr>
            <p:nvPr/>
          </p:nvSpPr>
          <p:spPr bwMode="auto">
            <a:xfrm rot="10800000">
              <a:off x="6631602" y="3129040"/>
              <a:ext cx="4808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9" name="AutoShape 1536"/>
            <p:cNvSpPr>
              <a:spLocks noChangeArrowheads="1"/>
            </p:cNvSpPr>
            <p:nvPr/>
          </p:nvSpPr>
          <p:spPr bwMode="auto">
            <a:xfrm rot="10800000">
              <a:off x="6599846" y="3158102"/>
              <a:ext cx="48995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0" name="AutoShape 1537"/>
            <p:cNvSpPr>
              <a:spLocks noChangeArrowheads="1"/>
            </p:cNvSpPr>
            <p:nvPr/>
          </p:nvSpPr>
          <p:spPr bwMode="auto">
            <a:xfrm rot="10800000">
              <a:off x="6292264" y="3336880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1" name="AutoShape 1538"/>
            <p:cNvSpPr>
              <a:spLocks noChangeArrowheads="1"/>
            </p:cNvSpPr>
            <p:nvPr/>
          </p:nvSpPr>
          <p:spPr bwMode="auto">
            <a:xfrm rot="10800000">
              <a:off x="6289542" y="3655686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2" name="AutoShape 1539"/>
            <p:cNvSpPr>
              <a:spLocks noChangeArrowheads="1"/>
            </p:cNvSpPr>
            <p:nvPr/>
          </p:nvSpPr>
          <p:spPr bwMode="auto">
            <a:xfrm rot="10800000">
              <a:off x="6316762" y="4260714"/>
              <a:ext cx="48995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3" name="AutoShape 1540"/>
            <p:cNvSpPr>
              <a:spLocks noChangeArrowheads="1"/>
            </p:cNvSpPr>
            <p:nvPr/>
          </p:nvSpPr>
          <p:spPr bwMode="auto">
            <a:xfrm rot="10800000">
              <a:off x="5854028" y="4260714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4" name="AutoShape 1541"/>
            <p:cNvSpPr>
              <a:spLocks noChangeArrowheads="1"/>
            </p:cNvSpPr>
            <p:nvPr/>
          </p:nvSpPr>
          <p:spPr bwMode="auto">
            <a:xfrm rot="10800000">
              <a:off x="5396738" y="3245289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5" name="AutoShape 1542"/>
            <p:cNvSpPr>
              <a:spLocks noChangeArrowheads="1"/>
            </p:cNvSpPr>
            <p:nvPr/>
          </p:nvSpPr>
          <p:spPr bwMode="auto">
            <a:xfrm rot="10800000">
              <a:off x="5396738" y="3158102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6" name="AutoShape 1543"/>
            <p:cNvSpPr>
              <a:spLocks noChangeArrowheads="1"/>
            </p:cNvSpPr>
            <p:nvPr/>
          </p:nvSpPr>
          <p:spPr bwMode="auto">
            <a:xfrm rot="10800000">
              <a:off x="5396738" y="2693984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7" name="AutoShape 1544"/>
            <p:cNvSpPr>
              <a:spLocks noChangeArrowheads="1"/>
            </p:cNvSpPr>
            <p:nvPr/>
          </p:nvSpPr>
          <p:spPr bwMode="auto">
            <a:xfrm rot="10800000">
              <a:off x="5396738" y="260767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498" name="Oval 1545"/>
            <p:cNvSpPr>
              <a:spLocks noChangeArrowheads="1"/>
            </p:cNvSpPr>
            <p:nvPr/>
          </p:nvSpPr>
          <p:spPr bwMode="auto">
            <a:xfrm>
              <a:off x="6043658" y="3930458"/>
              <a:ext cx="154245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9" name="AutoShape 1546"/>
            <p:cNvSpPr>
              <a:spLocks noChangeArrowheads="1"/>
            </p:cNvSpPr>
            <p:nvPr/>
          </p:nvSpPr>
          <p:spPr bwMode="auto">
            <a:xfrm rot="10800000">
              <a:off x="6631602" y="3245289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0" name="AutoShape 1547"/>
            <p:cNvSpPr>
              <a:spLocks noChangeArrowheads="1"/>
            </p:cNvSpPr>
            <p:nvPr/>
          </p:nvSpPr>
          <p:spPr bwMode="auto">
            <a:xfrm rot="10800000">
              <a:off x="6599846" y="3273471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548"/>
            <p:cNvSpPr>
              <a:spLocks noChangeArrowheads="1"/>
            </p:cNvSpPr>
            <p:nvPr/>
          </p:nvSpPr>
          <p:spPr bwMode="auto">
            <a:xfrm>
              <a:off x="6910150" y="3171312"/>
              <a:ext cx="12339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02" name="AutoShape 1549"/>
            <p:cNvSpPr>
              <a:spLocks noChangeArrowheads="1"/>
            </p:cNvSpPr>
            <p:nvPr/>
          </p:nvSpPr>
          <p:spPr bwMode="auto">
            <a:xfrm>
              <a:off x="5249752" y="2723047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550"/>
            <p:cNvSpPr>
              <a:spLocks noChangeArrowheads="1"/>
            </p:cNvSpPr>
            <p:nvPr/>
          </p:nvSpPr>
          <p:spPr bwMode="auto">
            <a:xfrm>
              <a:off x="5572758" y="2460604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51"/>
            <p:cNvSpPr>
              <a:spLocks noChangeArrowheads="1"/>
            </p:cNvSpPr>
            <p:nvPr/>
          </p:nvSpPr>
          <p:spPr bwMode="auto">
            <a:xfrm>
              <a:off x="5572758" y="249054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52"/>
            <p:cNvSpPr>
              <a:spLocks noChangeArrowheads="1"/>
            </p:cNvSpPr>
            <p:nvPr/>
          </p:nvSpPr>
          <p:spPr bwMode="auto">
            <a:xfrm>
              <a:off x="5572758" y="252137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53"/>
            <p:cNvSpPr>
              <a:spLocks noChangeArrowheads="1"/>
            </p:cNvSpPr>
            <p:nvPr/>
          </p:nvSpPr>
          <p:spPr bwMode="auto">
            <a:xfrm>
              <a:off x="5572758" y="255219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54"/>
            <p:cNvSpPr>
              <a:spLocks noChangeArrowheads="1"/>
            </p:cNvSpPr>
            <p:nvPr/>
          </p:nvSpPr>
          <p:spPr bwMode="auto">
            <a:xfrm>
              <a:off x="5572758" y="2216655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55"/>
            <p:cNvSpPr>
              <a:spLocks noChangeArrowheads="1"/>
            </p:cNvSpPr>
            <p:nvPr/>
          </p:nvSpPr>
          <p:spPr bwMode="auto">
            <a:xfrm>
              <a:off x="5572758" y="224747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56"/>
            <p:cNvSpPr>
              <a:spLocks noChangeArrowheads="1"/>
            </p:cNvSpPr>
            <p:nvPr/>
          </p:nvSpPr>
          <p:spPr bwMode="auto">
            <a:xfrm>
              <a:off x="5572758" y="2278303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57"/>
            <p:cNvSpPr>
              <a:spLocks noChangeArrowheads="1"/>
            </p:cNvSpPr>
            <p:nvPr/>
          </p:nvSpPr>
          <p:spPr bwMode="auto">
            <a:xfrm>
              <a:off x="5572758" y="2308246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58"/>
            <p:cNvSpPr>
              <a:spLocks noChangeArrowheads="1"/>
            </p:cNvSpPr>
            <p:nvPr/>
          </p:nvSpPr>
          <p:spPr bwMode="auto">
            <a:xfrm>
              <a:off x="5572758" y="2024667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59"/>
            <p:cNvSpPr>
              <a:spLocks noChangeArrowheads="1"/>
            </p:cNvSpPr>
            <p:nvPr/>
          </p:nvSpPr>
          <p:spPr bwMode="auto">
            <a:xfrm>
              <a:off x="5572758" y="2056372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60"/>
            <p:cNvSpPr>
              <a:spLocks noChangeArrowheads="1"/>
            </p:cNvSpPr>
            <p:nvPr/>
          </p:nvSpPr>
          <p:spPr bwMode="auto">
            <a:xfrm>
              <a:off x="5572758" y="2087196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61"/>
            <p:cNvSpPr>
              <a:spLocks noChangeArrowheads="1"/>
            </p:cNvSpPr>
            <p:nvPr/>
          </p:nvSpPr>
          <p:spPr bwMode="auto">
            <a:xfrm>
              <a:off x="5572758" y="211713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62"/>
            <p:cNvSpPr>
              <a:spLocks noChangeArrowheads="1"/>
            </p:cNvSpPr>
            <p:nvPr/>
          </p:nvSpPr>
          <p:spPr bwMode="auto">
            <a:xfrm>
              <a:off x="5572758" y="3039210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63"/>
            <p:cNvSpPr>
              <a:spLocks noChangeArrowheads="1"/>
            </p:cNvSpPr>
            <p:nvPr/>
          </p:nvSpPr>
          <p:spPr bwMode="auto">
            <a:xfrm>
              <a:off x="5572758" y="307091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64"/>
            <p:cNvSpPr>
              <a:spLocks noChangeArrowheads="1"/>
            </p:cNvSpPr>
            <p:nvPr/>
          </p:nvSpPr>
          <p:spPr bwMode="auto">
            <a:xfrm>
              <a:off x="5572758" y="3100858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65"/>
            <p:cNvSpPr>
              <a:spLocks noChangeArrowheads="1"/>
            </p:cNvSpPr>
            <p:nvPr/>
          </p:nvSpPr>
          <p:spPr bwMode="auto">
            <a:xfrm>
              <a:off x="5572758" y="3131682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66"/>
            <p:cNvSpPr>
              <a:spLocks noChangeArrowheads="1"/>
            </p:cNvSpPr>
            <p:nvPr/>
          </p:nvSpPr>
          <p:spPr bwMode="auto">
            <a:xfrm>
              <a:off x="5572758" y="277236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67"/>
            <p:cNvSpPr>
              <a:spLocks noChangeArrowheads="1"/>
            </p:cNvSpPr>
            <p:nvPr/>
          </p:nvSpPr>
          <p:spPr bwMode="auto">
            <a:xfrm>
              <a:off x="5572758" y="279966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68"/>
            <p:cNvSpPr>
              <a:spLocks noChangeArrowheads="1"/>
            </p:cNvSpPr>
            <p:nvPr/>
          </p:nvSpPr>
          <p:spPr bwMode="auto">
            <a:xfrm>
              <a:off x="5572758" y="282960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69"/>
            <p:cNvSpPr>
              <a:spLocks noChangeArrowheads="1"/>
            </p:cNvSpPr>
            <p:nvPr/>
          </p:nvSpPr>
          <p:spPr bwMode="auto">
            <a:xfrm>
              <a:off x="5572758" y="2860433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70"/>
            <p:cNvSpPr>
              <a:spLocks noChangeArrowheads="1"/>
            </p:cNvSpPr>
            <p:nvPr/>
          </p:nvSpPr>
          <p:spPr bwMode="auto">
            <a:xfrm>
              <a:off x="5572758" y="3379153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71"/>
            <p:cNvSpPr>
              <a:spLocks noChangeArrowheads="1"/>
            </p:cNvSpPr>
            <p:nvPr/>
          </p:nvSpPr>
          <p:spPr bwMode="auto">
            <a:xfrm>
              <a:off x="5572758" y="340997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72"/>
            <p:cNvSpPr>
              <a:spLocks noChangeArrowheads="1"/>
            </p:cNvSpPr>
            <p:nvPr/>
          </p:nvSpPr>
          <p:spPr bwMode="auto">
            <a:xfrm>
              <a:off x="5572758" y="3440800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73"/>
            <p:cNvSpPr>
              <a:spLocks noChangeArrowheads="1"/>
            </p:cNvSpPr>
            <p:nvPr/>
          </p:nvSpPr>
          <p:spPr bwMode="auto">
            <a:xfrm>
              <a:off x="5572758" y="3470744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74"/>
            <p:cNvSpPr>
              <a:spLocks noChangeArrowheads="1"/>
            </p:cNvSpPr>
            <p:nvPr/>
          </p:nvSpPr>
          <p:spPr bwMode="auto">
            <a:xfrm>
              <a:off x="5572758" y="364864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75"/>
            <p:cNvSpPr>
              <a:spLocks noChangeArrowheads="1"/>
            </p:cNvSpPr>
            <p:nvPr/>
          </p:nvSpPr>
          <p:spPr bwMode="auto">
            <a:xfrm>
              <a:off x="5572758" y="3679465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576"/>
            <p:cNvSpPr>
              <a:spLocks noChangeArrowheads="1"/>
            </p:cNvSpPr>
            <p:nvPr/>
          </p:nvSpPr>
          <p:spPr bwMode="auto">
            <a:xfrm>
              <a:off x="5572758" y="3710288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577"/>
            <p:cNvSpPr>
              <a:spLocks noChangeArrowheads="1"/>
            </p:cNvSpPr>
            <p:nvPr/>
          </p:nvSpPr>
          <p:spPr bwMode="auto">
            <a:xfrm>
              <a:off x="5572758" y="3741113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1" name="AutoShape 1801"/>
            <p:cNvSpPr>
              <a:spLocks noChangeArrowheads="1"/>
            </p:cNvSpPr>
            <p:nvPr/>
          </p:nvSpPr>
          <p:spPr bwMode="auto">
            <a:xfrm>
              <a:off x="5249752" y="27811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2" name="AutoShape 1802"/>
            <p:cNvSpPr>
              <a:spLocks noChangeArrowheads="1"/>
            </p:cNvSpPr>
            <p:nvPr/>
          </p:nvSpPr>
          <p:spPr bwMode="auto">
            <a:xfrm>
              <a:off x="5249752" y="2839296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3" name="AutoShape 1803"/>
            <p:cNvSpPr>
              <a:spLocks noChangeArrowheads="1"/>
            </p:cNvSpPr>
            <p:nvPr/>
          </p:nvSpPr>
          <p:spPr bwMode="auto">
            <a:xfrm>
              <a:off x="5249752" y="28965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4" name="AutoShape 1804"/>
            <p:cNvSpPr>
              <a:spLocks noChangeArrowheads="1"/>
            </p:cNvSpPr>
            <p:nvPr/>
          </p:nvSpPr>
          <p:spPr bwMode="auto">
            <a:xfrm>
              <a:off x="5249752" y="29546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805"/>
            <p:cNvSpPr>
              <a:spLocks noChangeArrowheads="1"/>
            </p:cNvSpPr>
            <p:nvPr/>
          </p:nvSpPr>
          <p:spPr bwMode="auto">
            <a:xfrm>
              <a:off x="5249752" y="301279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806"/>
            <p:cNvSpPr>
              <a:spLocks noChangeArrowheads="1"/>
            </p:cNvSpPr>
            <p:nvPr/>
          </p:nvSpPr>
          <p:spPr bwMode="auto">
            <a:xfrm>
              <a:off x="5249752" y="3070915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807"/>
            <p:cNvSpPr>
              <a:spLocks noChangeArrowheads="1"/>
            </p:cNvSpPr>
            <p:nvPr/>
          </p:nvSpPr>
          <p:spPr bwMode="auto">
            <a:xfrm>
              <a:off x="5249752" y="3128159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808"/>
            <p:cNvSpPr>
              <a:spLocks noChangeArrowheads="1"/>
            </p:cNvSpPr>
            <p:nvPr/>
          </p:nvSpPr>
          <p:spPr bwMode="auto">
            <a:xfrm>
              <a:off x="5279694" y="330253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809"/>
            <p:cNvSpPr>
              <a:spLocks noChangeArrowheads="1"/>
            </p:cNvSpPr>
            <p:nvPr/>
          </p:nvSpPr>
          <p:spPr bwMode="auto">
            <a:xfrm>
              <a:off x="5279694" y="33606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810"/>
            <p:cNvSpPr>
              <a:spLocks noChangeArrowheads="1"/>
            </p:cNvSpPr>
            <p:nvPr/>
          </p:nvSpPr>
          <p:spPr bwMode="auto">
            <a:xfrm>
              <a:off x="5279694" y="341878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811"/>
            <p:cNvSpPr>
              <a:spLocks noChangeArrowheads="1"/>
            </p:cNvSpPr>
            <p:nvPr/>
          </p:nvSpPr>
          <p:spPr bwMode="auto">
            <a:xfrm>
              <a:off x="5279694" y="34760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2" name="AutoShape 1812"/>
            <p:cNvSpPr>
              <a:spLocks noChangeArrowheads="1"/>
            </p:cNvSpPr>
            <p:nvPr/>
          </p:nvSpPr>
          <p:spPr bwMode="auto">
            <a:xfrm>
              <a:off x="5279694" y="353415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813"/>
            <p:cNvSpPr>
              <a:spLocks noChangeArrowheads="1"/>
            </p:cNvSpPr>
            <p:nvPr/>
          </p:nvSpPr>
          <p:spPr bwMode="auto">
            <a:xfrm>
              <a:off x="5279694" y="359227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4" name="AutoShape 1814"/>
            <p:cNvSpPr>
              <a:spLocks noChangeArrowheads="1"/>
            </p:cNvSpPr>
            <p:nvPr/>
          </p:nvSpPr>
          <p:spPr bwMode="auto">
            <a:xfrm>
              <a:off x="5279694" y="364952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815"/>
            <p:cNvSpPr>
              <a:spLocks noChangeArrowheads="1"/>
            </p:cNvSpPr>
            <p:nvPr/>
          </p:nvSpPr>
          <p:spPr bwMode="auto">
            <a:xfrm>
              <a:off x="5279694" y="3708527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6" name="AutoShape 1816"/>
            <p:cNvSpPr>
              <a:spLocks noChangeArrowheads="1"/>
            </p:cNvSpPr>
            <p:nvPr/>
          </p:nvSpPr>
          <p:spPr bwMode="auto">
            <a:xfrm>
              <a:off x="5279694" y="2171741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817"/>
            <p:cNvSpPr>
              <a:spLocks noChangeArrowheads="1"/>
            </p:cNvSpPr>
            <p:nvPr/>
          </p:nvSpPr>
          <p:spPr bwMode="auto">
            <a:xfrm>
              <a:off x="5279694" y="2230746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8" name="AutoShape 1818"/>
            <p:cNvSpPr>
              <a:spLocks noChangeArrowheads="1"/>
            </p:cNvSpPr>
            <p:nvPr/>
          </p:nvSpPr>
          <p:spPr bwMode="auto">
            <a:xfrm>
              <a:off x="5279694" y="22888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819"/>
            <p:cNvSpPr>
              <a:spLocks noChangeArrowheads="1"/>
            </p:cNvSpPr>
            <p:nvPr/>
          </p:nvSpPr>
          <p:spPr bwMode="auto">
            <a:xfrm>
              <a:off x="5279694" y="2346116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820"/>
            <p:cNvSpPr>
              <a:spLocks noChangeArrowheads="1"/>
            </p:cNvSpPr>
            <p:nvPr/>
          </p:nvSpPr>
          <p:spPr bwMode="auto">
            <a:xfrm>
              <a:off x="5279694" y="24042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821"/>
            <p:cNvSpPr>
              <a:spLocks noChangeArrowheads="1"/>
            </p:cNvSpPr>
            <p:nvPr/>
          </p:nvSpPr>
          <p:spPr bwMode="auto">
            <a:xfrm>
              <a:off x="5279694" y="24623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822"/>
            <p:cNvSpPr>
              <a:spLocks noChangeArrowheads="1"/>
            </p:cNvSpPr>
            <p:nvPr/>
          </p:nvSpPr>
          <p:spPr bwMode="auto">
            <a:xfrm>
              <a:off x="5279694" y="251960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823"/>
            <p:cNvSpPr>
              <a:spLocks noChangeArrowheads="1"/>
            </p:cNvSpPr>
            <p:nvPr/>
          </p:nvSpPr>
          <p:spPr bwMode="auto">
            <a:xfrm>
              <a:off x="5279694" y="2578615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824"/>
            <p:cNvSpPr>
              <a:spLocks noChangeArrowheads="1"/>
            </p:cNvSpPr>
            <p:nvPr/>
          </p:nvSpPr>
          <p:spPr bwMode="auto">
            <a:xfrm>
              <a:off x="6954609" y="2723047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825"/>
            <p:cNvSpPr>
              <a:spLocks noChangeArrowheads="1"/>
            </p:cNvSpPr>
            <p:nvPr/>
          </p:nvSpPr>
          <p:spPr bwMode="auto">
            <a:xfrm>
              <a:off x="6954609" y="27811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826"/>
            <p:cNvSpPr>
              <a:spLocks noChangeArrowheads="1"/>
            </p:cNvSpPr>
            <p:nvPr/>
          </p:nvSpPr>
          <p:spPr bwMode="auto">
            <a:xfrm>
              <a:off x="6954609" y="2839296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827"/>
            <p:cNvSpPr>
              <a:spLocks noChangeArrowheads="1"/>
            </p:cNvSpPr>
            <p:nvPr/>
          </p:nvSpPr>
          <p:spPr bwMode="auto">
            <a:xfrm>
              <a:off x="6954609" y="28965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828"/>
            <p:cNvSpPr>
              <a:spLocks noChangeArrowheads="1"/>
            </p:cNvSpPr>
            <p:nvPr/>
          </p:nvSpPr>
          <p:spPr bwMode="auto">
            <a:xfrm>
              <a:off x="6954609" y="29546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829"/>
            <p:cNvSpPr>
              <a:spLocks noChangeArrowheads="1"/>
            </p:cNvSpPr>
            <p:nvPr/>
          </p:nvSpPr>
          <p:spPr bwMode="auto">
            <a:xfrm>
              <a:off x="6954609" y="301279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830"/>
            <p:cNvSpPr>
              <a:spLocks noChangeArrowheads="1"/>
            </p:cNvSpPr>
            <p:nvPr/>
          </p:nvSpPr>
          <p:spPr bwMode="auto">
            <a:xfrm>
              <a:off x="6954609" y="3070915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831"/>
            <p:cNvSpPr>
              <a:spLocks noChangeArrowheads="1"/>
            </p:cNvSpPr>
            <p:nvPr/>
          </p:nvSpPr>
          <p:spPr bwMode="auto">
            <a:xfrm>
              <a:off x="6954609" y="3128159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833"/>
            <p:cNvSpPr>
              <a:spLocks noChangeArrowheads="1"/>
            </p:cNvSpPr>
            <p:nvPr/>
          </p:nvSpPr>
          <p:spPr bwMode="auto">
            <a:xfrm>
              <a:off x="6866598" y="33606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834"/>
            <p:cNvSpPr>
              <a:spLocks noChangeArrowheads="1"/>
            </p:cNvSpPr>
            <p:nvPr/>
          </p:nvSpPr>
          <p:spPr bwMode="auto">
            <a:xfrm>
              <a:off x="6866598" y="341878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835"/>
            <p:cNvSpPr>
              <a:spLocks noChangeArrowheads="1"/>
            </p:cNvSpPr>
            <p:nvPr/>
          </p:nvSpPr>
          <p:spPr bwMode="auto">
            <a:xfrm>
              <a:off x="6866598" y="34760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836"/>
            <p:cNvSpPr>
              <a:spLocks noChangeArrowheads="1"/>
            </p:cNvSpPr>
            <p:nvPr/>
          </p:nvSpPr>
          <p:spPr bwMode="auto">
            <a:xfrm>
              <a:off x="6866598" y="353415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837"/>
            <p:cNvSpPr>
              <a:spLocks noChangeArrowheads="1"/>
            </p:cNvSpPr>
            <p:nvPr/>
          </p:nvSpPr>
          <p:spPr bwMode="auto">
            <a:xfrm>
              <a:off x="6866598" y="359227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838"/>
            <p:cNvSpPr>
              <a:spLocks noChangeArrowheads="1"/>
            </p:cNvSpPr>
            <p:nvPr/>
          </p:nvSpPr>
          <p:spPr bwMode="auto">
            <a:xfrm>
              <a:off x="6866598" y="364952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839"/>
            <p:cNvSpPr>
              <a:spLocks noChangeArrowheads="1"/>
            </p:cNvSpPr>
            <p:nvPr/>
          </p:nvSpPr>
          <p:spPr bwMode="auto">
            <a:xfrm>
              <a:off x="6866598" y="3708527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840"/>
            <p:cNvSpPr>
              <a:spLocks noChangeArrowheads="1"/>
            </p:cNvSpPr>
            <p:nvPr/>
          </p:nvSpPr>
          <p:spPr bwMode="auto">
            <a:xfrm>
              <a:off x="5279694" y="1533248"/>
              <a:ext cx="92547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841"/>
            <p:cNvSpPr>
              <a:spLocks noChangeArrowheads="1"/>
            </p:cNvSpPr>
            <p:nvPr/>
          </p:nvSpPr>
          <p:spPr bwMode="auto">
            <a:xfrm>
              <a:off x="5279694" y="1593134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842"/>
            <p:cNvSpPr>
              <a:spLocks noChangeArrowheads="1"/>
            </p:cNvSpPr>
            <p:nvPr/>
          </p:nvSpPr>
          <p:spPr bwMode="auto">
            <a:xfrm>
              <a:off x="5279694" y="16512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843"/>
            <p:cNvSpPr>
              <a:spLocks noChangeArrowheads="1"/>
            </p:cNvSpPr>
            <p:nvPr/>
          </p:nvSpPr>
          <p:spPr bwMode="auto">
            <a:xfrm>
              <a:off x="5279694" y="1708503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844"/>
            <p:cNvSpPr>
              <a:spLocks noChangeArrowheads="1"/>
            </p:cNvSpPr>
            <p:nvPr/>
          </p:nvSpPr>
          <p:spPr bwMode="auto">
            <a:xfrm>
              <a:off x="5279694" y="17666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845"/>
            <p:cNvSpPr>
              <a:spLocks noChangeArrowheads="1"/>
            </p:cNvSpPr>
            <p:nvPr/>
          </p:nvSpPr>
          <p:spPr bwMode="auto">
            <a:xfrm>
              <a:off x="5279694" y="1824753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846"/>
            <p:cNvSpPr>
              <a:spLocks noChangeArrowheads="1"/>
            </p:cNvSpPr>
            <p:nvPr/>
          </p:nvSpPr>
          <p:spPr bwMode="auto">
            <a:xfrm>
              <a:off x="5279694" y="188199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847"/>
            <p:cNvSpPr>
              <a:spLocks noChangeArrowheads="1"/>
            </p:cNvSpPr>
            <p:nvPr/>
          </p:nvSpPr>
          <p:spPr bwMode="auto">
            <a:xfrm>
              <a:off x="5279694" y="1941003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48"/>
            <p:cNvSpPr>
              <a:spLocks noChangeArrowheads="1"/>
            </p:cNvSpPr>
            <p:nvPr/>
          </p:nvSpPr>
          <p:spPr bwMode="auto">
            <a:xfrm>
              <a:off x="6866598" y="1533248"/>
              <a:ext cx="91640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49"/>
            <p:cNvSpPr>
              <a:spLocks noChangeArrowheads="1"/>
            </p:cNvSpPr>
            <p:nvPr/>
          </p:nvSpPr>
          <p:spPr bwMode="auto">
            <a:xfrm>
              <a:off x="6866598" y="1592253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50"/>
            <p:cNvSpPr>
              <a:spLocks noChangeArrowheads="1"/>
            </p:cNvSpPr>
            <p:nvPr/>
          </p:nvSpPr>
          <p:spPr bwMode="auto">
            <a:xfrm>
              <a:off x="6866598" y="1650378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51"/>
            <p:cNvSpPr>
              <a:spLocks noChangeArrowheads="1"/>
            </p:cNvSpPr>
            <p:nvPr/>
          </p:nvSpPr>
          <p:spPr bwMode="auto">
            <a:xfrm>
              <a:off x="6866598" y="17085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52"/>
            <p:cNvSpPr>
              <a:spLocks noChangeArrowheads="1"/>
            </p:cNvSpPr>
            <p:nvPr/>
          </p:nvSpPr>
          <p:spPr bwMode="auto">
            <a:xfrm>
              <a:off x="6866598" y="1765747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53"/>
            <p:cNvSpPr>
              <a:spLocks noChangeArrowheads="1"/>
            </p:cNvSpPr>
            <p:nvPr/>
          </p:nvSpPr>
          <p:spPr bwMode="auto">
            <a:xfrm>
              <a:off x="6866598" y="1824753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54"/>
            <p:cNvSpPr>
              <a:spLocks noChangeArrowheads="1"/>
            </p:cNvSpPr>
            <p:nvPr/>
          </p:nvSpPr>
          <p:spPr bwMode="auto">
            <a:xfrm>
              <a:off x="6866598" y="1881117"/>
              <a:ext cx="91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55"/>
            <p:cNvSpPr>
              <a:spLocks noChangeArrowheads="1"/>
            </p:cNvSpPr>
            <p:nvPr/>
          </p:nvSpPr>
          <p:spPr bwMode="auto">
            <a:xfrm>
              <a:off x="6866598" y="1940122"/>
              <a:ext cx="91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56"/>
            <p:cNvSpPr>
              <a:spLocks noChangeArrowheads="1"/>
            </p:cNvSpPr>
            <p:nvPr/>
          </p:nvSpPr>
          <p:spPr bwMode="auto">
            <a:xfrm rot="21336077">
              <a:off x="6866598" y="2143559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57"/>
            <p:cNvSpPr>
              <a:spLocks noChangeArrowheads="1"/>
            </p:cNvSpPr>
            <p:nvPr/>
          </p:nvSpPr>
          <p:spPr bwMode="auto">
            <a:xfrm rot="21336077">
              <a:off x="6866598" y="22008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58"/>
            <p:cNvSpPr>
              <a:spLocks noChangeArrowheads="1"/>
            </p:cNvSpPr>
            <p:nvPr/>
          </p:nvSpPr>
          <p:spPr bwMode="auto">
            <a:xfrm rot="21336077">
              <a:off x="6866598" y="2259809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59"/>
            <p:cNvSpPr>
              <a:spLocks noChangeArrowheads="1"/>
            </p:cNvSpPr>
            <p:nvPr/>
          </p:nvSpPr>
          <p:spPr bwMode="auto">
            <a:xfrm rot="21336077">
              <a:off x="6866598" y="2316172"/>
              <a:ext cx="91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60"/>
            <p:cNvSpPr>
              <a:spLocks noChangeArrowheads="1"/>
            </p:cNvSpPr>
            <p:nvPr/>
          </p:nvSpPr>
          <p:spPr bwMode="auto">
            <a:xfrm rot="21336077">
              <a:off x="6866598" y="2375178"/>
              <a:ext cx="91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61"/>
            <p:cNvSpPr>
              <a:spLocks noChangeArrowheads="1"/>
            </p:cNvSpPr>
            <p:nvPr/>
          </p:nvSpPr>
          <p:spPr bwMode="auto">
            <a:xfrm rot="21336077">
              <a:off x="6866598" y="24333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AutoShape 1862"/>
            <p:cNvSpPr>
              <a:spLocks noChangeArrowheads="1"/>
            </p:cNvSpPr>
            <p:nvPr/>
          </p:nvSpPr>
          <p:spPr bwMode="auto">
            <a:xfrm rot="21336077">
              <a:off x="6866598" y="2491427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AutoShape 1863"/>
            <p:cNvSpPr>
              <a:spLocks noChangeArrowheads="1"/>
            </p:cNvSpPr>
            <p:nvPr/>
          </p:nvSpPr>
          <p:spPr bwMode="auto">
            <a:xfrm rot="21336077">
              <a:off x="6866598" y="2548672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Rectangle 1864"/>
            <p:cNvSpPr>
              <a:spLocks noChangeArrowheads="1"/>
            </p:cNvSpPr>
            <p:nvPr/>
          </p:nvSpPr>
          <p:spPr bwMode="auto">
            <a:xfrm>
              <a:off x="5547353" y="3794834"/>
              <a:ext cx="24769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Rectangle 1865"/>
            <p:cNvSpPr>
              <a:spLocks noChangeArrowheads="1"/>
            </p:cNvSpPr>
            <p:nvPr/>
          </p:nvSpPr>
          <p:spPr bwMode="auto">
            <a:xfrm>
              <a:off x="6415660" y="3794834"/>
              <a:ext cx="246791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Rectangle 1866"/>
            <p:cNvSpPr>
              <a:spLocks noChangeArrowheads="1"/>
            </p:cNvSpPr>
            <p:nvPr/>
          </p:nvSpPr>
          <p:spPr bwMode="auto">
            <a:xfrm>
              <a:off x="5485655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Rectangle 1867"/>
            <p:cNvSpPr>
              <a:spLocks noChangeArrowheads="1"/>
            </p:cNvSpPr>
            <p:nvPr/>
          </p:nvSpPr>
          <p:spPr bwMode="auto">
            <a:xfrm>
              <a:off x="5424865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Rectangle 1868"/>
            <p:cNvSpPr>
              <a:spLocks noChangeArrowheads="1"/>
            </p:cNvSpPr>
            <p:nvPr/>
          </p:nvSpPr>
          <p:spPr bwMode="auto">
            <a:xfrm>
              <a:off x="5362260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Rectangle 1869"/>
            <p:cNvSpPr>
              <a:spLocks noChangeArrowheads="1"/>
            </p:cNvSpPr>
            <p:nvPr/>
          </p:nvSpPr>
          <p:spPr bwMode="auto">
            <a:xfrm>
              <a:off x="5300562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Rectangle 1870"/>
            <p:cNvSpPr>
              <a:spLocks noChangeArrowheads="1"/>
            </p:cNvSpPr>
            <p:nvPr/>
          </p:nvSpPr>
          <p:spPr bwMode="auto">
            <a:xfrm>
              <a:off x="5238864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Rectangle 1871"/>
            <p:cNvSpPr>
              <a:spLocks noChangeArrowheads="1"/>
            </p:cNvSpPr>
            <p:nvPr/>
          </p:nvSpPr>
          <p:spPr bwMode="auto">
            <a:xfrm>
              <a:off x="6936462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Rectangle 1872"/>
            <p:cNvSpPr>
              <a:spLocks noChangeArrowheads="1"/>
            </p:cNvSpPr>
            <p:nvPr/>
          </p:nvSpPr>
          <p:spPr bwMode="auto">
            <a:xfrm>
              <a:off x="6874764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Rectangle 1873"/>
            <p:cNvSpPr>
              <a:spLocks noChangeArrowheads="1"/>
            </p:cNvSpPr>
            <p:nvPr/>
          </p:nvSpPr>
          <p:spPr bwMode="auto">
            <a:xfrm>
              <a:off x="6813067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Rectangle 1874"/>
            <p:cNvSpPr>
              <a:spLocks noChangeArrowheads="1"/>
            </p:cNvSpPr>
            <p:nvPr/>
          </p:nvSpPr>
          <p:spPr bwMode="auto">
            <a:xfrm>
              <a:off x="6751369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Rectangle 1875"/>
            <p:cNvSpPr>
              <a:spLocks noChangeArrowheads="1"/>
            </p:cNvSpPr>
            <p:nvPr/>
          </p:nvSpPr>
          <p:spPr bwMode="auto">
            <a:xfrm>
              <a:off x="6690578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76"/>
            <p:cNvSpPr>
              <a:spLocks noChangeArrowheads="1"/>
            </p:cNvSpPr>
            <p:nvPr/>
          </p:nvSpPr>
          <p:spPr bwMode="auto">
            <a:xfrm>
              <a:off x="5220717" y="3882902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77"/>
            <p:cNvSpPr>
              <a:spLocks noChangeArrowheads="1"/>
            </p:cNvSpPr>
            <p:nvPr/>
          </p:nvSpPr>
          <p:spPr bwMode="auto">
            <a:xfrm>
              <a:off x="5220717" y="4143583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878"/>
            <p:cNvSpPr>
              <a:spLocks noChangeArrowheads="1"/>
            </p:cNvSpPr>
            <p:nvPr/>
          </p:nvSpPr>
          <p:spPr bwMode="auto">
            <a:xfrm>
              <a:off x="6895632" y="3911084"/>
              <a:ext cx="92547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879"/>
            <p:cNvSpPr>
              <a:spLocks noChangeArrowheads="1"/>
            </p:cNvSpPr>
            <p:nvPr/>
          </p:nvSpPr>
          <p:spPr bwMode="auto">
            <a:xfrm>
              <a:off x="6895632" y="3998271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911"/>
            <p:cNvSpPr>
              <a:spLocks noChangeArrowheads="1"/>
            </p:cNvSpPr>
            <p:nvPr/>
          </p:nvSpPr>
          <p:spPr bwMode="auto">
            <a:xfrm rot="5203622">
              <a:off x="5983934" y="457874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912"/>
            <p:cNvSpPr>
              <a:spLocks noChangeArrowheads="1"/>
            </p:cNvSpPr>
            <p:nvPr/>
          </p:nvSpPr>
          <p:spPr bwMode="auto">
            <a:xfrm rot="16168825">
              <a:off x="5951270" y="460428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913"/>
            <p:cNvSpPr>
              <a:spLocks noChangeArrowheads="1"/>
            </p:cNvSpPr>
            <p:nvPr/>
          </p:nvSpPr>
          <p:spPr bwMode="auto">
            <a:xfrm rot="5203622">
              <a:off x="5976675" y="490283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914"/>
            <p:cNvSpPr>
              <a:spLocks noChangeArrowheads="1"/>
            </p:cNvSpPr>
            <p:nvPr/>
          </p:nvSpPr>
          <p:spPr bwMode="auto">
            <a:xfrm rot="16168825">
              <a:off x="5951270" y="491604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915"/>
            <p:cNvSpPr>
              <a:spLocks noChangeArrowheads="1"/>
            </p:cNvSpPr>
            <p:nvPr/>
          </p:nvSpPr>
          <p:spPr bwMode="auto">
            <a:xfrm rot="5203622">
              <a:off x="5977115" y="4737710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916"/>
            <p:cNvSpPr>
              <a:spLocks noChangeArrowheads="1"/>
            </p:cNvSpPr>
            <p:nvPr/>
          </p:nvSpPr>
          <p:spPr bwMode="auto">
            <a:xfrm rot="16168825">
              <a:off x="5950829" y="4758846"/>
              <a:ext cx="71335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917"/>
            <p:cNvSpPr>
              <a:spLocks noChangeArrowheads="1"/>
            </p:cNvSpPr>
            <p:nvPr/>
          </p:nvSpPr>
          <p:spPr bwMode="auto">
            <a:xfrm rot="5203622">
              <a:off x="6154976" y="4591517"/>
              <a:ext cx="71335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918"/>
            <p:cNvSpPr>
              <a:spLocks noChangeArrowheads="1"/>
            </p:cNvSpPr>
            <p:nvPr/>
          </p:nvSpPr>
          <p:spPr bwMode="auto">
            <a:xfrm rot="16168825">
              <a:off x="6118670" y="4604741"/>
              <a:ext cx="7045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919"/>
            <p:cNvSpPr>
              <a:spLocks noChangeArrowheads="1"/>
            </p:cNvSpPr>
            <p:nvPr/>
          </p:nvSpPr>
          <p:spPr bwMode="auto">
            <a:xfrm rot="5203622">
              <a:off x="6155417" y="490283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920"/>
            <p:cNvSpPr>
              <a:spLocks noChangeArrowheads="1"/>
            </p:cNvSpPr>
            <p:nvPr/>
          </p:nvSpPr>
          <p:spPr bwMode="auto">
            <a:xfrm rot="16168825">
              <a:off x="6118670" y="4916501"/>
              <a:ext cx="7045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921"/>
            <p:cNvSpPr>
              <a:spLocks noChangeArrowheads="1"/>
            </p:cNvSpPr>
            <p:nvPr/>
          </p:nvSpPr>
          <p:spPr bwMode="auto">
            <a:xfrm rot="5203622">
              <a:off x="6155857" y="5054754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922"/>
            <p:cNvSpPr>
              <a:spLocks noChangeArrowheads="1"/>
            </p:cNvSpPr>
            <p:nvPr/>
          </p:nvSpPr>
          <p:spPr bwMode="auto">
            <a:xfrm rot="16168825">
              <a:off x="6119110" y="5068419"/>
              <a:ext cx="6957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923"/>
            <p:cNvSpPr>
              <a:spLocks noChangeArrowheads="1"/>
            </p:cNvSpPr>
            <p:nvPr/>
          </p:nvSpPr>
          <p:spPr bwMode="auto">
            <a:xfrm rot="5203622">
              <a:off x="6155417" y="4745196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924"/>
            <p:cNvSpPr>
              <a:spLocks noChangeArrowheads="1"/>
            </p:cNvSpPr>
            <p:nvPr/>
          </p:nvSpPr>
          <p:spPr bwMode="auto">
            <a:xfrm rot="16168825">
              <a:off x="6118230" y="4759300"/>
              <a:ext cx="71335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AutoShape 1925"/>
            <p:cNvSpPr>
              <a:spLocks noChangeArrowheads="1"/>
            </p:cNvSpPr>
            <p:nvPr/>
          </p:nvSpPr>
          <p:spPr bwMode="auto">
            <a:xfrm rot="5203622">
              <a:off x="5977115" y="5054754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AutoShape 1926"/>
            <p:cNvSpPr>
              <a:spLocks noChangeArrowheads="1"/>
            </p:cNvSpPr>
            <p:nvPr/>
          </p:nvSpPr>
          <p:spPr bwMode="auto">
            <a:xfrm rot="16168825">
              <a:off x="5951710" y="5067965"/>
              <a:ext cx="6957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5" name="Oval 1928"/>
            <p:cNvSpPr>
              <a:spLocks noChangeArrowheads="1"/>
            </p:cNvSpPr>
            <p:nvPr/>
          </p:nvSpPr>
          <p:spPr bwMode="auto">
            <a:xfrm>
              <a:off x="5641715" y="4429804"/>
              <a:ext cx="9889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6" name="Oval 1929"/>
            <p:cNvSpPr>
              <a:spLocks noChangeArrowheads="1"/>
            </p:cNvSpPr>
            <p:nvPr/>
          </p:nvSpPr>
          <p:spPr bwMode="auto">
            <a:xfrm>
              <a:off x="6428362" y="4434207"/>
              <a:ext cx="97991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27" name="Group 1930"/>
            <p:cNvGrpSpPr>
              <a:grpSpLocks/>
            </p:cNvGrpSpPr>
            <p:nvPr/>
          </p:nvGrpSpPr>
          <p:grpSpPr bwMode="auto">
            <a:xfrm>
              <a:off x="5538094" y="4607752"/>
              <a:ext cx="52625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154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5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8" name="Group 1933"/>
            <p:cNvGrpSpPr>
              <a:grpSpLocks/>
            </p:cNvGrpSpPr>
            <p:nvPr/>
          </p:nvGrpSpPr>
          <p:grpSpPr bwMode="auto">
            <a:xfrm>
              <a:off x="5263362" y="4330287"/>
              <a:ext cx="119766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51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2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3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9" name="Group 1937"/>
            <p:cNvGrpSpPr>
              <a:grpSpLocks/>
            </p:cNvGrpSpPr>
            <p:nvPr/>
          </p:nvGrpSpPr>
          <p:grpSpPr bwMode="auto">
            <a:xfrm>
              <a:off x="6704188" y="4355827"/>
              <a:ext cx="123396" cy="80142"/>
              <a:chOff x="1584" y="5232"/>
              <a:chExt cx="240" cy="192"/>
            </a:xfrm>
          </p:grpSpPr>
          <p:sp>
            <p:nvSpPr>
              <p:cNvPr id="2148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9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0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30" name="Rectangle 1941"/>
            <p:cNvSpPr>
              <a:spLocks noChangeArrowheads="1"/>
            </p:cNvSpPr>
            <p:nvPr/>
          </p:nvSpPr>
          <p:spPr bwMode="auto">
            <a:xfrm>
              <a:off x="6749554" y="3341284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Rectangle 1942"/>
            <p:cNvSpPr>
              <a:spLocks noChangeArrowheads="1"/>
            </p:cNvSpPr>
            <p:nvPr/>
          </p:nvSpPr>
          <p:spPr bwMode="auto">
            <a:xfrm>
              <a:off x="6749554" y="3371227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Rectangle 1943"/>
            <p:cNvSpPr>
              <a:spLocks noChangeArrowheads="1"/>
            </p:cNvSpPr>
            <p:nvPr/>
          </p:nvSpPr>
          <p:spPr bwMode="auto">
            <a:xfrm>
              <a:off x="6749554" y="3402051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Rectangle 1944"/>
            <p:cNvSpPr>
              <a:spLocks noChangeArrowheads="1"/>
            </p:cNvSpPr>
            <p:nvPr/>
          </p:nvSpPr>
          <p:spPr bwMode="auto">
            <a:xfrm>
              <a:off x="6749554" y="3431994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Rectangle 1945"/>
            <p:cNvSpPr>
              <a:spLocks noChangeArrowheads="1"/>
            </p:cNvSpPr>
            <p:nvPr/>
          </p:nvSpPr>
          <p:spPr bwMode="auto">
            <a:xfrm>
              <a:off x="6749554" y="3461056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Rectangle 1946"/>
            <p:cNvSpPr>
              <a:spLocks noChangeArrowheads="1"/>
            </p:cNvSpPr>
            <p:nvPr/>
          </p:nvSpPr>
          <p:spPr bwMode="auto">
            <a:xfrm>
              <a:off x="6745017" y="3576425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Rectangle 1947"/>
            <p:cNvSpPr>
              <a:spLocks noChangeArrowheads="1"/>
            </p:cNvSpPr>
            <p:nvPr/>
          </p:nvSpPr>
          <p:spPr bwMode="auto">
            <a:xfrm>
              <a:off x="6745017" y="3607249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Rectangle 1948"/>
            <p:cNvSpPr>
              <a:spLocks noChangeArrowheads="1"/>
            </p:cNvSpPr>
            <p:nvPr/>
          </p:nvSpPr>
          <p:spPr bwMode="auto">
            <a:xfrm>
              <a:off x="6745017" y="3638073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Rectangle 1949"/>
            <p:cNvSpPr>
              <a:spLocks noChangeArrowheads="1"/>
            </p:cNvSpPr>
            <p:nvPr/>
          </p:nvSpPr>
          <p:spPr bwMode="auto">
            <a:xfrm>
              <a:off x="6745017" y="3668897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950"/>
            <p:cNvSpPr>
              <a:spLocks noChangeArrowheads="1"/>
            </p:cNvSpPr>
            <p:nvPr/>
          </p:nvSpPr>
          <p:spPr bwMode="auto">
            <a:xfrm>
              <a:off x="6745017" y="3698840"/>
              <a:ext cx="9799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958"/>
            <p:cNvSpPr>
              <a:spLocks noChangeArrowheads="1"/>
            </p:cNvSpPr>
            <p:nvPr/>
          </p:nvSpPr>
          <p:spPr bwMode="auto">
            <a:xfrm>
              <a:off x="6745017" y="2458843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959"/>
            <p:cNvSpPr>
              <a:spLocks noChangeArrowheads="1"/>
            </p:cNvSpPr>
            <p:nvPr/>
          </p:nvSpPr>
          <p:spPr bwMode="auto">
            <a:xfrm>
              <a:off x="6745017" y="2491427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960"/>
            <p:cNvSpPr>
              <a:spLocks noChangeArrowheads="1"/>
            </p:cNvSpPr>
            <p:nvPr/>
          </p:nvSpPr>
          <p:spPr bwMode="auto">
            <a:xfrm>
              <a:off x="6745017" y="2520490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Rectangle 1961"/>
            <p:cNvSpPr>
              <a:spLocks noChangeArrowheads="1"/>
            </p:cNvSpPr>
            <p:nvPr/>
          </p:nvSpPr>
          <p:spPr bwMode="auto">
            <a:xfrm>
              <a:off x="6745017" y="2548672"/>
              <a:ext cx="9799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Rectangle 1962"/>
            <p:cNvSpPr>
              <a:spLocks noChangeArrowheads="1"/>
            </p:cNvSpPr>
            <p:nvPr/>
          </p:nvSpPr>
          <p:spPr bwMode="auto">
            <a:xfrm>
              <a:off x="6745017" y="2582138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AutoShape 1972"/>
            <p:cNvSpPr>
              <a:spLocks noChangeArrowheads="1"/>
            </p:cNvSpPr>
            <p:nvPr/>
          </p:nvSpPr>
          <p:spPr bwMode="auto">
            <a:xfrm>
              <a:off x="6045473" y="3012790"/>
              <a:ext cx="58976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AutoShape 1973"/>
            <p:cNvSpPr>
              <a:spLocks noChangeArrowheads="1"/>
            </p:cNvSpPr>
            <p:nvPr/>
          </p:nvSpPr>
          <p:spPr bwMode="auto">
            <a:xfrm>
              <a:off x="6045473" y="2839296"/>
              <a:ext cx="5806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AutoShape 1974"/>
            <p:cNvSpPr>
              <a:spLocks noChangeArrowheads="1"/>
            </p:cNvSpPr>
            <p:nvPr/>
          </p:nvSpPr>
          <p:spPr bwMode="auto">
            <a:xfrm>
              <a:off x="6191551" y="2839296"/>
              <a:ext cx="5806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AutoShape 1975"/>
            <p:cNvSpPr>
              <a:spLocks noChangeArrowheads="1"/>
            </p:cNvSpPr>
            <p:nvPr/>
          </p:nvSpPr>
          <p:spPr bwMode="auto">
            <a:xfrm>
              <a:off x="6191551" y="3012790"/>
              <a:ext cx="58069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AutoShape 1984"/>
            <p:cNvSpPr>
              <a:spLocks noChangeArrowheads="1"/>
            </p:cNvSpPr>
            <p:nvPr/>
          </p:nvSpPr>
          <p:spPr bwMode="auto">
            <a:xfrm rot="10800000">
              <a:off x="6260508" y="3365943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0" name="AutoShape 1985"/>
            <p:cNvSpPr>
              <a:spLocks noChangeArrowheads="1"/>
            </p:cNvSpPr>
            <p:nvPr/>
          </p:nvSpPr>
          <p:spPr bwMode="auto">
            <a:xfrm rot="10800000">
              <a:off x="6260508" y="3684749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852213" y="3621340"/>
              <a:ext cx="2903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52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448323" y="3621340"/>
              <a:ext cx="2903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53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448323" y="3418784"/>
              <a:ext cx="29034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54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56489" y="3070915"/>
              <a:ext cx="2722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55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852213" y="3418784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56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854028" y="3070915"/>
              <a:ext cx="2722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57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56489" y="2839296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58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854028" y="2839296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59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241454" y="2490547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60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867638" y="2490547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61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11512" y="2287991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62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867638" y="2287991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63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498226" y="1911060"/>
              <a:ext cx="544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64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837696" y="1911060"/>
              <a:ext cx="544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6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498226" y="1650378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66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837696" y="1650378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67" name="AutoShape 2002"/>
            <p:cNvSpPr>
              <a:spLocks noChangeArrowheads="1"/>
            </p:cNvSpPr>
            <p:nvPr/>
          </p:nvSpPr>
          <p:spPr bwMode="auto">
            <a:xfrm rot="10800000">
              <a:off x="6291357" y="1766628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AutoShape 2003"/>
            <p:cNvSpPr>
              <a:spLocks noChangeArrowheads="1"/>
            </p:cNvSpPr>
            <p:nvPr/>
          </p:nvSpPr>
          <p:spPr bwMode="auto">
            <a:xfrm rot="10800000">
              <a:off x="6259601" y="1795690"/>
              <a:ext cx="4990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Rectangle 2007"/>
            <p:cNvSpPr>
              <a:spLocks noChangeArrowheads="1"/>
            </p:cNvSpPr>
            <p:nvPr/>
          </p:nvSpPr>
          <p:spPr bwMode="auto">
            <a:xfrm>
              <a:off x="5014756" y="4201708"/>
              <a:ext cx="20596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Rectangle 2008"/>
            <p:cNvSpPr>
              <a:spLocks noChangeArrowheads="1"/>
            </p:cNvSpPr>
            <p:nvPr/>
          </p:nvSpPr>
          <p:spPr bwMode="auto">
            <a:xfrm>
              <a:off x="7013584" y="4229890"/>
              <a:ext cx="205962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1" name="Rectangle 2009"/>
            <p:cNvSpPr>
              <a:spLocks noChangeArrowheads="1"/>
            </p:cNvSpPr>
            <p:nvPr/>
          </p:nvSpPr>
          <p:spPr bwMode="auto">
            <a:xfrm>
              <a:off x="4808794" y="4201708"/>
              <a:ext cx="176020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2" name="Rectangle 2010"/>
            <p:cNvSpPr>
              <a:spLocks noChangeArrowheads="1"/>
            </p:cNvSpPr>
            <p:nvPr/>
          </p:nvSpPr>
          <p:spPr bwMode="auto">
            <a:xfrm>
              <a:off x="7278522" y="4229890"/>
              <a:ext cx="176020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3" name="Rectangle 2011"/>
            <p:cNvSpPr>
              <a:spLocks noChangeArrowheads="1"/>
            </p:cNvSpPr>
            <p:nvPr/>
          </p:nvSpPr>
          <p:spPr bwMode="auto">
            <a:xfrm>
              <a:off x="4749818" y="2229866"/>
              <a:ext cx="58976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4" name="Rectangle 2012"/>
            <p:cNvSpPr>
              <a:spLocks noChangeArrowheads="1"/>
            </p:cNvSpPr>
            <p:nvPr/>
          </p:nvSpPr>
          <p:spPr bwMode="auto">
            <a:xfrm>
              <a:off x="7484484" y="2229866"/>
              <a:ext cx="58976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5" name="Line 2020"/>
            <p:cNvSpPr>
              <a:spLocks noChangeShapeType="1"/>
            </p:cNvSpPr>
            <p:nvPr/>
          </p:nvSpPr>
          <p:spPr bwMode="auto">
            <a:xfrm>
              <a:off x="5778720" y="4657020"/>
              <a:ext cx="102527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676" name="AutoShape 2021"/>
            <p:cNvSpPr>
              <a:spLocks noChangeArrowheads="1"/>
            </p:cNvSpPr>
            <p:nvPr/>
          </p:nvSpPr>
          <p:spPr bwMode="auto">
            <a:xfrm>
              <a:off x="5778720" y="4867502"/>
              <a:ext cx="10252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7" name="AutoShape 2022"/>
            <p:cNvSpPr>
              <a:spLocks noChangeArrowheads="1"/>
            </p:cNvSpPr>
            <p:nvPr/>
          </p:nvSpPr>
          <p:spPr bwMode="auto">
            <a:xfrm>
              <a:off x="5778720" y="4569832"/>
              <a:ext cx="10252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8" name="Rectangle 2031"/>
            <p:cNvSpPr>
              <a:spLocks noChangeArrowheads="1"/>
            </p:cNvSpPr>
            <p:nvPr/>
          </p:nvSpPr>
          <p:spPr bwMode="auto">
            <a:xfrm>
              <a:off x="4778852" y="1389697"/>
              <a:ext cx="17692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679" name="Rectangle 2032"/>
            <p:cNvSpPr>
              <a:spLocks noChangeArrowheads="1"/>
            </p:cNvSpPr>
            <p:nvPr/>
          </p:nvSpPr>
          <p:spPr bwMode="auto">
            <a:xfrm>
              <a:off x="5073731" y="1389697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680" name="Rectangle 2033"/>
            <p:cNvSpPr>
              <a:spLocks noChangeArrowheads="1"/>
            </p:cNvSpPr>
            <p:nvPr/>
          </p:nvSpPr>
          <p:spPr bwMode="auto">
            <a:xfrm>
              <a:off x="7307556" y="1417879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681" name="Rectangle 2034"/>
            <p:cNvSpPr>
              <a:spLocks noChangeArrowheads="1"/>
            </p:cNvSpPr>
            <p:nvPr/>
          </p:nvSpPr>
          <p:spPr bwMode="auto">
            <a:xfrm>
              <a:off x="6954609" y="1417879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68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378459" y="3684749"/>
              <a:ext cx="226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8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378459" y="3597561"/>
              <a:ext cx="2268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8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378459" y="3481312"/>
              <a:ext cx="2268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8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378459" y="3365943"/>
              <a:ext cx="226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8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16890" y="3215346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8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16890" y="3128159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8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484748" y="3245289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8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484748" y="3158102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9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661544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9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632509" y="2896540"/>
              <a:ext cx="4627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9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16890" y="2723047"/>
              <a:ext cx="462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9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690578" y="2607677"/>
              <a:ext cx="4627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9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455714" y="269398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9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455714" y="2607677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9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543592" y="2490547"/>
              <a:ext cx="4627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9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575348" y="2316172"/>
              <a:ext cx="462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69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575348" y="2200803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69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347610" y="1795690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70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259601" y="1650378"/>
              <a:ext cx="4718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70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756945" y="1334214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0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10216" y="133421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0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762389" y="1214442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0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10216" y="1214442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05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762389" y="111404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06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10216" y="1114044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07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675286" y="4369918"/>
              <a:ext cx="5081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08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57397" y="4369918"/>
              <a:ext cx="4990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09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03541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10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250527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11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03541" y="2809353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12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250527" y="2809353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13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43790" y="4229890"/>
              <a:ext cx="780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14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867770" y="4229890"/>
              <a:ext cx="780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15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072560" y="4258952"/>
              <a:ext cx="7803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16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337498" y="4258952"/>
              <a:ext cx="7712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17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263362" y="4410429"/>
              <a:ext cx="8891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18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45017" y="4435969"/>
              <a:ext cx="8982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19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631734" y="5023383"/>
              <a:ext cx="101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20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631734" y="4729235"/>
              <a:ext cx="101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21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484616" y="4724832"/>
              <a:ext cx="100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22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484616" y="4994320"/>
              <a:ext cx="100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23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00430" y="3854720"/>
              <a:ext cx="105249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24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33545" y="3215346"/>
              <a:ext cx="11795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25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083580" y="1505947"/>
              <a:ext cx="85288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26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072692" y="3952476"/>
              <a:ext cx="1088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7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074507" y="1244385"/>
              <a:ext cx="1088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8" name="Line 2103"/>
            <p:cNvSpPr>
              <a:spLocks noChangeShapeType="1"/>
            </p:cNvSpPr>
            <p:nvPr/>
          </p:nvSpPr>
          <p:spPr bwMode="auto">
            <a:xfrm>
              <a:off x="6074507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9" name="Line 2104"/>
            <p:cNvSpPr>
              <a:spLocks noChangeShapeType="1"/>
            </p:cNvSpPr>
            <p:nvPr/>
          </p:nvSpPr>
          <p:spPr bwMode="auto">
            <a:xfrm>
              <a:off x="6221493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0" name="Line 2105"/>
            <p:cNvSpPr>
              <a:spLocks noChangeShapeType="1"/>
            </p:cNvSpPr>
            <p:nvPr/>
          </p:nvSpPr>
          <p:spPr bwMode="auto">
            <a:xfrm>
              <a:off x="6074507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1" name="Line 2106"/>
            <p:cNvSpPr>
              <a:spLocks noChangeShapeType="1"/>
            </p:cNvSpPr>
            <p:nvPr/>
          </p:nvSpPr>
          <p:spPr bwMode="auto">
            <a:xfrm>
              <a:off x="6221493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2" name="AutoShape 2111"/>
            <p:cNvSpPr>
              <a:spLocks noChangeArrowheads="1"/>
            </p:cNvSpPr>
            <p:nvPr/>
          </p:nvSpPr>
          <p:spPr bwMode="auto">
            <a:xfrm>
              <a:off x="6895632" y="4084578"/>
              <a:ext cx="92547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3" name="AutoShape 2112"/>
            <p:cNvSpPr>
              <a:spLocks noChangeArrowheads="1"/>
            </p:cNvSpPr>
            <p:nvPr/>
          </p:nvSpPr>
          <p:spPr bwMode="auto">
            <a:xfrm>
              <a:off x="6895632" y="4172646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4" name="AutoShape 2113"/>
            <p:cNvSpPr>
              <a:spLocks noChangeArrowheads="1"/>
            </p:cNvSpPr>
            <p:nvPr/>
          </p:nvSpPr>
          <p:spPr bwMode="auto">
            <a:xfrm>
              <a:off x="5220717" y="3969208"/>
              <a:ext cx="92547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5" name="AutoShape 2114"/>
            <p:cNvSpPr>
              <a:spLocks noChangeArrowheads="1"/>
            </p:cNvSpPr>
            <p:nvPr/>
          </p:nvSpPr>
          <p:spPr bwMode="auto">
            <a:xfrm>
              <a:off x="5220717" y="4056396"/>
              <a:ext cx="92547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6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991809" y="2634979"/>
              <a:ext cx="117952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37" name="Rectangle 2117"/>
            <p:cNvSpPr>
              <a:spLocks noChangeArrowheads="1"/>
            </p:cNvSpPr>
            <p:nvPr/>
          </p:nvSpPr>
          <p:spPr bwMode="auto">
            <a:xfrm>
              <a:off x="8091482" y="2966995"/>
              <a:ext cx="440958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8" name="Rectangle 2118"/>
            <p:cNvSpPr>
              <a:spLocks noChangeArrowheads="1"/>
            </p:cNvSpPr>
            <p:nvPr/>
          </p:nvSpPr>
          <p:spPr bwMode="auto">
            <a:xfrm>
              <a:off x="8091482" y="3690914"/>
              <a:ext cx="440958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9" name="Rectangle 2119"/>
            <p:cNvSpPr>
              <a:spLocks noChangeArrowheads="1"/>
            </p:cNvSpPr>
            <p:nvPr/>
          </p:nvSpPr>
          <p:spPr bwMode="auto">
            <a:xfrm>
              <a:off x="8091482" y="3517420"/>
              <a:ext cx="176020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40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26478" y="3111426"/>
              <a:ext cx="176927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41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26478" y="3836226"/>
              <a:ext cx="176927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42" name="Line 2123"/>
            <p:cNvSpPr>
              <a:spLocks noChangeShapeType="1"/>
            </p:cNvSpPr>
            <p:nvPr/>
          </p:nvSpPr>
          <p:spPr bwMode="auto">
            <a:xfrm>
              <a:off x="7679558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3" name="Line 2124"/>
            <p:cNvSpPr>
              <a:spLocks noChangeShapeType="1"/>
            </p:cNvSpPr>
            <p:nvPr/>
          </p:nvSpPr>
          <p:spPr bwMode="auto">
            <a:xfrm>
              <a:off x="7768476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4" name="Line 2125"/>
            <p:cNvSpPr>
              <a:spLocks noChangeShapeType="1"/>
            </p:cNvSpPr>
            <p:nvPr/>
          </p:nvSpPr>
          <p:spPr bwMode="auto">
            <a:xfrm flipH="1" flipV="1">
              <a:off x="7503538" y="3111426"/>
              <a:ext cx="176020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5" name="Line 2126"/>
            <p:cNvSpPr>
              <a:spLocks noChangeShapeType="1"/>
            </p:cNvSpPr>
            <p:nvPr/>
          </p:nvSpPr>
          <p:spPr bwMode="auto">
            <a:xfrm>
              <a:off x="7532572" y="3024239"/>
              <a:ext cx="558910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6" name="Line 2127"/>
            <p:cNvSpPr>
              <a:spLocks noChangeShapeType="1"/>
            </p:cNvSpPr>
            <p:nvPr/>
          </p:nvSpPr>
          <p:spPr bwMode="auto">
            <a:xfrm>
              <a:off x="7768476" y="3169551"/>
              <a:ext cx="264031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7" name="Line 2129"/>
            <p:cNvSpPr>
              <a:spLocks noChangeShapeType="1"/>
            </p:cNvSpPr>
            <p:nvPr/>
          </p:nvSpPr>
          <p:spPr bwMode="auto">
            <a:xfrm flipH="1" flipV="1">
              <a:off x="7473596" y="3777220"/>
              <a:ext cx="20596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8" name="Line 2130"/>
            <p:cNvSpPr>
              <a:spLocks noChangeShapeType="1"/>
            </p:cNvSpPr>
            <p:nvPr/>
          </p:nvSpPr>
          <p:spPr bwMode="auto">
            <a:xfrm>
              <a:off x="7768476" y="3836226"/>
              <a:ext cx="264031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9" name="Line 2131"/>
            <p:cNvSpPr>
              <a:spLocks noChangeShapeType="1"/>
            </p:cNvSpPr>
            <p:nvPr/>
          </p:nvSpPr>
          <p:spPr bwMode="auto">
            <a:xfrm>
              <a:off x="7385586" y="374903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50" name="Line 2132"/>
            <p:cNvSpPr>
              <a:spLocks noChangeShapeType="1"/>
            </p:cNvSpPr>
            <p:nvPr/>
          </p:nvSpPr>
          <p:spPr bwMode="auto">
            <a:xfrm>
              <a:off x="7385586" y="3836226"/>
              <a:ext cx="646920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51" name="Rectangle 2209"/>
            <p:cNvSpPr>
              <a:spLocks noChangeArrowheads="1"/>
            </p:cNvSpPr>
            <p:nvPr/>
          </p:nvSpPr>
          <p:spPr bwMode="auto">
            <a:xfrm>
              <a:off x="8091482" y="4096026"/>
              <a:ext cx="29034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2" name="Rectangle 2212"/>
            <p:cNvSpPr>
              <a:spLocks noChangeArrowheads="1"/>
            </p:cNvSpPr>
            <p:nvPr/>
          </p:nvSpPr>
          <p:spPr bwMode="auto">
            <a:xfrm>
              <a:off x="7532572" y="3604607"/>
              <a:ext cx="29034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3" name="Rectangle 2330"/>
            <p:cNvSpPr>
              <a:spLocks noChangeArrowheads="1"/>
            </p:cNvSpPr>
            <p:nvPr/>
          </p:nvSpPr>
          <p:spPr bwMode="auto">
            <a:xfrm rot="591949">
              <a:off x="7562514" y="3053301"/>
              <a:ext cx="440958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4" name="Rectangle 2333"/>
            <p:cNvSpPr>
              <a:spLocks noChangeArrowheads="1"/>
            </p:cNvSpPr>
            <p:nvPr/>
          </p:nvSpPr>
          <p:spPr bwMode="auto">
            <a:xfrm rot="885259">
              <a:off x="7554305" y="3908330"/>
              <a:ext cx="411924" cy="2818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55" name="Rectangle 2336"/>
            <p:cNvSpPr>
              <a:spLocks noChangeArrowheads="1"/>
            </p:cNvSpPr>
            <p:nvPr/>
          </p:nvSpPr>
          <p:spPr bwMode="auto">
            <a:xfrm rot="591949">
              <a:off x="7915462" y="3139608"/>
              <a:ext cx="58069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6" name="Rectangle 2337"/>
            <p:cNvSpPr>
              <a:spLocks noChangeArrowheads="1"/>
            </p:cNvSpPr>
            <p:nvPr/>
          </p:nvSpPr>
          <p:spPr bwMode="auto">
            <a:xfrm rot="591949">
              <a:off x="7797510" y="3111426"/>
              <a:ext cx="58069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7" name="Rectangle 2338"/>
            <p:cNvSpPr>
              <a:spLocks noChangeArrowheads="1"/>
            </p:cNvSpPr>
            <p:nvPr/>
          </p:nvSpPr>
          <p:spPr bwMode="auto">
            <a:xfrm rot="591949">
              <a:off x="7650524" y="3111426"/>
              <a:ext cx="5897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8" name="Rectangle 2341"/>
            <p:cNvSpPr>
              <a:spLocks noChangeArrowheads="1"/>
            </p:cNvSpPr>
            <p:nvPr/>
          </p:nvSpPr>
          <p:spPr bwMode="auto">
            <a:xfrm rot="591949">
              <a:off x="7915462" y="3894351"/>
              <a:ext cx="5806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9" name="Rectangle 2342"/>
            <p:cNvSpPr>
              <a:spLocks noChangeArrowheads="1"/>
            </p:cNvSpPr>
            <p:nvPr/>
          </p:nvSpPr>
          <p:spPr bwMode="auto">
            <a:xfrm rot="591949">
              <a:off x="7797510" y="3864408"/>
              <a:ext cx="5806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0" name="Rectangle 2343"/>
            <p:cNvSpPr>
              <a:spLocks noChangeArrowheads="1"/>
            </p:cNvSpPr>
            <p:nvPr/>
          </p:nvSpPr>
          <p:spPr bwMode="auto">
            <a:xfrm rot="591949">
              <a:off x="7650524" y="3864408"/>
              <a:ext cx="5897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1" name="Text Box 2365"/>
            <p:cNvSpPr txBox="1">
              <a:spLocks noChangeArrowheads="1"/>
            </p:cNvSpPr>
            <p:nvPr/>
          </p:nvSpPr>
          <p:spPr bwMode="auto">
            <a:xfrm>
              <a:off x="8120516" y="4125089"/>
              <a:ext cx="20596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762" name="Text Box 2367"/>
            <p:cNvSpPr txBox="1">
              <a:spLocks noChangeArrowheads="1"/>
            </p:cNvSpPr>
            <p:nvPr/>
          </p:nvSpPr>
          <p:spPr bwMode="auto">
            <a:xfrm>
              <a:off x="7738534" y="2994296"/>
              <a:ext cx="20596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63" name="Text Box 2390"/>
            <p:cNvSpPr txBox="1">
              <a:spLocks noChangeArrowheads="1"/>
            </p:cNvSpPr>
            <p:nvPr/>
          </p:nvSpPr>
          <p:spPr bwMode="auto">
            <a:xfrm>
              <a:off x="7738534" y="3777220"/>
              <a:ext cx="235904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4" name="Text Box 2419"/>
            <p:cNvSpPr txBox="1">
              <a:spLocks noChangeArrowheads="1"/>
            </p:cNvSpPr>
            <p:nvPr/>
          </p:nvSpPr>
          <p:spPr bwMode="auto">
            <a:xfrm>
              <a:off x="7679558" y="3599323"/>
              <a:ext cx="88917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5" name="Rectangle 2509"/>
            <p:cNvSpPr>
              <a:spLocks noChangeArrowheads="1"/>
            </p:cNvSpPr>
            <p:nvPr/>
          </p:nvSpPr>
          <p:spPr bwMode="auto">
            <a:xfrm>
              <a:off x="7532572" y="3140489"/>
              <a:ext cx="29942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6" name="AutoShape 2511"/>
            <p:cNvSpPr>
              <a:spLocks noChangeArrowheads="1"/>
            </p:cNvSpPr>
            <p:nvPr/>
          </p:nvSpPr>
          <p:spPr bwMode="auto">
            <a:xfrm>
              <a:off x="5572758" y="3616056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7" name="AutoShape 2512"/>
            <p:cNvSpPr>
              <a:spLocks noChangeArrowheads="1"/>
            </p:cNvSpPr>
            <p:nvPr/>
          </p:nvSpPr>
          <p:spPr bwMode="auto">
            <a:xfrm>
              <a:off x="5572758" y="350068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8" name="AutoShape 2513"/>
            <p:cNvSpPr>
              <a:spLocks noChangeArrowheads="1"/>
            </p:cNvSpPr>
            <p:nvPr/>
          </p:nvSpPr>
          <p:spPr bwMode="auto">
            <a:xfrm>
              <a:off x="5572758" y="3006625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9" name="AutoShape 2514"/>
            <p:cNvSpPr>
              <a:spLocks noChangeArrowheads="1"/>
            </p:cNvSpPr>
            <p:nvPr/>
          </p:nvSpPr>
          <p:spPr bwMode="auto">
            <a:xfrm>
              <a:off x="5572758" y="2890376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0" name="AutoShape 2515"/>
            <p:cNvSpPr>
              <a:spLocks noChangeArrowheads="1"/>
            </p:cNvSpPr>
            <p:nvPr/>
          </p:nvSpPr>
          <p:spPr bwMode="auto">
            <a:xfrm>
              <a:off x="5572758" y="2427138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1" name="AutoShape 2516"/>
            <p:cNvSpPr>
              <a:spLocks noChangeArrowheads="1"/>
            </p:cNvSpPr>
            <p:nvPr/>
          </p:nvSpPr>
          <p:spPr bwMode="auto">
            <a:xfrm>
              <a:off x="5572758" y="2340831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772" name="Group 2576"/>
            <p:cNvGrpSpPr>
              <a:grpSpLocks/>
            </p:cNvGrpSpPr>
            <p:nvPr/>
          </p:nvGrpSpPr>
          <p:grpSpPr bwMode="auto">
            <a:xfrm>
              <a:off x="7527128" y="3970970"/>
              <a:ext cx="82567" cy="199034"/>
              <a:chOff x="3203" y="3606"/>
              <a:chExt cx="91" cy="273"/>
            </a:xfrm>
          </p:grpSpPr>
          <p:sp>
            <p:nvSpPr>
              <p:cNvPr id="2142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3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5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6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3" name="Group 2577"/>
            <p:cNvGrpSpPr>
              <a:grpSpLocks/>
            </p:cNvGrpSpPr>
            <p:nvPr/>
          </p:nvGrpSpPr>
          <p:grpSpPr bwMode="auto">
            <a:xfrm>
              <a:off x="7939052" y="4050231"/>
              <a:ext cx="82567" cy="199915"/>
              <a:chOff x="3203" y="3606"/>
              <a:chExt cx="91" cy="273"/>
            </a:xfrm>
          </p:grpSpPr>
          <p:sp>
            <p:nvSpPr>
              <p:cNvPr id="2136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7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8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9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0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4" name="Group 2584"/>
            <p:cNvGrpSpPr>
              <a:grpSpLocks/>
            </p:cNvGrpSpPr>
            <p:nvPr/>
          </p:nvGrpSpPr>
          <p:grpSpPr bwMode="auto">
            <a:xfrm>
              <a:off x="7609695" y="3171312"/>
              <a:ext cx="81659" cy="199915"/>
              <a:chOff x="3203" y="3606"/>
              <a:chExt cx="91" cy="273"/>
            </a:xfrm>
          </p:grpSpPr>
          <p:sp>
            <p:nvSpPr>
              <p:cNvPr id="2130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1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2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3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4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5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5" name="Group 2591"/>
            <p:cNvGrpSpPr>
              <a:grpSpLocks/>
            </p:cNvGrpSpPr>
            <p:nvPr/>
          </p:nvGrpSpPr>
          <p:grpSpPr bwMode="auto">
            <a:xfrm>
              <a:off x="7939052" y="3211824"/>
              <a:ext cx="82567" cy="199034"/>
              <a:chOff x="3203" y="3606"/>
              <a:chExt cx="91" cy="273"/>
            </a:xfrm>
          </p:grpSpPr>
          <p:sp>
            <p:nvSpPr>
              <p:cNvPr id="2124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5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6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7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8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9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776" name="AutoShape 2604"/>
            <p:cNvSpPr>
              <a:spLocks noChangeArrowheads="1"/>
            </p:cNvSpPr>
            <p:nvPr/>
          </p:nvSpPr>
          <p:spPr bwMode="auto">
            <a:xfrm>
              <a:off x="5552797" y="180449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7" name="AutoShape 2605"/>
            <p:cNvSpPr>
              <a:spLocks noChangeArrowheads="1"/>
            </p:cNvSpPr>
            <p:nvPr/>
          </p:nvSpPr>
          <p:spPr bwMode="auto">
            <a:xfrm>
              <a:off x="5552797" y="183532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8" name="AutoShape 2606"/>
            <p:cNvSpPr>
              <a:spLocks noChangeArrowheads="1"/>
            </p:cNvSpPr>
            <p:nvPr/>
          </p:nvSpPr>
          <p:spPr bwMode="auto">
            <a:xfrm>
              <a:off x="5552797" y="186614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607"/>
            <p:cNvSpPr>
              <a:spLocks noChangeArrowheads="1"/>
            </p:cNvSpPr>
            <p:nvPr/>
          </p:nvSpPr>
          <p:spPr bwMode="auto">
            <a:xfrm>
              <a:off x="5552797" y="1896088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AutoShape 2608"/>
            <p:cNvSpPr>
              <a:spLocks noChangeArrowheads="1"/>
            </p:cNvSpPr>
            <p:nvPr/>
          </p:nvSpPr>
          <p:spPr bwMode="auto">
            <a:xfrm>
              <a:off x="5552797" y="1928673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1" name="AutoShape 2609"/>
            <p:cNvSpPr>
              <a:spLocks noChangeArrowheads="1"/>
            </p:cNvSpPr>
            <p:nvPr/>
          </p:nvSpPr>
          <p:spPr bwMode="auto">
            <a:xfrm>
              <a:off x="5552797" y="1773674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Line 2673"/>
            <p:cNvSpPr>
              <a:spLocks noChangeShapeType="1"/>
            </p:cNvSpPr>
            <p:nvPr/>
          </p:nvSpPr>
          <p:spPr bwMode="auto">
            <a:xfrm>
              <a:off x="6333093" y="4657020"/>
              <a:ext cx="10252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3" name="AutoShape 2674"/>
            <p:cNvSpPr>
              <a:spLocks noChangeArrowheads="1"/>
            </p:cNvSpPr>
            <p:nvPr/>
          </p:nvSpPr>
          <p:spPr bwMode="auto">
            <a:xfrm>
              <a:off x="6333093" y="4867502"/>
              <a:ext cx="10252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AutoShape 2675"/>
            <p:cNvSpPr>
              <a:spLocks noChangeArrowheads="1"/>
            </p:cNvSpPr>
            <p:nvPr/>
          </p:nvSpPr>
          <p:spPr bwMode="auto">
            <a:xfrm>
              <a:off x="6333093" y="4569832"/>
              <a:ext cx="10252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5" name="4 Elipse"/>
            <p:cNvSpPr>
              <a:spLocks noChangeArrowheads="1"/>
            </p:cNvSpPr>
            <p:nvPr/>
          </p:nvSpPr>
          <p:spPr bwMode="auto">
            <a:xfrm>
              <a:off x="6079951" y="1603702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6" name="749 Elipse"/>
            <p:cNvSpPr>
              <a:spLocks noChangeArrowheads="1"/>
            </p:cNvSpPr>
            <p:nvPr/>
          </p:nvSpPr>
          <p:spPr bwMode="auto">
            <a:xfrm>
              <a:off x="5823179" y="3777220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7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9698" y="3771056"/>
              <a:ext cx="66235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88" name="751 Elipse"/>
            <p:cNvSpPr>
              <a:spLocks noChangeArrowheads="1"/>
            </p:cNvSpPr>
            <p:nvPr/>
          </p:nvSpPr>
          <p:spPr bwMode="auto">
            <a:xfrm>
              <a:off x="5772369" y="4354066"/>
              <a:ext cx="5716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9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4889" y="4352304"/>
              <a:ext cx="66234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0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5928" y="403526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1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4032" y="4035260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92" name="755 Elipse"/>
            <p:cNvSpPr>
              <a:spLocks noChangeArrowheads="1"/>
            </p:cNvSpPr>
            <p:nvPr/>
          </p:nvSpPr>
          <p:spPr bwMode="auto">
            <a:xfrm>
              <a:off x="5600885" y="3328073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93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4378" y="354384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4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0792" y="3467221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5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0792" y="3540318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6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2159" y="2853387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7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3067" y="2961711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8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6212" y="2941455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9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2719" y="2712478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0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4752" y="2756512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1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861" y="2372536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2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3627" y="2621768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3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0769" y="2155889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4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4246" y="222282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5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783" y="2317934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6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861" y="1966542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7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2602" y="1693531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8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5134" y="1712906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9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2926" y="1334214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10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9698" y="1337737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11" name="Line 2526"/>
            <p:cNvSpPr>
              <a:spLocks noChangeShapeType="1"/>
            </p:cNvSpPr>
            <p:nvPr/>
          </p:nvSpPr>
          <p:spPr bwMode="auto">
            <a:xfrm>
              <a:off x="6159795" y="530520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2" name="Line 2527"/>
            <p:cNvSpPr>
              <a:spLocks noChangeShapeType="1"/>
            </p:cNvSpPr>
            <p:nvPr/>
          </p:nvSpPr>
          <p:spPr bwMode="auto">
            <a:xfrm>
              <a:off x="5007497" y="5744659"/>
              <a:ext cx="1146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3" name="Line 2529"/>
            <p:cNvSpPr>
              <a:spLocks noChangeShapeType="1"/>
            </p:cNvSpPr>
            <p:nvPr/>
          </p:nvSpPr>
          <p:spPr bwMode="auto">
            <a:xfrm>
              <a:off x="4760706" y="530520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4" name="Line 2530"/>
            <p:cNvSpPr>
              <a:spLocks noChangeShapeType="1"/>
            </p:cNvSpPr>
            <p:nvPr/>
          </p:nvSpPr>
          <p:spPr bwMode="auto">
            <a:xfrm flipH="1">
              <a:off x="4760706" y="5305200"/>
              <a:ext cx="13990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5" name="Line 2531"/>
            <p:cNvSpPr>
              <a:spLocks noChangeShapeType="1"/>
            </p:cNvSpPr>
            <p:nvPr/>
          </p:nvSpPr>
          <p:spPr bwMode="auto">
            <a:xfrm flipH="1" flipV="1">
              <a:off x="4760706" y="5464603"/>
              <a:ext cx="246791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6" name="Rectangle 3271"/>
            <p:cNvSpPr>
              <a:spLocks noChangeArrowheads="1"/>
            </p:cNvSpPr>
            <p:nvPr/>
          </p:nvSpPr>
          <p:spPr bwMode="auto">
            <a:xfrm>
              <a:off x="5871267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817" name="Rectangle 3272"/>
            <p:cNvSpPr>
              <a:spLocks noChangeArrowheads="1"/>
            </p:cNvSpPr>
            <p:nvPr/>
          </p:nvSpPr>
          <p:spPr bwMode="auto">
            <a:xfrm>
              <a:off x="5583646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8" name="Rectangle 3273"/>
            <p:cNvSpPr>
              <a:spLocks noChangeArrowheads="1"/>
            </p:cNvSpPr>
            <p:nvPr/>
          </p:nvSpPr>
          <p:spPr bwMode="auto">
            <a:xfrm>
              <a:off x="5295118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819" name="Text Box 3276"/>
            <p:cNvSpPr txBox="1">
              <a:spLocks noChangeArrowheads="1"/>
            </p:cNvSpPr>
            <p:nvPr/>
          </p:nvSpPr>
          <p:spPr bwMode="auto">
            <a:xfrm>
              <a:off x="5583646" y="5756108"/>
              <a:ext cx="19326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820" name="Text Box 3277"/>
            <p:cNvSpPr txBox="1">
              <a:spLocks noChangeArrowheads="1"/>
            </p:cNvSpPr>
            <p:nvPr/>
          </p:nvSpPr>
          <p:spPr bwMode="auto">
            <a:xfrm>
              <a:off x="5862194" y="5758750"/>
              <a:ext cx="193259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821" name="Rectangle 3279"/>
            <p:cNvSpPr>
              <a:spLocks noChangeArrowheads="1"/>
            </p:cNvSpPr>
            <p:nvPr/>
          </p:nvSpPr>
          <p:spPr bwMode="auto">
            <a:xfrm rot="18686630">
              <a:off x="6106126" y="5719068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2" name="Text Box 3280"/>
            <p:cNvSpPr txBox="1">
              <a:spLocks noChangeArrowheads="1"/>
            </p:cNvSpPr>
            <p:nvPr/>
          </p:nvSpPr>
          <p:spPr bwMode="auto">
            <a:xfrm rot="18746806">
              <a:off x="6100027" y="5696185"/>
              <a:ext cx="187585" cy="122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823" name="Group 3338"/>
            <p:cNvGrpSpPr>
              <a:grpSpLocks/>
            </p:cNvGrpSpPr>
            <p:nvPr/>
          </p:nvGrpSpPr>
          <p:grpSpPr bwMode="auto">
            <a:xfrm>
              <a:off x="5054678" y="5345711"/>
              <a:ext cx="30849" cy="163806"/>
              <a:chOff x="1344" y="5904"/>
              <a:chExt cx="48" cy="240"/>
            </a:xfrm>
          </p:grpSpPr>
          <p:sp>
            <p:nvSpPr>
              <p:cNvPr id="2121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2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3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24" name="Group 3342"/>
            <p:cNvGrpSpPr>
              <a:grpSpLocks/>
            </p:cNvGrpSpPr>
            <p:nvPr/>
          </p:nvGrpSpPr>
          <p:grpSpPr bwMode="auto">
            <a:xfrm>
              <a:off x="5051956" y="5545626"/>
              <a:ext cx="30849" cy="163806"/>
              <a:chOff x="1344" y="5904"/>
              <a:chExt cx="48" cy="240"/>
            </a:xfrm>
          </p:grpSpPr>
          <p:sp>
            <p:nvSpPr>
              <p:cNvPr id="2118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19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0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25" name="Text Box 3346"/>
            <p:cNvSpPr txBox="1">
              <a:spLocks noChangeArrowheads="1"/>
            </p:cNvSpPr>
            <p:nvPr/>
          </p:nvSpPr>
          <p:spPr bwMode="auto">
            <a:xfrm>
              <a:off x="4886823" y="5345711"/>
              <a:ext cx="1869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26" name="Text Box 3347"/>
            <p:cNvSpPr txBox="1">
              <a:spLocks noChangeArrowheads="1"/>
            </p:cNvSpPr>
            <p:nvPr/>
          </p:nvSpPr>
          <p:spPr bwMode="auto">
            <a:xfrm>
              <a:off x="4884102" y="5545626"/>
              <a:ext cx="1869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27" name="Text Box 3363"/>
            <p:cNvSpPr txBox="1">
              <a:spLocks noChangeArrowheads="1"/>
            </p:cNvSpPr>
            <p:nvPr/>
          </p:nvSpPr>
          <p:spPr bwMode="auto">
            <a:xfrm>
              <a:off x="5090063" y="5116247"/>
              <a:ext cx="872843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28" name="AutoShape 3398"/>
            <p:cNvSpPr>
              <a:spLocks noChangeArrowheads="1"/>
            </p:cNvSpPr>
            <p:nvPr/>
          </p:nvSpPr>
          <p:spPr bwMode="auto">
            <a:xfrm>
              <a:off x="5255196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9" name="Text Box 3399"/>
            <p:cNvSpPr txBox="1">
              <a:spLocks noChangeArrowheads="1"/>
            </p:cNvSpPr>
            <p:nvPr/>
          </p:nvSpPr>
          <p:spPr bwMode="auto">
            <a:xfrm>
              <a:off x="5254289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30" name="AutoShape 3400"/>
            <p:cNvSpPr>
              <a:spLocks noChangeArrowheads="1"/>
            </p:cNvSpPr>
            <p:nvPr/>
          </p:nvSpPr>
          <p:spPr bwMode="auto">
            <a:xfrm>
              <a:off x="5255196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1" name="Text Box 3401"/>
            <p:cNvSpPr txBox="1">
              <a:spLocks noChangeArrowheads="1"/>
            </p:cNvSpPr>
            <p:nvPr/>
          </p:nvSpPr>
          <p:spPr bwMode="auto">
            <a:xfrm>
              <a:off x="5254289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32" name="AutoShape 3402"/>
            <p:cNvSpPr>
              <a:spLocks noChangeArrowheads="1"/>
            </p:cNvSpPr>
            <p:nvPr/>
          </p:nvSpPr>
          <p:spPr bwMode="auto">
            <a:xfrm>
              <a:off x="5460250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3" name="Text Box 3403"/>
            <p:cNvSpPr txBox="1">
              <a:spLocks noChangeArrowheads="1"/>
            </p:cNvSpPr>
            <p:nvPr/>
          </p:nvSpPr>
          <p:spPr bwMode="auto">
            <a:xfrm>
              <a:off x="5460250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34" name="AutoShape 3404"/>
            <p:cNvSpPr>
              <a:spLocks noChangeArrowheads="1"/>
            </p:cNvSpPr>
            <p:nvPr/>
          </p:nvSpPr>
          <p:spPr bwMode="auto">
            <a:xfrm>
              <a:off x="5461158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5" name="Text Box 3405"/>
            <p:cNvSpPr txBox="1">
              <a:spLocks noChangeArrowheads="1"/>
            </p:cNvSpPr>
            <p:nvPr/>
          </p:nvSpPr>
          <p:spPr bwMode="auto">
            <a:xfrm>
              <a:off x="5460250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36" name="AutoShape 3406"/>
            <p:cNvSpPr>
              <a:spLocks noChangeArrowheads="1"/>
            </p:cNvSpPr>
            <p:nvPr/>
          </p:nvSpPr>
          <p:spPr bwMode="auto">
            <a:xfrm>
              <a:off x="5667119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7" name="Text Box 3407"/>
            <p:cNvSpPr txBox="1">
              <a:spLocks noChangeArrowheads="1"/>
            </p:cNvSpPr>
            <p:nvPr/>
          </p:nvSpPr>
          <p:spPr bwMode="auto">
            <a:xfrm>
              <a:off x="5666212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38" name="AutoShape 3408"/>
            <p:cNvSpPr>
              <a:spLocks noChangeArrowheads="1"/>
            </p:cNvSpPr>
            <p:nvPr/>
          </p:nvSpPr>
          <p:spPr bwMode="auto">
            <a:xfrm>
              <a:off x="5667119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9" name="Text Box 3409"/>
            <p:cNvSpPr txBox="1">
              <a:spLocks noChangeArrowheads="1"/>
            </p:cNvSpPr>
            <p:nvPr/>
          </p:nvSpPr>
          <p:spPr bwMode="auto">
            <a:xfrm>
              <a:off x="5666212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40" name="AutoShape 3410"/>
            <p:cNvSpPr>
              <a:spLocks noChangeArrowheads="1"/>
            </p:cNvSpPr>
            <p:nvPr/>
          </p:nvSpPr>
          <p:spPr bwMode="auto">
            <a:xfrm>
              <a:off x="5913911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1" name="Text Box 3411"/>
            <p:cNvSpPr txBox="1">
              <a:spLocks noChangeArrowheads="1"/>
            </p:cNvSpPr>
            <p:nvPr/>
          </p:nvSpPr>
          <p:spPr bwMode="auto">
            <a:xfrm>
              <a:off x="5913004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42" name="AutoShape 3412"/>
            <p:cNvSpPr>
              <a:spLocks noChangeArrowheads="1"/>
            </p:cNvSpPr>
            <p:nvPr/>
          </p:nvSpPr>
          <p:spPr bwMode="auto">
            <a:xfrm>
              <a:off x="5913911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3" name="Text Box 3413"/>
            <p:cNvSpPr txBox="1">
              <a:spLocks noChangeArrowheads="1"/>
            </p:cNvSpPr>
            <p:nvPr/>
          </p:nvSpPr>
          <p:spPr bwMode="auto">
            <a:xfrm>
              <a:off x="5913004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44" name="Line 2134"/>
            <p:cNvSpPr>
              <a:spLocks noChangeShapeType="1"/>
            </p:cNvSpPr>
            <p:nvPr/>
          </p:nvSpPr>
          <p:spPr bwMode="auto">
            <a:xfrm>
              <a:off x="7972623" y="533690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5" name="Line 2135"/>
            <p:cNvSpPr>
              <a:spLocks noChangeShapeType="1"/>
            </p:cNvSpPr>
            <p:nvPr/>
          </p:nvSpPr>
          <p:spPr bwMode="auto">
            <a:xfrm>
              <a:off x="6531797" y="533690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6" name="Line 2136"/>
            <p:cNvSpPr>
              <a:spLocks noChangeShapeType="1"/>
            </p:cNvSpPr>
            <p:nvPr/>
          </p:nvSpPr>
          <p:spPr bwMode="auto">
            <a:xfrm>
              <a:off x="6531797" y="5771080"/>
              <a:ext cx="1146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7" name="Line 2137"/>
            <p:cNvSpPr>
              <a:spLocks noChangeShapeType="1"/>
            </p:cNvSpPr>
            <p:nvPr/>
          </p:nvSpPr>
          <p:spPr bwMode="auto">
            <a:xfrm flipV="1">
              <a:off x="7678651" y="5511279"/>
              <a:ext cx="293972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8" name="Line 2138"/>
            <p:cNvSpPr>
              <a:spLocks noChangeShapeType="1"/>
            </p:cNvSpPr>
            <p:nvPr/>
          </p:nvSpPr>
          <p:spPr bwMode="auto">
            <a:xfrm>
              <a:off x="6531797" y="5336905"/>
              <a:ext cx="14408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9" name="Rectangle 2140"/>
            <p:cNvSpPr>
              <a:spLocks noChangeArrowheads="1"/>
            </p:cNvSpPr>
            <p:nvPr/>
          </p:nvSpPr>
          <p:spPr bwMode="auto">
            <a:xfrm>
              <a:off x="6531797" y="5191592"/>
              <a:ext cx="14698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0" name="Rectangle 2141"/>
            <p:cNvSpPr>
              <a:spLocks noChangeArrowheads="1"/>
            </p:cNvSpPr>
            <p:nvPr/>
          </p:nvSpPr>
          <p:spPr bwMode="auto">
            <a:xfrm>
              <a:off x="6738666" y="5191592"/>
              <a:ext cx="35204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1" name="Rectangle 2142"/>
            <p:cNvSpPr>
              <a:spLocks noChangeArrowheads="1"/>
            </p:cNvSpPr>
            <p:nvPr/>
          </p:nvSpPr>
          <p:spPr bwMode="auto">
            <a:xfrm>
              <a:off x="7148775" y="5191592"/>
              <a:ext cx="17783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2" name="Rectangle 2143"/>
            <p:cNvSpPr>
              <a:spLocks noChangeArrowheads="1"/>
            </p:cNvSpPr>
            <p:nvPr/>
          </p:nvSpPr>
          <p:spPr bwMode="auto">
            <a:xfrm>
              <a:off x="7384679" y="5191592"/>
              <a:ext cx="17602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3" name="Rectangle 2144"/>
            <p:cNvSpPr>
              <a:spLocks noChangeArrowheads="1"/>
            </p:cNvSpPr>
            <p:nvPr/>
          </p:nvSpPr>
          <p:spPr bwMode="auto">
            <a:xfrm>
              <a:off x="7620582" y="5191592"/>
              <a:ext cx="32300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4" name="Rectangle 2145"/>
            <p:cNvSpPr>
              <a:spLocks noChangeArrowheads="1"/>
            </p:cNvSpPr>
            <p:nvPr/>
          </p:nvSpPr>
          <p:spPr bwMode="auto">
            <a:xfrm>
              <a:off x="667878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5" name="Rectangle 2150"/>
            <p:cNvSpPr>
              <a:spLocks noChangeArrowheads="1"/>
            </p:cNvSpPr>
            <p:nvPr/>
          </p:nvSpPr>
          <p:spPr bwMode="auto">
            <a:xfrm>
              <a:off x="667878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6" name="Rectangle 2151"/>
            <p:cNvSpPr>
              <a:spLocks noChangeArrowheads="1"/>
            </p:cNvSpPr>
            <p:nvPr/>
          </p:nvSpPr>
          <p:spPr bwMode="auto">
            <a:xfrm>
              <a:off x="6678783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7" name="Rectangle 2152"/>
            <p:cNvSpPr>
              <a:spLocks noChangeArrowheads="1"/>
            </p:cNvSpPr>
            <p:nvPr/>
          </p:nvSpPr>
          <p:spPr bwMode="auto">
            <a:xfrm>
              <a:off x="779660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8" name="Rectangle 2153"/>
            <p:cNvSpPr>
              <a:spLocks noChangeArrowheads="1"/>
            </p:cNvSpPr>
            <p:nvPr/>
          </p:nvSpPr>
          <p:spPr bwMode="auto">
            <a:xfrm>
              <a:off x="779660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9" name="Rectangle 2154"/>
            <p:cNvSpPr>
              <a:spLocks noChangeArrowheads="1"/>
            </p:cNvSpPr>
            <p:nvPr/>
          </p:nvSpPr>
          <p:spPr bwMode="auto">
            <a:xfrm rot="19251360">
              <a:off x="7761217" y="5652188"/>
              <a:ext cx="2903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0" name="Rectangle 2155"/>
            <p:cNvSpPr>
              <a:spLocks noChangeArrowheads="1"/>
            </p:cNvSpPr>
            <p:nvPr/>
          </p:nvSpPr>
          <p:spPr bwMode="auto">
            <a:xfrm>
              <a:off x="7032638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1" name="Rectangle 2157"/>
            <p:cNvSpPr>
              <a:spLocks noChangeArrowheads="1"/>
            </p:cNvSpPr>
            <p:nvPr/>
          </p:nvSpPr>
          <p:spPr bwMode="auto">
            <a:xfrm>
              <a:off x="7032638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2" name="Rectangle 2160"/>
            <p:cNvSpPr>
              <a:spLocks noChangeArrowheads="1"/>
            </p:cNvSpPr>
            <p:nvPr/>
          </p:nvSpPr>
          <p:spPr bwMode="auto">
            <a:xfrm>
              <a:off x="7032638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3" name="Rectangle 2163"/>
            <p:cNvSpPr>
              <a:spLocks noChangeArrowheads="1"/>
            </p:cNvSpPr>
            <p:nvPr/>
          </p:nvSpPr>
          <p:spPr bwMode="auto">
            <a:xfrm>
              <a:off x="6856618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4" name="Rectangle 2164"/>
            <p:cNvSpPr>
              <a:spLocks noChangeArrowheads="1"/>
            </p:cNvSpPr>
            <p:nvPr/>
          </p:nvSpPr>
          <p:spPr bwMode="auto">
            <a:xfrm>
              <a:off x="6856618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5" name="Rectangle 2165"/>
            <p:cNvSpPr>
              <a:spLocks noChangeArrowheads="1"/>
            </p:cNvSpPr>
            <p:nvPr/>
          </p:nvSpPr>
          <p:spPr bwMode="auto">
            <a:xfrm>
              <a:off x="6856618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6" name="Rectangle 2166"/>
            <p:cNvSpPr>
              <a:spLocks noChangeArrowheads="1"/>
            </p:cNvSpPr>
            <p:nvPr/>
          </p:nvSpPr>
          <p:spPr bwMode="auto">
            <a:xfrm>
              <a:off x="723769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7" name="Rectangle 2167"/>
            <p:cNvSpPr>
              <a:spLocks noChangeArrowheads="1"/>
            </p:cNvSpPr>
            <p:nvPr/>
          </p:nvSpPr>
          <p:spPr bwMode="auto">
            <a:xfrm>
              <a:off x="7237693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8" name="Rectangle 2168"/>
            <p:cNvSpPr>
              <a:spLocks noChangeArrowheads="1"/>
            </p:cNvSpPr>
            <p:nvPr/>
          </p:nvSpPr>
          <p:spPr bwMode="auto">
            <a:xfrm>
              <a:off x="723769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9" name="Rectangle 2169"/>
            <p:cNvSpPr>
              <a:spLocks noChangeArrowheads="1"/>
            </p:cNvSpPr>
            <p:nvPr/>
          </p:nvSpPr>
          <p:spPr bwMode="auto">
            <a:xfrm>
              <a:off x="7444562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0" name="Rectangle 2170"/>
            <p:cNvSpPr>
              <a:spLocks noChangeArrowheads="1"/>
            </p:cNvSpPr>
            <p:nvPr/>
          </p:nvSpPr>
          <p:spPr bwMode="auto">
            <a:xfrm>
              <a:off x="7444562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1" name="Rectangle 2171"/>
            <p:cNvSpPr>
              <a:spLocks noChangeArrowheads="1"/>
            </p:cNvSpPr>
            <p:nvPr/>
          </p:nvSpPr>
          <p:spPr bwMode="auto">
            <a:xfrm>
              <a:off x="7444562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2" name="Rectangle 2172"/>
            <p:cNvSpPr>
              <a:spLocks noChangeArrowheads="1"/>
            </p:cNvSpPr>
            <p:nvPr/>
          </p:nvSpPr>
          <p:spPr bwMode="auto">
            <a:xfrm>
              <a:off x="7620582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3" name="Rectangle 2173"/>
            <p:cNvSpPr>
              <a:spLocks noChangeArrowheads="1"/>
            </p:cNvSpPr>
            <p:nvPr/>
          </p:nvSpPr>
          <p:spPr bwMode="auto">
            <a:xfrm>
              <a:off x="7620582" y="5742898"/>
              <a:ext cx="29034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4" name="Rectangle 2174"/>
            <p:cNvSpPr>
              <a:spLocks noChangeArrowheads="1"/>
            </p:cNvSpPr>
            <p:nvPr/>
          </p:nvSpPr>
          <p:spPr bwMode="auto">
            <a:xfrm>
              <a:off x="7620582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5" name="AutoShape 2215"/>
            <p:cNvSpPr>
              <a:spLocks noChangeArrowheads="1"/>
            </p:cNvSpPr>
            <p:nvPr/>
          </p:nvSpPr>
          <p:spPr bwMode="auto">
            <a:xfrm rot="5400000">
              <a:off x="6622020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6" name="AutoShape 2216"/>
            <p:cNvSpPr>
              <a:spLocks noChangeArrowheads="1"/>
            </p:cNvSpPr>
            <p:nvPr/>
          </p:nvSpPr>
          <p:spPr bwMode="auto">
            <a:xfrm rot="5400000">
              <a:off x="659207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7" name="AutoShape 2217"/>
            <p:cNvSpPr>
              <a:spLocks noChangeArrowheads="1"/>
            </p:cNvSpPr>
            <p:nvPr/>
          </p:nvSpPr>
          <p:spPr bwMode="auto">
            <a:xfrm rot="5400000">
              <a:off x="656304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8" name="AutoShape 2218"/>
            <p:cNvSpPr>
              <a:spLocks noChangeArrowheads="1"/>
            </p:cNvSpPr>
            <p:nvPr/>
          </p:nvSpPr>
          <p:spPr bwMode="auto">
            <a:xfrm rot="5400000">
              <a:off x="653400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9" name="AutoShape 2219"/>
            <p:cNvSpPr>
              <a:spLocks noChangeArrowheads="1"/>
            </p:cNvSpPr>
            <p:nvPr/>
          </p:nvSpPr>
          <p:spPr bwMode="auto">
            <a:xfrm rot="5400000">
              <a:off x="6504068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0" name="AutoShape 2220"/>
            <p:cNvSpPr>
              <a:spLocks noChangeArrowheads="1"/>
            </p:cNvSpPr>
            <p:nvPr/>
          </p:nvSpPr>
          <p:spPr bwMode="auto">
            <a:xfrm rot="5400000">
              <a:off x="682798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1" name="AutoShape 2221"/>
            <p:cNvSpPr>
              <a:spLocks noChangeArrowheads="1"/>
            </p:cNvSpPr>
            <p:nvPr/>
          </p:nvSpPr>
          <p:spPr bwMode="auto">
            <a:xfrm rot="5400000">
              <a:off x="6797133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2" name="AutoShape 2222"/>
            <p:cNvSpPr>
              <a:spLocks noChangeArrowheads="1"/>
            </p:cNvSpPr>
            <p:nvPr/>
          </p:nvSpPr>
          <p:spPr bwMode="auto">
            <a:xfrm rot="5400000">
              <a:off x="676809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3" name="AutoShape 2223"/>
            <p:cNvSpPr>
              <a:spLocks noChangeArrowheads="1"/>
            </p:cNvSpPr>
            <p:nvPr/>
          </p:nvSpPr>
          <p:spPr bwMode="auto">
            <a:xfrm rot="5400000">
              <a:off x="673906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4" name="AutoShape 2224"/>
            <p:cNvSpPr>
              <a:spLocks noChangeArrowheads="1"/>
            </p:cNvSpPr>
            <p:nvPr/>
          </p:nvSpPr>
          <p:spPr bwMode="auto">
            <a:xfrm rot="5400000">
              <a:off x="671003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AutoShape 2225"/>
            <p:cNvSpPr>
              <a:spLocks noChangeArrowheads="1"/>
            </p:cNvSpPr>
            <p:nvPr/>
          </p:nvSpPr>
          <p:spPr bwMode="auto">
            <a:xfrm rot="5400000">
              <a:off x="697496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6" name="AutoShape 2226"/>
            <p:cNvSpPr>
              <a:spLocks noChangeArrowheads="1"/>
            </p:cNvSpPr>
            <p:nvPr/>
          </p:nvSpPr>
          <p:spPr bwMode="auto">
            <a:xfrm rot="5400000">
              <a:off x="694411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AutoShape 2227"/>
            <p:cNvSpPr>
              <a:spLocks noChangeArrowheads="1"/>
            </p:cNvSpPr>
            <p:nvPr/>
          </p:nvSpPr>
          <p:spPr bwMode="auto">
            <a:xfrm rot="5400000">
              <a:off x="691508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8" name="AutoShape 2228"/>
            <p:cNvSpPr>
              <a:spLocks noChangeArrowheads="1"/>
            </p:cNvSpPr>
            <p:nvPr/>
          </p:nvSpPr>
          <p:spPr bwMode="auto">
            <a:xfrm rot="5400000">
              <a:off x="688605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9" name="AutoShape 2229"/>
            <p:cNvSpPr>
              <a:spLocks noChangeArrowheads="1"/>
            </p:cNvSpPr>
            <p:nvPr/>
          </p:nvSpPr>
          <p:spPr bwMode="auto">
            <a:xfrm rot="5400000">
              <a:off x="685701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0" name="AutoShape 2230"/>
            <p:cNvSpPr>
              <a:spLocks noChangeArrowheads="1"/>
            </p:cNvSpPr>
            <p:nvPr/>
          </p:nvSpPr>
          <p:spPr bwMode="auto">
            <a:xfrm rot="5400000">
              <a:off x="700400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1" name="AutoShape 2231"/>
            <p:cNvSpPr>
              <a:spLocks noChangeArrowheads="1"/>
            </p:cNvSpPr>
            <p:nvPr/>
          </p:nvSpPr>
          <p:spPr bwMode="auto">
            <a:xfrm rot="5400000">
              <a:off x="720905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2" name="AutoShape 2232"/>
            <p:cNvSpPr>
              <a:spLocks noChangeArrowheads="1"/>
            </p:cNvSpPr>
            <p:nvPr/>
          </p:nvSpPr>
          <p:spPr bwMode="auto">
            <a:xfrm rot="5400000">
              <a:off x="718002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3" name="AutoShape 2233"/>
            <p:cNvSpPr>
              <a:spLocks noChangeArrowheads="1"/>
            </p:cNvSpPr>
            <p:nvPr/>
          </p:nvSpPr>
          <p:spPr bwMode="auto">
            <a:xfrm rot="5400000">
              <a:off x="715098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4" name="AutoShape 2234"/>
            <p:cNvSpPr>
              <a:spLocks noChangeArrowheads="1"/>
            </p:cNvSpPr>
            <p:nvPr/>
          </p:nvSpPr>
          <p:spPr bwMode="auto">
            <a:xfrm rot="5400000">
              <a:off x="7121047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5" name="AutoShape 2235"/>
            <p:cNvSpPr>
              <a:spLocks noChangeArrowheads="1"/>
            </p:cNvSpPr>
            <p:nvPr/>
          </p:nvSpPr>
          <p:spPr bwMode="auto">
            <a:xfrm rot="5400000">
              <a:off x="723809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AutoShape 2236"/>
            <p:cNvSpPr>
              <a:spLocks noChangeArrowheads="1"/>
            </p:cNvSpPr>
            <p:nvPr/>
          </p:nvSpPr>
          <p:spPr bwMode="auto">
            <a:xfrm rot="5400000">
              <a:off x="747399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AutoShape 2237"/>
            <p:cNvSpPr>
              <a:spLocks noChangeArrowheads="1"/>
            </p:cNvSpPr>
            <p:nvPr/>
          </p:nvSpPr>
          <p:spPr bwMode="auto">
            <a:xfrm rot="5400000">
              <a:off x="744314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AutoShape 2238"/>
            <p:cNvSpPr>
              <a:spLocks noChangeArrowheads="1"/>
            </p:cNvSpPr>
            <p:nvPr/>
          </p:nvSpPr>
          <p:spPr bwMode="auto">
            <a:xfrm rot="5400000">
              <a:off x="741411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AutoShape 2239"/>
            <p:cNvSpPr>
              <a:spLocks noChangeArrowheads="1"/>
            </p:cNvSpPr>
            <p:nvPr/>
          </p:nvSpPr>
          <p:spPr bwMode="auto">
            <a:xfrm rot="5400000">
              <a:off x="7385077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AutoShape 2240"/>
            <p:cNvSpPr>
              <a:spLocks noChangeArrowheads="1"/>
            </p:cNvSpPr>
            <p:nvPr/>
          </p:nvSpPr>
          <p:spPr bwMode="auto">
            <a:xfrm rot="5400000">
              <a:off x="7521175" y="5263382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AutoShape 2241"/>
            <p:cNvSpPr>
              <a:spLocks noChangeArrowheads="1"/>
            </p:cNvSpPr>
            <p:nvPr/>
          </p:nvSpPr>
          <p:spPr bwMode="auto">
            <a:xfrm rot="5400000">
              <a:off x="767904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AutoShape 2242"/>
            <p:cNvSpPr>
              <a:spLocks noChangeArrowheads="1"/>
            </p:cNvSpPr>
            <p:nvPr/>
          </p:nvSpPr>
          <p:spPr bwMode="auto">
            <a:xfrm rot="5400000">
              <a:off x="765001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AutoShape 2243"/>
            <p:cNvSpPr>
              <a:spLocks noChangeArrowheads="1"/>
            </p:cNvSpPr>
            <p:nvPr/>
          </p:nvSpPr>
          <p:spPr bwMode="auto">
            <a:xfrm rot="5400000">
              <a:off x="762098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AutoShape 2244"/>
            <p:cNvSpPr>
              <a:spLocks noChangeArrowheads="1"/>
            </p:cNvSpPr>
            <p:nvPr/>
          </p:nvSpPr>
          <p:spPr bwMode="auto">
            <a:xfrm rot="5400000">
              <a:off x="759194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AutoShape 2245"/>
            <p:cNvSpPr>
              <a:spLocks noChangeArrowheads="1"/>
            </p:cNvSpPr>
            <p:nvPr/>
          </p:nvSpPr>
          <p:spPr bwMode="auto">
            <a:xfrm rot="5400000">
              <a:off x="7708083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AutoShape 2246"/>
            <p:cNvSpPr>
              <a:spLocks noChangeArrowheads="1"/>
            </p:cNvSpPr>
            <p:nvPr/>
          </p:nvSpPr>
          <p:spPr bwMode="auto">
            <a:xfrm rot="5400000">
              <a:off x="782603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AutoShape 2247"/>
            <p:cNvSpPr>
              <a:spLocks noChangeArrowheads="1"/>
            </p:cNvSpPr>
            <p:nvPr/>
          </p:nvSpPr>
          <p:spPr bwMode="auto">
            <a:xfrm rot="5400000">
              <a:off x="779700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AutoShape 2248"/>
            <p:cNvSpPr>
              <a:spLocks noChangeArrowheads="1"/>
            </p:cNvSpPr>
            <p:nvPr/>
          </p:nvSpPr>
          <p:spPr bwMode="auto">
            <a:xfrm rot="5400000">
              <a:off x="776796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AutoShape 2249"/>
            <p:cNvSpPr>
              <a:spLocks noChangeArrowheads="1"/>
            </p:cNvSpPr>
            <p:nvPr/>
          </p:nvSpPr>
          <p:spPr bwMode="auto">
            <a:xfrm rot="5400000">
              <a:off x="7738025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AutoShape 2250"/>
            <p:cNvSpPr>
              <a:spLocks noChangeArrowheads="1"/>
            </p:cNvSpPr>
            <p:nvPr/>
          </p:nvSpPr>
          <p:spPr bwMode="auto">
            <a:xfrm rot="5400000">
              <a:off x="7849625" y="5262501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Rectangle 2308"/>
            <p:cNvSpPr>
              <a:spLocks noChangeArrowheads="1"/>
            </p:cNvSpPr>
            <p:nvPr/>
          </p:nvSpPr>
          <p:spPr bwMode="auto">
            <a:xfrm>
              <a:off x="6678783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Rectangle 2309"/>
            <p:cNvSpPr>
              <a:spLocks noChangeArrowheads="1"/>
            </p:cNvSpPr>
            <p:nvPr/>
          </p:nvSpPr>
          <p:spPr bwMode="auto">
            <a:xfrm>
              <a:off x="7032638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Rectangle 2310"/>
            <p:cNvSpPr>
              <a:spLocks noChangeArrowheads="1"/>
            </p:cNvSpPr>
            <p:nvPr/>
          </p:nvSpPr>
          <p:spPr bwMode="auto">
            <a:xfrm>
              <a:off x="6856618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Rectangle 2311"/>
            <p:cNvSpPr>
              <a:spLocks noChangeArrowheads="1"/>
            </p:cNvSpPr>
            <p:nvPr/>
          </p:nvSpPr>
          <p:spPr bwMode="auto">
            <a:xfrm>
              <a:off x="7237693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Rectangle 2312"/>
            <p:cNvSpPr>
              <a:spLocks noChangeArrowheads="1"/>
            </p:cNvSpPr>
            <p:nvPr/>
          </p:nvSpPr>
          <p:spPr bwMode="auto">
            <a:xfrm>
              <a:off x="7444562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Rectangle 2313"/>
            <p:cNvSpPr>
              <a:spLocks noChangeArrowheads="1"/>
            </p:cNvSpPr>
            <p:nvPr/>
          </p:nvSpPr>
          <p:spPr bwMode="auto">
            <a:xfrm>
              <a:off x="7620582" y="5713836"/>
              <a:ext cx="29034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Rectangle 2314"/>
            <p:cNvSpPr>
              <a:spLocks noChangeArrowheads="1"/>
            </p:cNvSpPr>
            <p:nvPr/>
          </p:nvSpPr>
          <p:spPr bwMode="auto">
            <a:xfrm>
              <a:off x="667878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Rectangle 2315"/>
            <p:cNvSpPr>
              <a:spLocks noChangeArrowheads="1"/>
            </p:cNvSpPr>
            <p:nvPr/>
          </p:nvSpPr>
          <p:spPr bwMode="auto">
            <a:xfrm>
              <a:off x="7032638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Rectangle 2316"/>
            <p:cNvSpPr>
              <a:spLocks noChangeArrowheads="1"/>
            </p:cNvSpPr>
            <p:nvPr/>
          </p:nvSpPr>
          <p:spPr bwMode="auto">
            <a:xfrm>
              <a:off x="6856618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Rectangle 2317"/>
            <p:cNvSpPr>
              <a:spLocks noChangeArrowheads="1"/>
            </p:cNvSpPr>
            <p:nvPr/>
          </p:nvSpPr>
          <p:spPr bwMode="auto">
            <a:xfrm>
              <a:off x="723769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Rectangle 2318"/>
            <p:cNvSpPr>
              <a:spLocks noChangeArrowheads="1"/>
            </p:cNvSpPr>
            <p:nvPr/>
          </p:nvSpPr>
          <p:spPr bwMode="auto">
            <a:xfrm>
              <a:off x="7444562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Rectangle 2319"/>
            <p:cNvSpPr>
              <a:spLocks noChangeArrowheads="1"/>
            </p:cNvSpPr>
            <p:nvPr/>
          </p:nvSpPr>
          <p:spPr bwMode="auto">
            <a:xfrm>
              <a:off x="7620582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Rectangle 2320"/>
            <p:cNvSpPr>
              <a:spLocks noChangeArrowheads="1"/>
            </p:cNvSpPr>
            <p:nvPr/>
          </p:nvSpPr>
          <p:spPr bwMode="auto">
            <a:xfrm>
              <a:off x="667878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Rectangle 2321"/>
            <p:cNvSpPr>
              <a:spLocks noChangeArrowheads="1"/>
            </p:cNvSpPr>
            <p:nvPr/>
          </p:nvSpPr>
          <p:spPr bwMode="auto">
            <a:xfrm>
              <a:off x="7032638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Rectangle 2322"/>
            <p:cNvSpPr>
              <a:spLocks noChangeArrowheads="1"/>
            </p:cNvSpPr>
            <p:nvPr/>
          </p:nvSpPr>
          <p:spPr bwMode="auto">
            <a:xfrm>
              <a:off x="6856618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Rectangle 2323"/>
            <p:cNvSpPr>
              <a:spLocks noChangeArrowheads="1"/>
            </p:cNvSpPr>
            <p:nvPr/>
          </p:nvSpPr>
          <p:spPr bwMode="auto">
            <a:xfrm>
              <a:off x="723769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Rectangle 2324"/>
            <p:cNvSpPr>
              <a:spLocks noChangeArrowheads="1"/>
            </p:cNvSpPr>
            <p:nvPr/>
          </p:nvSpPr>
          <p:spPr bwMode="auto">
            <a:xfrm>
              <a:off x="7444562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Rectangle 2325"/>
            <p:cNvSpPr>
              <a:spLocks noChangeArrowheads="1"/>
            </p:cNvSpPr>
            <p:nvPr/>
          </p:nvSpPr>
          <p:spPr bwMode="auto">
            <a:xfrm>
              <a:off x="7620582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Rectangle 2327"/>
            <p:cNvSpPr>
              <a:spLocks noChangeArrowheads="1"/>
            </p:cNvSpPr>
            <p:nvPr/>
          </p:nvSpPr>
          <p:spPr bwMode="auto">
            <a:xfrm>
              <a:off x="779660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Rectangle 2328"/>
            <p:cNvSpPr>
              <a:spLocks noChangeArrowheads="1"/>
            </p:cNvSpPr>
            <p:nvPr/>
          </p:nvSpPr>
          <p:spPr bwMode="auto">
            <a:xfrm>
              <a:off x="779660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Rectangle 2329"/>
            <p:cNvSpPr>
              <a:spLocks noChangeArrowheads="1"/>
            </p:cNvSpPr>
            <p:nvPr/>
          </p:nvSpPr>
          <p:spPr bwMode="auto">
            <a:xfrm rot="19251360">
              <a:off x="7743071" y="5631052"/>
              <a:ext cx="2903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344"/>
            <p:cNvSpPr>
              <a:spLocks noChangeArrowheads="1"/>
            </p:cNvSpPr>
            <p:nvPr/>
          </p:nvSpPr>
          <p:spPr bwMode="auto">
            <a:xfrm rot="5400000">
              <a:off x="788591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345"/>
            <p:cNvSpPr>
              <a:spLocks noChangeArrowheads="1"/>
            </p:cNvSpPr>
            <p:nvPr/>
          </p:nvSpPr>
          <p:spPr bwMode="auto">
            <a:xfrm rot="5400000">
              <a:off x="735604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AutoShape 2346"/>
            <p:cNvSpPr>
              <a:spLocks noChangeArrowheads="1"/>
            </p:cNvSpPr>
            <p:nvPr/>
          </p:nvSpPr>
          <p:spPr bwMode="auto">
            <a:xfrm rot="5400000">
              <a:off x="726712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5" name="AutoShape 2347"/>
            <p:cNvSpPr>
              <a:spLocks noChangeArrowheads="1"/>
            </p:cNvSpPr>
            <p:nvPr/>
          </p:nvSpPr>
          <p:spPr bwMode="auto">
            <a:xfrm rot="5400000">
              <a:off x="703303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6" name="Text Box 2356"/>
            <p:cNvSpPr txBox="1">
              <a:spLocks noChangeArrowheads="1"/>
            </p:cNvSpPr>
            <p:nvPr/>
          </p:nvSpPr>
          <p:spPr bwMode="auto">
            <a:xfrm>
              <a:off x="6502763" y="5569404"/>
              <a:ext cx="17602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37" name="Rectangle 3268"/>
            <p:cNvSpPr>
              <a:spLocks noChangeArrowheads="1"/>
            </p:cNvSpPr>
            <p:nvPr/>
          </p:nvSpPr>
          <p:spPr bwMode="auto">
            <a:xfrm rot="2770149">
              <a:off x="6688626" y="5793045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938" name="Rectangle 3269"/>
            <p:cNvSpPr>
              <a:spLocks noChangeArrowheads="1"/>
            </p:cNvSpPr>
            <p:nvPr/>
          </p:nvSpPr>
          <p:spPr bwMode="auto">
            <a:xfrm>
              <a:off x="6992716" y="5793977"/>
              <a:ext cx="2159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9" name="Rectangle 3270"/>
            <p:cNvSpPr>
              <a:spLocks noChangeArrowheads="1"/>
            </p:cNvSpPr>
            <p:nvPr/>
          </p:nvSpPr>
          <p:spPr bwMode="auto">
            <a:xfrm>
              <a:off x="7342942" y="5793977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940" name="Text Box 3282"/>
            <p:cNvSpPr txBox="1">
              <a:spLocks noChangeArrowheads="1"/>
            </p:cNvSpPr>
            <p:nvPr/>
          </p:nvSpPr>
          <p:spPr bwMode="auto">
            <a:xfrm>
              <a:off x="6998160" y="5764915"/>
              <a:ext cx="19416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941" name="Text Box 3283"/>
            <p:cNvSpPr txBox="1">
              <a:spLocks noChangeArrowheads="1"/>
            </p:cNvSpPr>
            <p:nvPr/>
          </p:nvSpPr>
          <p:spPr bwMode="auto">
            <a:xfrm>
              <a:off x="7332054" y="5764915"/>
              <a:ext cx="19325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942" name="Rectangle 3284"/>
            <p:cNvSpPr>
              <a:spLocks noChangeArrowheads="1"/>
            </p:cNvSpPr>
            <p:nvPr/>
          </p:nvSpPr>
          <p:spPr bwMode="auto">
            <a:xfrm rot="3224420">
              <a:off x="6385580" y="5727874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3" name="Text Box 3285"/>
            <p:cNvSpPr txBox="1">
              <a:spLocks noChangeArrowheads="1"/>
            </p:cNvSpPr>
            <p:nvPr/>
          </p:nvSpPr>
          <p:spPr bwMode="auto">
            <a:xfrm rot="3349338">
              <a:off x="6385380" y="5697493"/>
              <a:ext cx="187585" cy="1233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944" name="Text Box 3366"/>
            <p:cNvSpPr txBox="1">
              <a:spLocks noChangeArrowheads="1"/>
            </p:cNvSpPr>
            <p:nvPr/>
          </p:nvSpPr>
          <p:spPr bwMode="auto">
            <a:xfrm>
              <a:off x="6813279" y="4968408"/>
              <a:ext cx="792092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45" name="AutoShape 3414"/>
            <p:cNvSpPr>
              <a:spLocks noChangeArrowheads="1"/>
            </p:cNvSpPr>
            <p:nvPr/>
          </p:nvSpPr>
          <p:spPr bwMode="auto">
            <a:xfrm>
              <a:off x="6767700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Text Box 3415"/>
            <p:cNvSpPr txBox="1">
              <a:spLocks noChangeArrowheads="1"/>
            </p:cNvSpPr>
            <p:nvPr/>
          </p:nvSpPr>
          <p:spPr bwMode="auto">
            <a:xfrm>
              <a:off x="6767700" y="5594063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47" name="AutoShape 3416"/>
            <p:cNvSpPr>
              <a:spLocks noChangeArrowheads="1"/>
            </p:cNvSpPr>
            <p:nvPr/>
          </p:nvSpPr>
          <p:spPr bwMode="auto">
            <a:xfrm>
              <a:off x="6892911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Text Box 3417"/>
            <p:cNvSpPr txBox="1">
              <a:spLocks noChangeArrowheads="1"/>
            </p:cNvSpPr>
            <p:nvPr/>
          </p:nvSpPr>
          <p:spPr bwMode="auto">
            <a:xfrm>
              <a:off x="6891096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49" name="AutoShape 3418"/>
            <p:cNvSpPr>
              <a:spLocks noChangeArrowheads="1"/>
            </p:cNvSpPr>
            <p:nvPr/>
          </p:nvSpPr>
          <p:spPr bwMode="auto">
            <a:xfrm>
              <a:off x="7097965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Text Box 3419"/>
            <p:cNvSpPr txBox="1">
              <a:spLocks noChangeArrowheads="1"/>
            </p:cNvSpPr>
            <p:nvPr/>
          </p:nvSpPr>
          <p:spPr bwMode="auto">
            <a:xfrm>
              <a:off x="7097965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51" name="AutoShape 3420"/>
            <p:cNvSpPr>
              <a:spLocks noChangeArrowheads="1"/>
            </p:cNvSpPr>
            <p:nvPr/>
          </p:nvSpPr>
          <p:spPr bwMode="auto">
            <a:xfrm>
              <a:off x="7303020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Text Box 3421"/>
            <p:cNvSpPr txBox="1">
              <a:spLocks noChangeArrowheads="1"/>
            </p:cNvSpPr>
            <p:nvPr/>
          </p:nvSpPr>
          <p:spPr bwMode="auto">
            <a:xfrm>
              <a:off x="7297576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53" name="Rectangle 2343"/>
            <p:cNvSpPr>
              <a:spLocks noChangeArrowheads="1"/>
            </p:cNvSpPr>
            <p:nvPr/>
          </p:nvSpPr>
          <p:spPr bwMode="auto">
            <a:xfrm>
              <a:off x="6892911" y="4539009"/>
              <a:ext cx="65327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111"/>
            <p:cNvSpPr>
              <a:spLocks noChangeArrowheads="1"/>
            </p:cNvSpPr>
            <p:nvPr/>
          </p:nvSpPr>
          <p:spPr bwMode="auto">
            <a:xfrm rot="16200000">
              <a:off x="7099004" y="4611413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AutoShape 2111"/>
            <p:cNvSpPr>
              <a:spLocks noChangeArrowheads="1"/>
            </p:cNvSpPr>
            <p:nvPr/>
          </p:nvSpPr>
          <p:spPr bwMode="auto">
            <a:xfrm rot="16200000">
              <a:off x="7345795" y="4611413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AutoShape 2111"/>
            <p:cNvSpPr>
              <a:spLocks noChangeArrowheads="1"/>
            </p:cNvSpPr>
            <p:nvPr/>
          </p:nvSpPr>
          <p:spPr bwMode="auto">
            <a:xfrm rot="16200000">
              <a:off x="7598484" y="4611866"/>
              <a:ext cx="68693" cy="4627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7" name="8 Bisel"/>
            <p:cNvSpPr>
              <a:spLocks noChangeArrowheads="1"/>
            </p:cNvSpPr>
            <p:nvPr/>
          </p:nvSpPr>
          <p:spPr bwMode="auto">
            <a:xfrm>
              <a:off x="7682280" y="4323242"/>
              <a:ext cx="83474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8" name="Rectangle 1982"/>
            <p:cNvSpPr>
              <a:spLocks noChangeArrowheads="1"/>
            </p:cNvSpPr>
            <p:nvPr/>
          </p:nvSpPr>
          <p:spPr bwMode="auto">
            <a:xfrm>
              <a:off x="5577295" y="3272591"/>
              <a:ext cx="100077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959" name="Rectangle 1982"/>
            <p:cNvSpPr>
              <a:spLocks noChangeArrowheads="1"/>
            </p:cNvSpPr>
            <p:nvPr/>
          </p:nvSpPr>
          <p:spPr bwMode="auto">
            <a:xfrm>
              <a:off x="5577295" y="3299892"/>
              <a:ext cx="100077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960" name="Rectangle 1982"/>
            <p:cNvSpPr>
              <a:spLocks noChangeArrowheads="1"/>
            </p:cNvSpPr>
            <p:nvPr/>
          </p:nvSpPr>
          <p:spPr bwMode="auto">
            <a:xfrm>
              <a:off x="5575480" y="3169551"/>
              <a:ext cx="1000775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961" name="Rectangle 1982"/>
            <p:cNvSpPr>
              <a:spLocks noChangeArrowheads="1"/>
            </p:cNvSpPr>
            <p:nvPr/>
          </p:nvSpPr>
          <p:spPr bwMode="auto">
            <a:xfrm>
              <a:off x="5575480" y="3198614"/>
              <a:ext cx="100077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962" name="Rectangle 1982"/>
            <p:cNvSpPr>
              <a:spLocks noChangeArrowheads="1"/>
            </p:cNvSpPr>
            <p:nvPr/>
          </p:nvSpPr>
          <p:spPr bwMode="auto">
            <a:xfrm>
              <a:off x="5660769" y="2699268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963" name="Rectangle 1982"/>
            <p:cNvSpPr>
              <a:spLocks noChangeArrowheads="1"/>
            </p:cNvSpPr>
            <p:nvPr/>
          </p:nvSpPr>
          <p:spPr bwMode="auto">
            <a:xfrm>
              <a:off x="5660769" y="2726569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964" name="Rectangle 1982"/>
            <p:cNvSpPr>
              <a:spLocks noChangeArrowheads="1"/>
            </p:cNvSpPr>
            <p:nvPr/>
          </p:nvSpPr>
          <p:spPr bwMode="auto">
            <a:xfrm>
              <a:off x="5658954" y="2598870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965" name="Rectangle 1982"/>
            <p:cNvSpPr>
              <a:spLocks noChangeArrowheads="1"/>
            </p:cNvSpPr>
            <p:nvPr/>
          </p:nvSpPr>
          <p:spPr bwMode="auto">
            <a:xfrm>
              <a:off x="5658954" y="2626172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966" name="Rectangle 1982"/>
            <p:cNvSpPr>
              <a:spLocks noChangeArrowheads="1"/>
            </p:cNvSpPr>
            <p:nvPr/>
          </p:nvSpPr>
          <p:spPr bwMode="auto">
            <a:xfrm>
              <a:off x="5764203" y="2125065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967" name="Rectangle 1982"/>
            <p:cNvSpPr>
              <a:spLocks noChangeArrowheads="1"/>
            </p:cNvSpPr>
            <p:nvPr/>
          </p:nvSpPr>
          <p:spPr bwMode="auto">
            <a:xfrm>
              <a:off x="5764203" y="2152366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968" name="Rectangle 1982"/>
            <p:cNvSpPr>
              <a:spLocks noChangeArrowheads="1"/>
            </p:cNvSpPr>
            <p:nvPr/>
          </p:nvSpPr>
          <p:spPr bwMode="auto">
            <a:xfrm>
              <a:off x="5762389" y="2024667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969" name="Rectangle 1982"/>
            <p:cNvSpPr>
              <a:spLocks noChangeArrowheads="1"/>
            </p:cNvSpPr>
            <p:nvPr/>
          </p:nvSpPr>
          <p:spPr bwMode="auto">
            <a:xfrm>
              <a:off x="5762389" y="2051968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970" name="AutoShape 2111"/>
            <p:cNvSpPr>
              <a:spLocks noChangeArrowheads="1"/>
            </p:cNvSpPr>
            <p:nvPr/>
          </p:nvSpPr>
          <p:spPr bwMode="auto">
            <a:xfrm rot="16200000">
              <a:off x="5309766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AutoShape 2111"/>
            <p:cNvSpPr>
              <a:spLocks noChangeArrowheads="1"/>
            </p:cNvSpPr>
            <p:nvPr/>
          </p:nvSpPr>
          <p:spPr bwMode="auto">
            <a:xfrm rot="16200000">
              <a:off x="5166410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2" name="AutoShape 2111"/>
            <p:cNvSpPr>
              <a:spLocks noChangeArrowheads="1"/>
            </p:cNvSpPr>
            <p:nvPr/>
          </p:nvSpPr>
          <p:spPr bwMode="auto">
            <a:xfrm rot="16200000">
              <a:off x="5622792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3" name="AutoShape 2111"/>
            <p:cNvSpPr>
              <a:spLocks noChangeArrowheads="1"/>
            </p:cNvSpPr>
            <p:nvPr/>
          </p:nvSpPr>
          <p:spPr bwMode="auto">
            <a:xfrm rot="16200000">
              <a:off x="5462650" y="4521156"/>
              <a:ext cx="68693" cy="4627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974" name="Group 1899"/>
            <p:cNvGrpSpPr>
              <a:grpSpLocks/>
            </p:cNvGrpSpPr>
            <p:nvPr/>
          </p:nvGrpSpPr>
          <p:grpSpPr bwMode="auto">
            <a:xfrm>
              <a:off x="5362260" y="4126869"/>
              <a:ext cx="77696" cy="68680"/>
              <a:chOff x="240" y="5040"/>
              <a:chExt cx="288" cy="576"/>
            </a:xfrm>
            <a:noFill/>
          </p:grpSpPr>
          <p:sp>
            <p:nvSpPr>
              <p:cNvPr id="21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5" name="Group 1899"/>
            <p:cNvGrpSpPr>
              <a:grpSpLocks/>
            </p:cNvGrpSpPr>
            <p:nvPr/>
          </p:nvGrpSpPr>
          <p:grpSpPr bwMode="auto">
            <a:xfrm>
              <a:off x="5362259" y="3926055"/>
              <a:ext cx="77696" cy="68680"/>
              <a:chOff x="240" y="5040"/>
              <a:chExt cx="288" cy="576"/>
            </a:xfrm>
            <a:noFill/>
          </p:grpSpPr>
          <p:sp>
            <p:nvSpPr>
              <p:cNvPr id="21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6" name="Group 1899"/>
            <p:cNvGrpSpPr>
              <a:grpSpLocks/>
            </p:cNvGrpSpPr>
            <p:nvPr/>
          </p:nvGrpSpPr>
          <p:grpSpPr bwMode="auto">
            <a:xfrm>
              <a:off x="6656387" y="3631468"/>
              <a:ext cx="77696" cy="68680"/>
              <a:chOff x="240" y="5040"/>
              <a:chExt cx="288" cy="576"/>
            </a:xfrm>
            <a:noFill/>
          </p:grpSpPr>
          <p:sp>
            <p:nvSpPr>
              <p:cNvPr id="21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7" name="Group 1899"/>
            <p:cNvGrpSpPr>
              <a:grpSpLocks/>
            </p:cNvGrpSpPr>
            <p:nvPr/>
          </p:nvGrpSpPr>
          <p:grpSpPr bwMode="auto">
            <a:xfrm>
              <a:off x="6656386" y="3383557"/>
              <a:ext cx="77696" cy="68680"/>
              <a:chOff x="240" y="5040"/>
              <a:chExt cx="288" cy="576"/>
            </a:xfrm>
            <a:noFill/>
          </p:grpSpPr>
          <p:sp>
            <p:nvSpPr>
              <p:cNvPr id="21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8" name="Group 1899"/>
            <p:cNvGrpSpPr>
              <a:grpSpLocks/>
            </p:cNvGrpSpPr>
            <p:nvPr/>
          </p:nvGrpSpPr>
          <p:grpSpPr bwMode="auto">
            <a:xfrm>
              <a:off x="6774431" y="4138306"/>
              <a:ext cx="77696" cy="68680"/>
              <a:chOff x="240" y="5040"/>
              <a:chExt cx="288" cy="576"/>
            </a:xfrm>
            <a:noFill/>
          </p:grpSpPr>
          <p:sp>
            <p:nvSpPr>
              <p:cNvPr id="21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9" name="Group 1899"/>
            <p:cNvGrpSpPr>
              <a:grpSpLocks/>
            </p:cNvGrpSpPr>
            <p:nvPr/>
          </p:nvGrpSpPr>
          <p:grpSpPr bwMode="auto">
            <a:xfrm>
              <a:off x="6774430" y="3928671"/>
              <a:ext cx="77696" cy="68680"/>
              <a:chOff x="240" y="5040"/>
              <a:chExt cx="288" cy="576"/>
            </a:xfrm>
            <a:noFill/>
          </p:grpSpPr>
          <p:sp>
            <p:nvSpPr>
              <p:cNvPr id="21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0" name="Group 1899"/>
            <p:cNvGrpSpPr>
              <a:grpSpLocks/>
            </p:cNvGrpSpPr>
            <p:nvPr/>
          </p:nvGrpSpPr>
          <p:grpSpPr bwMode="auto">
            <a:xfrm>
              <a:off x="6497653" y="3613061"/>
              <a:ext cx="77696" cy="68680"/>
              <a:chOff x="240" y="5040"/>
              <a:chExt cx="288" cy="576"/>
            </a:xfrm>
            <a:noFill/>
          </p:grpSpPr>
          <p:sp>
            <p:nvSpPr>
              <p:cNvPr id="20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1" name="Group 1899"/>
            <p:cNvGrpSpPr>
              <a:grpSpLocks/>
            </p:cNvGrpSpPr>
            <p:nvPr/>
          </p:nvGrpSpPr>
          <p:grpSpPr bwMode="auto">
            <a:xfrm>
              <a:off x="6497652" y="3408262"/>
              <a:ext cx="77696" cy="68680"/>
              <a:chOff x="240" y="5040"/>
              <a:chExt cx="288" cy="576"/>
            </a:xfrm>
            <a:noFill/>
          </p:grpSpPr>
          <p:sp>
            <p:nvSpPr>
              <p:cNvPr id="20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2" name="Group 1899"/>
            <p:cNvGrpSpPr>
              <a:grpSpLocks/>
            </p:cNvGrpSpPr>
            <p:nvPr/>
          </p:nvGrpSpPr>
          <p:grpSpPr bwMode="auto">
            <a:xfrm>
              <a:off x="5759575" y="3625056"/>
              <a:ext cx="77696" cy="68680"/>
              <a:chOff x="240" y="5040"/>
              <a:chExt cx="288" cy="576"/>
            </a:xfrm>
            <a:noFill/>
          </p:grpSpPr>
          <p:sp>
            <p:nvSpPr>
              <p:cNvPr id="20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3" name="Group 1899"/>
            <p:cNvGrpSpPr>
              <a:grpSpLocks/>
            </p:cNvGrpSpPr>
            <p:nvPr/>
          </p:nvGrpSpPr>
          <p:grpSpPr bwMode="auto">
            <a:xfrm>
              <a:off x="5759574" y="3420256"/>
              <a:ext cx="77696" cy="68680"/>
              <a:chOff x="240" y="5040"/>
              <a:chExt cx="288" cy="576"/>
            </a:xfrm>
            <a:noFill/>
          </p:grpSpPr>
          <p:sp>
            <p:nvSpPr>
              <p:cNvPr id="20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4" name="Group 1899"/>
            <p:cNvGrpSpPr>
              <a:grpSpLocks/>
            </p:cNvGrpSpPr>
            <p:nvPr/>
          </p:nvGrpSpPr>
          <p:grpSpPr bwMode="auto">
            <a:xfrm>
              <a:off x="5432457" y="3642183"/>
              <a:ext cx="77696" cy="68680"/>
              <a:chOff x="240" y="5040"/>
              <a:chExt cx="288" cy="576"/>
            </a:xfrm>
            <a:noFill/>
          </p:grpSpPr>
          <p:sp>
            <p:nvSpPr>
              <p:cNvPr id="20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5" name="Group 1899"/>
            <p:cNvGrpSpPr>
              <a:grpSpLocks/>
            </p:cNvGrpSpPr>
            <p:nvPr/>
          </p:nvGrpSpPr>
          <p:grpSpPr bwMode="auto">
            <a:xfrm>
              <a:off x="5428494" y="3381760"/>
              <a:ext cx="77696" cy="68680"/>
              <a:chOff x="240" y="5040"/>
              <a:chExt cx="288" cy="576"/>
            </a:xfrm>
            <a:noFill/>
          </p:grpSpPr>
          <p:sp>
            <p:nvSpPr>
              <p:cNvPr id="20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6" name="Group 1899"/>
            <p:cNvGrpSpPr>
              <a:grpSpLocks/>
            </p:cNvGrpSpPr>
            <p:nvPr/>
          </p:nvGrpSpPr>
          <p:grpSpPr bwMode="auto">
            <a:xfrm>
              <a:off x="6817937" y="3059479"/>
              <a:ext cx="77696" cy="68680"/>
              <a:chOff x="240" y="5040"/>
              <a:chExt cx="288" cy="576"/>
            </a:xfrm>
            <a:noFill/>
          </p:grpSpPr>
          <p:sp>
            <p:nvSpPr>
              <p:cNvPr id="20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7" name="Group 1899"/>
            <p:cNvGrpSpPr>
              <a:grpSpLocks/>
            </p:cNvGrpSpPr>
            <p:nvPr/>
          </p:nvGrpSpPr>
          <p:grpSpPr bwMode="auto">
            <a:xfrm>
              <a:off x="6817937" y="2768558"/>
              <a:ext cx="77696" cy="68680"/>
              <a:chOff x="240" y="5040"/>
              <a:chExt cx="288" cy="576"/>
            </a:xfrm>
            <a:noFill/>
          </p:grpSpPr>
          <p:sp>
            <p:nvSpPr>
              <p:cNvPr id="20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8" name="Group 1899"/>
            <p:cNvGrpSpPr>
              <a:grpSpLocks/>
            </p:cNvGrpSpPr>
            <p:nvPr/>
          </p:nvGrpSpPr>
          <p:grpSpPr bwMode="auto">
            <a:xfrm>
              <a:off x="6492949" y="3057711"/>
              <a:ext cx="77696" cy="68680"/>
              <a:chOff x="240" y="5040"/>
              <a:chExt cx="288" cy="576"/>
            </a:xfrm>
            <a:noFill/>
          </p:grpSpPr>
          <p:sp>
            <p:nvSpPr>
              <p:cNvPr id="20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9" name="Group 1899"/>
            <p:cNvGrpSpPr>
              <a:grpSpLocks/>
            </p:cNvGrpSpPr>
            <p:nvPr/>
          </p:nvGrpSpPr>
          <p:grpSpPr bwMode="auto">
            <a:xfrm>
              <a:off x="6498644" y="2833138"/>
              <a:ext cx="77696" cy="68680"/>
              <a:chOff x="240" y="5040"/>
              <a:chExt cx="288" cy="576"/>
            </a:xfrm>
            <a:noFill/>
          </p:grpSpPr>
          <p:sp>
            <p:nvSpPr>
              <p:cNvPr id="20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0" name="Group 1899"/>
            <p:cNvGrpSpPr>
              <a:grpSpLocks/>
            </p:cNvGrpSpPr>
            <p:nvPr/>
          </p:nvGrpSpPr>
          <p:grpSpPr bwMode="auto">
            <a:xfrm>
              <a:off x="5757342" y="3056741"/>
              <a:ext cx="77696" cy="68680"/>
              <a:chOff x="240" y="5040"/>
              <a:chExt cx="288" cy="576"/>
            </a:xfrm>
            <a:noFill/>
          </p:grpSpPr>
          <p:sp>
            <p:nvSpPr>
              <p:cNvPr id="20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1" name="Group 1899"/>
            <p:cNvGrpSpPr>
              <a:grpSpLocks/>
            </p:cNvGrpSpPr>
            <p:nvPr/>
          </p:nvGrpSpPr>
          <p:grpSpPr bwMode="auto">
            <a:xfrm>
              <a:off x="5763037" y="2832168"/>
              <a:ext cx="77696" cy="68680"/>
              <a:chOff x="240" y="5040"/>
              <a:chExt cx="288" cy="576"/>
            </a:xfrm>
            <a:noFill/>
          </p:grpSpPr>
          <p:sp>
            <p:nvSpPr>
              <p:cNvPr id="20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2" name="Group 1899"/>
            <p:cNvGrpSpPr>
              <a:grpSpLocks/>
            </p:cNvGrpSpPr>
            <p:nvPr/>
          </p:nvGrpSpPr>
          <p:grpSpPr bwMode="auto">
            <a:xfrm>
              <a:off x="5387893" y="3022237"/>
              <a:ext cx="77696" cy="68680"/>
              <a:chOff x="240" y="5040"/>
              <a:chExt cx="288" cy="576"/>
            </a:xfrm>
            <a:noFill/>
          </p:grpSpPr>
          <p:sp>
            <p:nvSpPr>
              <p:cNvPr id="20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3" name="Group 1899"/>
            <p:cNvGrpSpPr>
              <a:grpSpLocks/>
            </p:cNvGrpSpPr>
            <p:nvPr/>
          </p:nvGrpSpPr>
          <p:grpSpPr bwMode="auto">
            <a:xfrm>
              <a:off x="5393588" y="2814637"/>
              <a:ext cx="77696" cy="68680"/>
              <a:chOff x="240" y="5040"/>
              <a:chExt cx="288" cy="576"/>
            </a:xfrm>
            <a:noFill/>
          </p:grpSpPr>
          <p:sp>
            <p:nvSpPr>
              <p:cNvPr id="20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4" name="Group 1899"/>
            <p:cNvGrpSpPr>
              <a:grpSpLocks/>
            </p:cNvGrpSpPr>
            <p:nvPr/>
          </p:nvGrpSpPr>
          <p:grpSpPr bwMode="auto">
            <a:xfrm>
              <a:off x="6294433" y="2481575"/>
              <a:ext cx="77696" cy="68680"/>
              <a:chOff x="240" y="5040"/>
              <a:chExt cx="288" cy="576"/>
            </a:xfrm>
            <a:noFill/>
          </p:grpSpPr>
          <p:sp>
            <p:nvSpPr>
              <p:cNvPr id="20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5" name="Group 1899"/>
            <p:cNvGrpSpPr>
              <a:grpSpLocks/>
            </p:cNvGrpSpPr>
            <p:nvPr/>
          </p:nvGrpSpPr>
          <p:grpSpPr bwMode="auto">
            <a:xfrm>
              <a:off x="6291357" y="2273906"/>
              <a:ext cx="77696" cy="68680"/>
              <a:chOff x="240" y="5040"/>
              <a:chExt cx="288" cy="576"/>
            </a:xfrm>
            <a:noFill/>
          </p:grpSpPr>
          <p:sp>
            <p:nvSpPr>
              <p:cNvPr id="20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6" name="Group 1899"/>
            <p:cNvGrpSpPr>
              <a:grpSpLocks/>
            </p:cNvGrpSpPr>
            <p:nvPr/>
          </p:nvGrpSpPr>
          <p:grpSpPr bwMode="auto">
            <a:xfrm>
              <a:off x="6750545" y="2361284"/>
              <a:ext cx="77696" cy="68680"/>
              <a:chOff x="240" y="5040"/>
              <a:chExt cx="288" cy="576"/>
            </a:xfrm>
            <a:noFill/>
          </p:grpSpPr>
          <p:sp>
            <p:nvSpPr>
              <p:cNvPr id="20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7" name="Group 1899"/>
            <p:cNvGrpSpPr>
              <a:grpSpLocks/>
            </p:cNvGrpSpPr>
            <p:nvPr/>
          </p:nvGrpSpPr>
          <p:grpSpPr bwMode="auto">
            <a:xfrm>
              <a:off x="6751369" y="2200803"/>
              <a:ext cx="77696" cy="68680"/>
              <a:chOff x="240" y="5040"/>
              <a:chExt cx="288" cy="576"/>
            </a:xfrm>
            <a:noFill/>
          </p:grpSpPr>
          <p:sp>
            <p:nvSpPr>
              <p:cNvPr id="20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8" name="Group 1899"/>
            <p:cNvGrpSpPr>
              <a:grpSpLocks/>
            </p:cNvGrpSpPr>
            <p:nvPr/>
          </p:nvGrpSpPr>
          <p:grpSpPr bwMode="auto">
            <a:xfrm>
              <a:off x="5769813" y="2472059"/>
              <a:ext cx="77696" cy="68680"/>
              <a:chOff x="240" y="5040"/>
              <a:chExt cx="288" cy="576"/>
            </a:xfrm>
            <a:noFill/>
          </p:grpSpPr>
          <p:sp>
            <p:nvSpPr>
              <p:cNvPr id="20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9" name="Group 1899"/>
            <p:cNvGrpSpPr>
              <a:grpSpLocks/>
            </p:cNvGrpSpPr>
            <p:nvPr/>
          </p:nvGrpSpPr>
          <p:grpSpPr bwMode="auto">
            <a:xfrm>
              <a:off x="5770721" y="2277246"/>
              <a:ext cx="77696" cy="68680"/>
              <a:chOff x="240" y="5040"/>
              <a:chExt cx="288" cy="576"/>
            </a:xfrm>
            <a:noFill/>
          </p:grpSpPr>
          <p:sp>
            <p:nvSpPr>
              <p:cNvPr id="20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0" name="Group 1899"/>
            <p:cNvGrpSpPr>
              <a:grpSpLocks/>
            </p:cNvGrpSpPr>
            <p:nvPr/>
          </p:nvGrpSpPr>
          <p:grpSpPr bwMode="auto">
            <a:xfrm>
              <a:off x="5395711" y="2450253"/>
              <a:ext cx="77696" cy="68680"/>
              <a:chOff x="240" y="5040"/>
              <a:chExt cx="288" cy="576"/>
            </a:xfrm>
            <a:noFill/>
          </p:grpSpPr>
          <p:sp>
            <p:nvSpPr>
              <p:cNvPr id="20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1" name="Group 1899"/>
            <p:cNvGrpSpPr>
              <a:grpSpLocks/>
            </p:cNvGrpSpPr>
            <p:nvPr/>
          </p:nvGrpSpPr>
          <p:grpSpPr bwMode="auto">
            <a:xfrm>
              <a:off x="5397153" y="2250934"/>
              <a:ext cx="77696" cy="68680"/>
              <a:chOff x="240" y="5040"/>
              <a:chExt cx="288" cy="576"/>
            </a:xfrm>
            <a:noFill/>
          </p:grpSpPr>
          <p:sp>
            <p:nvSpPr>
              <p:cNvPr id="20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2" name="Group 1899"/>
            <p:cNvGrpSpPr>
              <a:grpSpLocks/>
            </p:cNvGrpSpPr>
            <p:nvPr/>
          </p:nvGrpSpPr>
          <p:grpSpPr bwMode="auto">
            <a:xfrm>
              <a:off x="5741854" y="1895329"/>
              <a:ext cx="77696" cy="68680"/>
              <a:chOff x="240" y="5040"/>
              <a:chExt cx="288" cy="576"/>
            </a:xfrm>
            <a:noFill/>
          </p:grpSpPr>
          <p:sp>
            <p:nvSpPr>
              <p:cNvPr id="20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3" name="Group 1899"/>
            <p:cNvGrpSpPr>
              <a:grpSpLocks/>
            </p:cNvGrpSpPr>
            <p:nvPr/>
          </p:nvGrpSpPr>
          <p:grpSpPr bwMode="auto">
            <a:xfrm>
              <a:off x="5745406" y="1640697"/>
              <a:ext cx="77696" cy="68680"/>
              <a:chOff x="240" y="5040"/>
              <a:chExt cx="288" cy="576"/>
            </a:xfrm>
            <a:noFill/>
          </p:grpSpPr>
          <p:sp>
            <p:nvSpPr>
              <p:cNvPr id="20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4" name="Group 1899"/>
            <p:cNvGrpSpPr>
              <a:grpSpLocks/>
            </p:cNvGrpSpPr>
            <p:nvPr/>
          </p:nvGrpSpPr>
          <p:grpSpPr bwMode="auto">
            <a:xfrm>
              <a:off x="5408329" y="1852265"/>
              <a:ext cx="77696" cy="68680"/>
              <a:chOff x="240" y="5040"/>
              <a:chExt cx="288" cy="576"/>
            </a:xfrm>
            <a:noFill/>
          </p:grpSpPr>
          <p:sp>
            <p:nvSpPr>
              <p:cNvPr id="20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5" name="Group 1899"/>
            <p:cNvGrpSpPr>
              <a:grpSpLocks/>
            </p:cNvGrpSpPr>
            <p:nvPr/>
          </p:nvGrpSpPr>
          <p:grpSpPr bwMode="auto">
            <a:xfrm>
              <a:off x="5404857" y="1618606"/>
              <a:ext cx="77696" cy="68680"/>
              <a:chOff x="240" y="5040"/>
              <a:chExt cx="288" cy="576"/>
            </a:xfrm>
            <a:noFill/>
          </p:grpSpPr>
          <p:sp>
            <p:nvSpPr>
              <p:cNvPr id="20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6" name="Group 1899"/>
            <p:cNvGrpSpPr>
              <a:grpSpLocks/>
            </p:cNvGrpSpPr>
            <p:nvPr/>
          </p:nvGrpSpPr>
          <p:grpSpPr bwMode="auto">
            <a:xfrm>
              <a:off x="6768487" y="1866145"/>
              <a:ext cx="77696" cy="68680"/>
              <a:chOff x="240" y="5040"/>
              <a:chExt cx="288" cy="576"/>
            </a:xfrm>
            <a:noFill/>
          </p:grpSpPr>
          <p:sp>
            <p:nvSpPr>
              <p:cNvPr id="20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7" name="Group 1899"/>
            <p:cNvGrpSpPr>
              <a:grpSpLocks/>
            </p:cNvGrpSpPr>
            <p:nvPr/>
          </p:nvGrpSpPr>
          <p:grpSpPr bwMode="auto">
            <a:xfrm>
              <a:off x="6772040" y="1611513"/>
              <a:ext cx="77696" cy="68680"/>
              <a:chOff x="240" y="5040"/>
              <a:chExt cx="288" cy="576"/>
            </a:xfrm>
            <a:noFill/>
          </p:grpSpPr>
          <p:sp>
            <p:nvSpPr>
              <p:cNvPr id="20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8" name="Group 1899"/>
            <p:cNvGrpSpPr>
              <a:grpSpLocks/>
            </p:cNvGrpSpPr>
            <p:nvPr/>
          </p:nvGrpSpPr>
          <p:grpSpPr bwMode="auto">
            <a:xfrm>
              <a:off x="6575584" y="1891697"/>
              <a:ext cx="77696" cy="68680"/>
              <a:chOff x="240" y="5040"/>
              <a:chExt cx="288" cy="576"/>
            </a:xfrm>
            <a:noFill/>
          </p:grpSpPr>
          <p:sp>
            <p:nvSpPr>
              <p:cNvPr id="20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9" name="Group 1899"/>
            <p:cNvGrpSpPr>
              <a:grpSpLocks/>
            </p:cNvGrpSpPr>
            <p:nvPr/>
          </p:nvGrpSpPr>
          <p:grpSpPr bwMode="auto">
            <a:xfrm>
              <a:off x="6572053" y="1635419"/>
              <a:ext cx="77696" cy="68680"/>
              <a:chOff x="240" y="5040"/>
              <a:chExt cx="288" cy="576"/>
            </a:xfrm>
            <a:noFill/>
          </p:grpSpPr>
          <p:sp>
            <p:nvSpPr>
              <p:cNvPr id="20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pic>
        <p:nvPicPr>
          <p:cNvPr id="739" name="Picture 38" descr="PASARELA 4-1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873" y="1439302"/>
            <a:ext cx="4153091" cy="3115753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57317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8309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PASARELA AREA CENTRAL 6/14 (CARA NORTE) 37,25 X 2,50 </a:t>
            </a:r>
            <a:r>
              <a:rPr lang="es-ES" dirty="0" smtClean="0"/>
              <a:t>M.</a:t>
            </a:r>
            <a:r>
              <a:rPr lang="es-ES" dirty="0"/>
              <a:t/>
            </a:r>
            <a:br>
              <a:rPr lang="es-ES" dirty="0"/>
            </a:br>
            <a:r>
              <a:rPr lang="es-ES" dirty="0"/>
              <a:t/>
            </a:r>
            <a:br>
              <a:rPr lang="es-ES" dirty="0"/>
            </a:br>
            <a:endParaRPr dirty="0"/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83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1426" name="1425 Grupo"/>
          <p:cNvGrpSpPr/>
          <p:nvPr/>
        </p:nvGrpSpPr>
        <p:grpSpPr>
          <a:xfrm>
            <a:off x="4495800" y="1114044"/>
            <a:ext cx="4036640" cy="5134356"/>
            <a:chOff x="4749818" y="1114044"/>
            <a:chExt cx="3782622" cy="4796183"/>
          </a:xfrm>
        </p:grpSpPr>
        <p:sp>
          <p:nvSpPr>
            <p:cNvPr id="1427" name="Rectangle 1465"/>
            <p:cNvSpPr>
              <a:spLocks noChangeArrowheads="1"/>
            </p:cNvSpPr>
            <p:nvPr/>
          </p:nvSpPr>
          <p:spPr bwMode="auto">
            <a:xfrm>
              <a:off x="5940223" y="1476884"/>
              <a:ext cx="352041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8" name="Rectangle 1466"/>
            <p:cNvSpPr>
              <a:spLocks noChangeArrowheads="1"/>
            </p:cNvSpPr>
            <p:nvPr/>
          </p:nvSpPr>
          <p:spPr bwMode="auto">
            <a:xfrm>
              <a:off x="5510153" y="1114044"/>
              <a:ext cx="1275694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9" name="Rectangle 1468"/>
            <p:cNvSpPr>
              <a:spLocks noChangeArrowheads="1"/>
            </p:cNvSpPr>
            <p:nvPr/>
          </p:nvSpPr>
          <p:spPr bwMode="auto">
            <a:xfrm>
              <a:off x="4778852" y="1476884"/>
              <a:ext cx="512636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0" name="Rectangle 1469"/>
            <p:cNvSpPr>
              <a:spLocks noChangeArrowheads="1"/>
            </p:cNvSpPr>
            <p:nvPr/>
          </p:nvSpPr>
          <p:spPr bwMode="auto">
            <a:xfrm>
              <a:off x="4778852" y="2143559"/>
              <a:ext cx="512636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1" name="Rectangle 1470"/>
            <p:cNvSpPr>
              <a:spLocks noChangeArrowheads="1"/>
            </p:cNvSpPr>
            <p:nvPr/>
          </p:nvSpPr>
          <p:spPr bwMode="auto">
            <a:xfrm>
              <a:off x="4837828" y="2693984"/>
              <a:ext cx="441866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2" name="Rectangle 1471"/>
            <p:cNvSpPr>
              <a:spLocks noChangeArrowheads="1"/>
            </p:cNvSpPr>
            <p:nvPr/>
          </p:nvSpPr>
          <p:spPr bwMode="auto">
            <a:xfrm>
              <a:off x="4778852" y="3273471"/>
              <a:ext cx="517173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3" name="Rectangle 1472"/>
            <p:cNvSpPr>
              <a:spLocks noChangeArrowheads="1"/>
            </p:cNvSpPr>
            <p:nvPr/>
          </p:nvSpPr>
          <p:spPr bwMode="auto">
            <a:xfrm>
              <a:off x="4808794" y="3882902"/>
              <a:ext cx="42825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4" name="Rectangle 1473"/>
            <p:cNvSpPr>
              <a:spLocks noChangeArrowheads="1"/>
            </p:cNvSpPr>
            <p:nvPr/>
          </p:nvSpPr>
          <p:spPr bwMode="auto">
            <a:xfrm>
              <a:off x="5633549" y="3930458"/>
              <a:ext cx="988073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5" name="Rectangle 1474"/>
            <p:cNvSpPr>
              <a:spLocks noChangeArrowheads="1"/>
            </p:cNvSpPr>
            <p:nvPr/>
          </p:nvSpPr>
          <p:spPr bwMode="auto">
            <a:xfrm>
              <a:off x="6995438" y="3911084"/>
              <a:ext cx="459105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6" name="Rectangle 1475"/>
            <p:cNvSpPr>
              <a:spLocks noChangeArrowheads="1"/>
            </p:cNvSpPr>
            <p:nvPr/>
          </p:nvSpPr>
          <p:spPr bwMode="auto">
            <a:xfrm>
              <a:off x="6925574" y="3273471"/>
              <a:ext cx="585222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7" name="Rectangle 1476"/>
            <p:cNvSpPr>
              <a:spLocks noChangeArrowheads="1"/>
            </p:cNvSpPr>
            <p:nvPr/>
          </p:nvSpPr>
          <p:spPr bwMode="auto">
            <a:xfrm>
              <a:off x="7013584" y="2693984"/>
              <a:ext cx="507193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8" name="Rectangle 1477"/>
            <p:cNvSpPr>
              <a:spLocks noChangeArrowheads="1"/>
            </p:cNvSpPr>
            <p:nvPr/>
          </p:nvSpPr>
          <p:spPr bwMode="auto">
            <a:xfrm>
              <a:off x="6925574" y="2143559"/>
              <a:ext cx="587944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9" name="Rectangle 1478"/>
            <p:cNvSpPr>
              <a:spLocks noChangeArrowheads="1"/>
            </p:cNvSpPr>
            <p:nvPr/>
          </p:nvSpPr>
          <p:spPr bwMode="auto">
            <a:xfrm>
              <a:off x="6925574" y="1505947"/>
              <a:ext cx="587944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0" name="Oval 1479"/>
            <p:cNvSpPr>
              <a:spLocks noChangeArrowheads="1"/>
            </p:cNvSpPr>
            <p:nvPr/>
          </p:nvSpPr>
          <p:spPr bwMode="auto">
            <a:xfrm flipV="1">
              <a:off x="5925706" y="4070487"/>
              <a:ext cx="366558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1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867770" y="3911084"/>
              <a:ext cx="130654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42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19546" y="3940146"/>
              <a:ext cx="12974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43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959409" y="3375630"/>
              <a:ext cx="12974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44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088892" y="3375630"/>
              <a:ext cx="13065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45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955780" y="2781171"/>
              <a:ext cx="131562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46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19546" y="2839296"/>
              <a:ext cx="13065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47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989351" y="2273900"/>
              <a:ext cx="13156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48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19741" y="2273900"/>
              <a:ext cx="130654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49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959409" y="1635407"/>
              <a:ext cx="12974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50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189605" y="1621316"/>
              <a:ext cx="2622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51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946574" y="4260714"/>
              <a:ext cx="33117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52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883970" y="1417879"/>
              <a:ext cx="44912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53" name="Oval 1492"/>
            <p:cNvSpPr>
              <a:spLocks noChangeArrowheads="1"/>
            </p:cNvSpPr>
            <p:nvPr/>
          </p:nvSpPr>
          <p:spPr bwMode="auto">
            <a:xfrm>
              <a:off x="6045473" y="1214442"/>
              <a:ext cx="154245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4" name="AutoShape 1493"/>
            <p:cNvSpPr>
              <a:spLocks noChangeArrowheads="1"/>
            </p:cNvSpPr>
            <p:nvPr/>
          </p:nvSpPr>
          <p:spPr bwMode="auto">
            <a:xfrm rot="10800000">
              <a:off x="6343074" y="1302510"/>
              <a:ext cx="48088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5" name="AutoShape 1494"/>
            <p:cNvSpPr>
              <a:spLocks noChangeArrowheads="1"/>
            </p:cNvSpPr>
            <p:nvPr/>
          </p:nvSpPr>
          <p:spPr bwMode="auto">
            <a:xfrm rot="10800000">
              <a:off x="6312225" y="1331572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6" name="AutoShape 1495"/>
            <p:cNvSpPr>
              <a:spLocks noChangeArrowheads="1"/>
            </p:cNvSpPr>
            <p:nvPr/>
          </p:nvSpPr>
          <p:spPr bwMode="auto">
            <a:xfrm rot="16200000">
              <a:off x="6352400" y="120511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7" name="AutoShape 1496"/>
            <p:cNvSpPr>
              <a:spLocks noChangeArrowheads="1"/>
            </p:cNvSpPr>
            <p:nvPr/>
          </p:nvSpPr>
          <p:spPr bwMode="auto">
            <a:xfrm rot="16200000">
              <a:off x="6321097" y="1235513"/>
              <a:ext cx="46676" cy="644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8" name="AutoShape 1501"/>
            <p:cNvSpPr>
              <a:spLocks noChangeArrowheads="1"/>
            </p:cNvSpPr>
            <p:nvPr/>
          </p:nvSpPr>
          <p:spPr bwMode="auto">
            <a:xfrm rot="16200000">
              <a:off x="6346956" y="1104719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9" name="AutoShape 1502"/>
            <p:cNvSpPr>
              <a:spLocks noChangeArrowheads="1"/>
            </p:cNvSpPr>
            <p:nvPr/>
          </p:nvSpPr>
          <p:spPr bwMode="auto">
            <a:xfrm rot="16200000">
              <a:off x="6321977" y="1134235"/>
              <a:ext cx="44915" cy="6442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0" name="AutoShape 1503"/>
            <p:cNvSpPr>
              <a:spLocks noChangeArrowheads="1"/>
            </p:cNvSpPr>
            <p:nvPr/>
          </p:nvSpPr>
          <p:spPr bwMode="auto">
            <a:xfrm rot="16200000">
              <a:off x="5878778" y="1104719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1" name="AutoShape 1504"/>
            <p:cNvSpPr>
              <a:spLocks noChangeArrowheads="1"/>
            </p:cNvSpPr>
            <p:nvPr/>
          </p:nvSpPr>
          <p:spPr bwMode="auto">
            <a:xfrm rot="16200000">
              <a:off x="5848355" y="1133328"/>
              <a:ext cx="44915" cy="662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2" name="AutoShape 1505"/>
            <p:cNvSpPr>
              <a:spLocks noChangeArrowheads="1"/>
            </p:cNvSpPr>
            <p:nvPr/>
          </p:nvSpPr>
          <p:spPr bwMode="auto">
            <a:xfrm rot="16200000">
              <a:off x="5878778" y="120511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3" name="AutoShape 1506"/>
            <p:cNvSpPr>
              <a:spLocks noChangeArrowheads="1"/>
            </p:cNvSpPr>
            <p:nvPr/>
          </p:nvSpPr>
          <p:spPr bwMode="auto">
            <a:xfrm rot="16200000">
              <a:off x="5847475" y="1234605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4" name="AutoShape 1507"/>
            <p:cNvSpPr>
              <a:spLocks noChangeArrowheads="1"/>
            </p:cNvSpPr>
            <p:nvPr/>
          </p:nvSpPr>
          <p:spPr bwMode="auto">
            <a:xfrm rot="16200000">
              <a:off x="6360099" y="1639732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5" name="AutoShape 1508"/>
            <p:cNvSpPr>
              <a:spLocks noChangeArrowheads="1"/>
            </p:cNvSpPr>
            <p:nvPr/>
          </p:nvSpPr>
          <p:spPr bwMode="auto">
            <a:xfrm rot="16200000">
              <a:off x="6327902" y="1669235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6" name="AutoShape 1509"/>
            <p:cNvSpPr>
              <a:spLocks noChangeArrowheads="1"/>
            </p:cNvSpPr>
            <p:nvPr/>
          </p:nvSpPr>
          <p:spPr bwMode="auto">
            <a:xfrm rot="16200000">
              <a:off x="6498478" y="2190597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7" name="AutoShape 1510"/>
            <p:cNvSpPr>
              <a:spLocks noChangeArrowheads="1"/>
            </p:cNvSpPr>
            <p:nvPr/>
          </p:nvSpPr>
          <p:spPr bwMode="auto">
            <a:xfrm rot="16200000">
              <a:off x="6466722" y="2220540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8" name="AutoShape 1511"/>
            <p:cNvSpPr>
              <a:spLocks noChangeArrowheads="1"/>
            </p:cNvSpPr>
            <p:nvPr/>
          </p:nvSpPr>
          <p:spPr bwMode="auto">
            <a:xfrm rot="16200000">
              <a:off x="6498918" y="2306407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9" name="AutoShape 1512"/>
            <p:cNvSpPr>
              <a:spLocks noChangeArrowheads="1"/>
            </p:cNvSpPr>
            <p:nvPr/>
          </p:nvSpPr>
          <p:spPr bwMode="auto">
            <a:xfrm rot="16200000">
              <a:off x="6466722" y="2335909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0" name="AutoShape 1513"/>
            <p:cNvSpPr>
              <a:spLocks noChangeArrowheads="1"/>
            </p:cNvSpPr>
            <p:nvPr/>
          </p:nvSpPr>
          <p:spPr bwMode="auto">
            <a:xfrm rot="16200000">
              <a:off x="6730286" y="2828649"/>
              <a:ext cx="45795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1" name="AutoShape 1514"/>
            <p:cNvSpPr>
              <a:spLocks noChangeArrowheads="1"/>
            </p:cNvSpPr>
            <p:nvPr/>
          </p:nvSpPr>
          <p:spPr bwMode="auto">
            <a:xfrm rot="16200000">
              <a:off x="6698542" y="2857699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2" name="AutoShape 1515"/>
            <p:cNvSpPr>
              <a:spLocks noChangeArrowheads="1"/>
            </p:cNvSpPr>
            <p:nvPr/>
          </p:nvSpPr>
          <p:spPr bwMode="auto">
            <a:xfrm rot="16200000">
              <a:off x="6730286" y="2944899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3" name="AutoShape 1516"/>
            <p:cNvSpPr>
              <a:spLocks noChangeArrowheads="1"/>
            </p:cNvSpPr>
            <p:nvPr/>
          </p:nvSpPr>
          <p:spPr bwMode="auto">
            <a:xfrm rot="16200000">
              <a:off x="6698542" y="2973949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AutoShape 1517"/>
            <p:cNvSpPr>
              <a:spLocks noChangeArrowheads="1"/>
            </p:cNvSpPr>
            <p:nvPr/>
          </p:nvSpPr>
          <p:spPr bwMode="auto">
            <a:xfrm rot="16200000">
              <a:off x="6302030" y="3558733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AutoShape 1518"/>
            <p:cNvSpPr>
              <a:spLocks noChangeArrowheads="1"/>
            </p:cNvSpPr>
            <p:nvPr/>
          </p:nvSpPr>
          <p:spPr bwMode="auto">
            <a:xfrm rot="16200000">
              <a:off x="6269833" y="358823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AutoShape 1519"/>
            <p:cNvSpPr>
              <a:spLocks noChangeArrowheads="1"/>
            </p:cNvSpPr>
            <p:nvPr/>
          </p:nvSpPr>
          <p:spPr bwMode="auto">
            <a:xfrm rot="16200000">
              <a:off x="6301590" y="3442043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AutoShape 1520"/>
            <p:cNvSpPr>
              <a:spLocks noChangeArrowheads="1"/>
            </p:cNvSpPr>
            <p:nvPr/>
          </p:nvSpPr>
          <p:spPr bwMode="auto">
            <a:xfrm rot="16200000">
              <a:off x="6269833" y="347198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AutoShape 1521"/>
            <p:cNvSpPr>
              <a:spLocks noChangeArrowheads="1"/>
            </p:cNvSpPr>
            <p:nvPr/>
          </p:nvSpPr>
          <p:spPr bwMode="auto">
            <a:xfrm rot="10800000">
              <a:off x="5838603" y="1302510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AutoShape 1522"/>
            <p:cNvSpPr>
              <a:spLocks noChangeArrowheads="1"/>
            </p:cNvSpPr>
            <p:nvPr/>
          </p:nvSpPr>
          <p:spPr bwMode="auto">
            <a:xfrm rot="10800000">
              <a:off x="5819549" y="1331572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AutoShape 1527"/>
            <p:cNvSpPr>
              <a:spLocks noChangeArrowheads="1"/>
            </p:cNvSpPr>
            <p:nvPr/>
          </p:nvSpPr>
          <p:spPr bwMode="auto">
            <a:xfrm rot="10800000">
              <a:off x="6486431" y="2462365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AutoShape 1528"/>
            <p:cNvSpPr>
              <a:spLocks noChangeArrowheads="1"/>
            </p:cNvSpPr>
            <p:nvPr/>
          </p:nvSpPr>
          <p:spPr bwMode="auto">
            <a:xfrm rot="10800000">
              <a:off x="6454674" y="2490547"/>
              <a:ext cx="4990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AutoShape 1529"/>
            <p:cNvSpPr>
              <a:spLocks noChangeArrowheads="1"/>
            </p:cNvSpPr>
            <p:nvPr/>
          </p:nvSpPr>
          <p:spPr bwMode="auto">
            <a:xfrm rot="10800000">
              <a:off x="6634324" y="2578615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AutoShape 1530"/>
            <p:cNvSpPr>
              <a:spLocks noChangeArrowheads="1"/>
            </p:cNvSpPr>
            <p:nvPr/>
          </p:nvSpPr>
          <p:spPr bwMode="auto">
            <a:xfrm rot="10800000">
              <a:off x="6602568" y="260767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AutoShape 1531"/>
            <p:cNvSpPr>
              <a:spLocks noChangeArrowheads="1"/>
            </p:cNvSpPr>
            <p:nvPr/>
          </p:nvSpPr>
          <p:spPr bwMode="auto">
            <a:xfrm rot="10800000">
              <a:off x="6631602" y="2693984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5" name="AutoShape 1532"/>
            <p:cNvSpPr>
              <a:spLocks noChangeArrowheads="1"/>
            </p:cNvSpPr>
            <p:nvPr/>
          </p:nvSpPr>
          <p:spPr bwMode="auto">
            <a:xfrm rot="10800000">
              <a:off x="6599846" y="272304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6" name="AutoShape 1533"/>
            <p:cNvSpPr>
              <a:spLocks noChangeArrowheads="1"/>
            </p:cNvSpPr>
            <p:nvPr/>
          </p:nvSpPr>
          <p:spPr bwMode="auto">
            <a:xfrm>
              <a:off x="6292264" y="3737590"/>
              <a:ext cx="12339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7" name="AutoShape 1534"/>
            <p:cNvSpPr>
              <a:spLocks noChangeArrowheads="1"/>
            </p:cNvSpPr>
            <p:nvPr/>
          </p:nvSpPr>
          <p:spPr bwMode="auto">
            <a:xfrm>
              <a:off x="6868413" y="2577734"/>
              <a:ext cx="12430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8" name="AutoShape 1535"/>
            <p:cNvSpPr>
              <a:spLocks noChangeArrowheads="1"/>
            </p:cNvSpPr>
            <p:nvPr/>
          </p:nvSpPr>
          <p:spPr bwMode="auto">
            <a:xfrm rot="10800000">
              <a:off x="6631602" y="3129040"/>
              <a:ext cx="4808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9" name="AutoShape 1536"/>
            <p:cNvSpPr>
              <a:spLocks noChangeArrowheads="1"/>
            </p:cNvSpPr>
            <p:nvPr/>
          </p:nvSpPr>
          <p:spPr bwMode="auto">
            <a:xfrm rot="10800000">
              <a:off x="6599846" y="3158102"/>
              <a:ext cx="48995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0" name="AutoShape 1537"/>
            <p:cNvSpPr>
              <a:spLocks noChangeArrowheads="1"/>
            </p:cNvSpPr>
            <p:nvPr/>
          </p:nvSpPr>
          <p:spPr bwMode="auto">
            <a:xfrm rot="10800000">
              <a:off x="6292264" y="3336880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1" name="AutoShape 1538"/>
            <p:cNvSpPr>
              <a:spLocks noChangeArrowheads="1"/>
            </p:cNvSpPr>
            <p:nvPr/>
          </p:nvSpPr>
          <p:spPr bwMode="auto">
            <a:xfrm rot="10800000">
              <a:off x="6289542" y="3655686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2" name="AutoShape 1539"/>
            <p:cNvSpPr>
              <a:spLocks noChangeArrowheads="1"/>
            </p:cNvSpPr>
            <p:nvPr/>
          </p:nvSpPr>
          <p:spPr bwMode="auto">
            <a:xfrm rot="10800000">
              <a:off x="6316762" y="4260714"/>
              <a:ext cx="48995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3" name="AutoShape 1540"/>
            <p:cNvSpPr>
              <a:spLocks noChangeArrowheads="1"/>
            </p:cNvSpPr>
            <p:nvPr/>
          </p:nvSpPr>
          <p:spPr bwMode="auto">
            <a:xfrm rot="10800000">
              <a:off x="5854028" y="4260714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4" name="AutoShape 1541"/>
            <p:cNvSpPr>
              <a:spLocks noChangeArrowheads="1"/>
            </p:cNvSpPr>
            <p:nvPr/>
          </p:nvSpPr>
          <p:spPr bwMode="auto">
            <a:xfrm rot="10800000">
              <a:off x="5396738" y="3245289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5" name="AutoShape 1542"/>
            <p:cNvSpPr>
              <a:spLocks noChangeArrowheads="1"/>
            </p:cNvSpPr>
            <p:nvPr/>
          </p:nvSpPr>
          <p:spPr bwMode="auto">
            <a:xfrm rot="10800000">
              <a:off x="5396738" y="3158102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6" name="AutoShape 1543"/>
            <p:cNvSpPr>
              <a:spLocks noChangeArrowheads="1"/>
            </p:cNvSpPr>
            <p:nvPr/>
          </p:nvSpPr>
          <p:spPr bwMode="auto">
            <a:xfrm rot="10800000">
              <a:off x="5396738" y="2693984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7" name="AutoShape 1544"/>
            <p:cNvSpPr>
              <a:spLocks noChangeArrowheads="1"/>
            </p:cNvSpPr>
            <p:nvPr/>
          </p:nvSpPr>
          <p:spPr bwMode="auto">
            <a:xfrm rot="10800000">
              <a:off x="5396738" y="260767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498" name="Oval 1545"/>
            <p:cNvSpPr>
              <a:spLocks noChangeArrowheads="1"/>
            </p:cNvSpPr>
            <p:nvPr/>
          </p:nvSpPr>
          <p:spPr bwMode="auto">
            <a:xfrm>
              <a:off x="6043658" y="3930458"/>
              <a:ext cx="154245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9" name="AutoShape 1546"/>
            <p:cNvSpPr>
              <a:spLocks noChangeArrowheads="1"/>
            </p:cNvSpPr>
            <p:nvPr/>
          </p:nvSpPr>
          <p:spPr bwMode="auto">
            <a:xfrm rot="10800000">
              <a:off x="6631602" y="3245289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0" name="AutoShape 1547"/>
            <p:cNvSpPr>
              <a:spLocks noChangeArrowheads="1"/>
            </p:cNvSpPr>
            <p:nvPr/>
          </p:nvSpPr>
          <p:spPr bwMode="auto">
            <a:xfrm rot="10800000">
              <a:off x="6599846" y="3273471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548"/>
            <p:cNvSpPr>
              <a:spLocks noChangeArrowheads="1"/>
            </p:cNvSpPr>
            <p:nvPr/>
          </p:nvSpPr>
          <p:spPr bwMode="auto">
            <a:xfrm>
              <a:off x="6910150" y="3171312"/>
              <a:ext cx="12339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02" name="AutoShape 1549"/>
            <p:cNvSpPr>
              <a:spLocks noChangeArrowheads="1"/>
            </p:cNvSpPr>
            <p:nvPr/>
          </p:nvSpPr>
          <p:spPr bwMode="auto">
            <a:xfrm>
              <a:off x="5249752" y="2723047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550"/>
            <p:cNvSpPr>
              <a:spLocks noChangeArrowheads="1"/>
            </p:cNvSpPr>
            <p:nvPr/>
          </p:nvSpPr>
          <p:spPr bwMode="auto">
            <a:xfrm>
              <a:off x="5572758" y="2460604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51"/>
            <p:cNvSpPr>
              <a:spLocks noChangeArrowheads="1"/>
            </p:cNvSpPr>
            <p:nvPr/>
          </p:nvSpPr>
          <p:spPr bwMode="auto">
            <a:xfrm>
              <a:off x="5572758" y="249054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52"/>
            <p:cNvSpPr>
              <a:spLocks noChangeArrowheads="1"/>
            </p:cNvSpPr>
            <p:nvPr/>
          </p:nvSpPr>
          <p:spPr bwMode="auto">
            <a:xfrm>
              <a:off x="5572758" y="252137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53"/>
            <p:cNvSpPr>
              <a:spLocks noChangeArrowheads="1"/>
            </p:cNvSpPr>
            <p:nvPr/>
          </p:nvSpPr>
          <p:spPr bwMode="auto">
            <a:xfrm>
              <a:off x="5572758" y="255219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54"/>
            <p:cNvSpPr>
              <a:spLocks noChangeArrowheads="1"/>
            </p:cNvSpPr>
            <p:nvPr/>
          </p:nvSpPr>
          <p:spPr bwMode="auto">
            <a:xfrm>
              <a:off x="5572758" y="2216655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55"/>
            <p:cNvSpPr>
              <a:spLocks noChangeArrowheads="1"/>
            </p:cNvSpPr>
            <p:nvPr/>
          </p:nvSpPr>
          <p:spPr bwMode="auto">
            <a:xfrm>
              <a:off x="5572758" y="224747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56"/>
            <p:cNvSpPr>
              <a:spLocks noChangeArrowheads="1"/>
            </p:cNvSpPr>
            <p:nvPr/>
          </p:nvSpPr>
          <p:spPr bwMode="auto">
            <a:xfrm>
              <a:off x="5572758" y="2278303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57"/>
            <p:cNvSpPr>
              <a:spLocks noChangeArrowheads="1"/>
            </p:cNvSpPr>
            <p:nvPr/>
          </p:nvSpPr>
          <p:spPr bwMode="auto">
            <a:xfrm>
              <a:off x="5572758" y="2308246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58"/>
            <p:cNvSpPr>
              <a:spLocks noChangeArrowheads="1"/>
            </p:cNvSpPr>
            <p:nvPr/>
          </p:nvSpPr>
          <p:spPr bwMode="auto">
            <a:xfrm>
              <a:off x="5572758" y="2024667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59"/>
            <p:cNvSpPr>
              <a:spLocks noChangeArrowheads="1"/>
            </p:cNvSpPr>
            <p:nvPr/>
          </p:nvSpPr>
          <p:spPr bwMode="auto">
            <a:xfrm>
              <a:off x="5572758" y="2056372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60"/>
            <p:cNvSpPr>
              <a:spLocks noChangeArrowheads="1"/>
            </p:cNvSpPr>
            <p:nvPr/>
          </p:nvSpPr>
          <p:spPr bwMode="auto">
            <a:xfrm>
              <a:off x="5572758" y="2087196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61"/>
            <p:cNvSpPr>
              <a:spLocks noChangeArrowheads="1"/>
            </p:cNvSpPr>
            <p:nvPr/>
          </p:nvSpPr>
          <p:spPr bwMode="auto">
            <a:xfrm>
              <a:off x="5572758" y="211713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62"/>
            <p:cNvSpPr>
              <a:spLocks noChangeArrowheads="1"/>
            </p:cNvSpPr>
            <p:nvPr/>
          </p:nvSpPr>
          <p:spPr bwMode="auto">
            <a:xfrm>
              <a:off x="5572758" y="3039210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63"/>
            <p:cNvSpPr>
              <a:spLocks noChangeArrowheads="1"/>
            </p:cNvSpPr>
            <p:nvPr/>
          </p:nvSpPr>
          <p:spPr bwMode="auto">
            <a:xfrm>
              <a:off x="5572758" y="307091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64"/>
            <p:cNvSpPr>
              <a:spLocks noChangeArrowheads="1"/>
            </p:cNvSpPr>
            <p:nvPr/>
          </p:nvSpPr>
          <p:spPr bwMode="auto">
            <a:xfrm>
              <a:off x="5572758" y="3100858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65"/>
            <p:cNvSpPr>
              <a:spLocks noChangeArrowheads="1"/>
            </p:cNvSpPr>
            <p:nvPr/>
          </p:nvSpPr>
          <p:spPr bwMode="auto">
            <a:xfrm>
              <a:off x="5572758" y="3131682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66"/>
            <p:cNvSpPr>
              <a:spLocks noChangeArrowheads="1"/>
            </p:cNvSpPr>
            <p:nvPr/>
          </p:nvSpPr>
          <p:spPr bwMode="auto">
            <a:xfrm>
              <a:off x="5572758" y="277236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67"/>
            <p:cNvSpPr>
              <a:spLocks noChangeArrowheads="1"/>
            </p:cNvSpPr>
            <p:nvPr/>
          </p:nvSpPr>
          <p:spPr bwMode="auto">
            <a:xfrm>
              <a:off x="5572758" y="279966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68"/>
            <p:cNvSpPr>
              <a:spLocks noChangeArrowheads="1"/>
            </p:cNvSpPr>
            <p:nvPr/>
          </p:nvSpPr>
          <p:spPr bwMode="auto">
            <a:xfrm>
              <a:off x="5572758" y="282960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69"/>
            <p:cNvSpPr>
              <a:spLocks noChangeArrowheads="1"/>
            </p:cNvSpPr>
            <p:nvPr/>
          </p:nvSpPr>
          <p:spPr bwMode="auto">
            <a:xfrm>
              <a:off x="5572758" y="2860433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70"/>
            <p:cNvSpPr>
              <a:spLocks noChangeArrowheads="1"/>
            </p:cNvSpPr>
            <p:nvPr/>
          </p:nvSpPr>
          <p:spPr bwMode="auto">
            <a:xfrm>
              <a:off x="5572758" y="3379153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71"/>
            <p:cNvSpPr>
              <a:spLocks noChangeArrowheads="1"/>
            </p:cNvSpPr>
            <p:nvPr/>
          </p:nvSpPr>
          <p:spPr bwMode="auto">
            <a:xfrm>
              <a:off x="5572758" y="340997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72"/>
            <p:cNvSpPr>
              <a:spLocks noChangeArrowheads="1"/>
            </p:cNvSpPr>
            <p:nvPr/>
          </p:nvSpPr>
          <p:spPr bwMode="auto">
            <a:xfrm>
              <a:off x="5572758" y="3440800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73"/>
            <p:cNvSpPr>
              <a:spLocks noChangeArrowheads="1"/>
            </p:cNvSpPr>
            <p:nvPr/>
          </p:nvSpPr>
          <p:spPr bwMode="auto">
            <a:xfrm>
              <a:off x="5572758" y="3470744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74"/>
            <p:cNvSpPr>
              <a:spLocks noChangeArrowheads="1"/>
            </p:cNvSpPr>
            <p:nvPr/>
          </p:nvSpPr>
          <p:spPr bwMode="auto">
            <a:xfrm>
              <a:off x="5572758" y="364864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75"/>
            <p:cNvSpPr>
              <a:spLocks noChangeArrowheads="1"/>
            </p:cNvSpPr>
            <p:nvPr/>
          </p:nvSpPr>
          <p:spPr bwMode="auto">
            <a:xfrm>
              <a:off x="5572758" y="3679465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576"/>
            <p:cNvSpPr>
              <a:spLocks noChangeArrowheads="1"/>
            </p:cNvSpPr>
            <p:nvPr/>
          </p:nvSpPr>
          <p:spPr bwMode="auto">
            <a:xfrm>
              <a:off x="5572758" y="3710288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577"/>
            <p:cNvSpPr>
              <a:spLocks noChangeArrowheads="1"/>
            </p:cNvSpPr>
            <p:nvPr/>
          </p:nvSpPr>
          <p:spPr bwMode="auto">
            <a:xfrm>
              <a:off x="5572758" y="3741113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1" name="AutoShape 1801"/>
            <p:cNvSpPr>
              <a:spLocks noChangeArrowheads="1"/>
            </p:cNvSpPr>
            <p:nvPr/>
          </p:nvSpPr>
          <p:spPr bwMode="auto">
            <a:xfrm>
              <a:off x="5249752" y="27811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2" name="AutoShape 1802"/>
            <p:cNvSpPr>
              <a:spLocks noChangeArrowheads="1"/>
            </p:cNvSpPr>
            <p:nvPr/>
          </p:nvSpPr>
          <p:spPr bwMode="auto">
            <a:xfrm>
              <a:off x="5249752" y="2839296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3" name="AutoShape 1803"/>
            <p:cNvSpPr>
              <a:spLocks noChangeArrowheads="1"/>
            </p:cNvSpPr>
            <p:nvPr/>
          </p:nvSpPr>
          <p:spPr bwMode="auto">
            <a:xfrm>
              <a:off x="5249752" y="28965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4" name="AutoShape 1804"/>
            <p:cNvSpPr>
              <a:spLocks noChangeArrowheads="1"/>
            </p:cNvSpPr>
            <p:nvPr/>
          </p:nvSpPr>
          <p:spPr bwMode="auto">
            <a:xfrm>
              <a:off x="5249752" y="29546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805"/>
            <p:cNvSpPr>
              <a:spLocks noChangeArrowheads="1"/>
            </p:cNvSpPr>
            <p:nvPr/>
          </p:nvSpPr>
          <p:spPr bwMode="auto">
            <a:xfrm>
              <a:off x="5249752" y="301279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806"/>
            <p:cNvSpPr>
              <a:spLocks noChangeArrowheads="1"/>
            </p:cNvSpPr>
            <p:nvPr/>
          </p:nvSpPr>
          <p:spPr bwMode="auto">
            <a:xfrm>
              <a:off x="5249752" y="3070915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807"/>
            <p:cNvSpPr>
              <a:spLocks noChangeArrowheads="1"/>
            </p:cNvSpPr>
            <p:nvPr/>
          </p:nvSpPr>
          <p:spPr bwMode="auto">
            <a:xfrm>
              <a:off x="5249752" y="3128159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808"/>
            <p:cNvSpPr>
              <a:spLocks noChangeArrowheads="1"/>
            </p:cNvSpPr>
            <p:nvPr/>
          </p:nvSpPr>
          <p:spPr bwMode="auto">
            <a:xfrm>
              <a:off x="5279694" y="330253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809"/>
            <p:cNvSpPr>
              <a:spLocks noChangeArrowheads="1"/>
            </p:cNvSpPr>
            <p:nvPr/>
          </p:nvSpPr>
          <p:spPr bwMode="auto">
            <a:xfrm>
              <a:off x="5279694" y="33606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810"/>
            <p:cNvSpPr>
              <a:spLocks noChangeArrowheads="1"/>
            </p:cNvSpPr>
            <p:nvPr/>
          </p:nvSpPr>
          <p:spPr bwMode="auto">
            <a:xfrm>
              <a:off x="5279694" y="341878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811"/>
            <p:cNvSpPr>
              <a:spLocks noChangeArrowheads="1"/>
            </p:cNvSpPr>
            <p:nvPr/>
          </p:nvSpPr>
          <p:spPr bwMode="auto">
            <a:xfrm>
              <a:off x="5279694" y="34760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2" name="AutoShape 1812"/>
            <p:cNvSpPr>
              <a:spLocks noChangeArrowheads="1"/>
            </p:cNvSpPr>
            <p:nvPr/>
          </p:nvSpPr>
          <p:spPr bwMode="auto">
            <a:xfrm>
              <a:off x="5279694" y="353415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813"/>
            <p:cNvSpPr>
              <a:spLocks noChangeArrowheads="1"/>
            </p:cNvSpPr>
            <p:nvPr/>
          </p:nvSpPr>
          <p:spPr bwMode="auto">
            <a:xfrm>
              <a:off x="5279694" y="359227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4" name="AutoShape 1814"/>
            <p:cNvSpPr>
              <a:spLocks noChangeArrowheads="1"/>
            </p:cNvSpPr>
            <p:nvPr/>
          </p:nvSpPr>
          <p:spPr bwMode="auto">
            <a:xfrm>
              <a:off x="5279694" y="364952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815"/>
            <p:cNvSpPr>
              <a:spLocks noChangeArrowheads="1"/>
            </p:cNvSpPr>
            <p:nvPr/>
          </p:nvSpPr>
          <p:spPr bwMode="auto">
            <a:xfrm>
              <a:off x="5279694" y="3708527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6" name="AutoShape 1816"/>
            <p:cNvSpPr>
              <a:spLocks noChangeArrowheads="1"/>
            </p:cNvSpPr>
            <p:nvPr/>
          </p:nvSpPr>
          <p:spPr bwMode="auto">
            <a:xfrm>
              <a:off x="5279694" y="2171741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817"/>
            <p:cNvSpPr>
              <a:spLocks noChangeArrowheads="1"/>
            </p:cNvSpPr>
            <p:nvPr/>
          </p:nvSpPr>
          <p:spPr bwMode="auto">
            <a:xfrm>
              <a:off x="5279694" y="2230746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8" name="AutoShape 1818"/>
            <p:cNvSpPr>
              <a:spLocks noChangeArrowheads="1"/>
            </p:cNvSpPr>
            <p:nvPr/>
          </p:nvSpPr>
          <p:spPr bwMode="auto">
            <a:xfrm>
              <a:off x="5279694" y="22888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819"/>
            <p:cNvSpPr>
              <a:spLocks noChangeArrowheads="1"/>
            </p:cNvSpPr>
            <p:nvPr/>
          </p:nvSpPr>
          <p:spPr bwMode="auto">
            <a:xfrm>
              <a:off x="5279694" y="2346116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820"/>
            <p:cNvSpPr>
              <a:spLocks noChangeArrowheads="1"/>
            </p:cNvSpPr>
            <p:nvPr/>
          </p:nvSpPr>
          <p:spPr bwMode="auto">
            <a:xfrm>
              <a:off x="5279694" y="24042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821"/>
            <p:cNvSpPr>
              <a:spLocks noChangeArrowheads="1"/>
            </p:cNvSpPr>
            <p:nvPr/>
          </p:nvSpPr>
          <p:spPr bwMode="auto">
            <a:xfrm>
              <a:off x="5279694" y="24623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822"/>
            <p:cNvSpPr>
              <a:spLocks noChangeArrowheads="1"/>
            </p:cNvSpPr>
            <p:nvPr/>
          </p:nvSpPr>
          <p:spPr bwMode="auto">
            <a:xfrm>
              <a:off x="5279694" y="251960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823"/>
            <p:cNvSpPr>
              <a:spLocks noChangeArrowheads="1"/>
            </p:cNvSpPr>
            <p:nvPr/>
          </p:nvSpPr>
          <p:spPr bwMode="auto">
            <a:xfrm>
              <a:off x="5279694" y="2578615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824"/>
            <p:cNvSpPr>
              <a:spLocks noChangeArrowheads="1"/>
            </p:cNvSpPr>
            <p:nvPr/>
          </p:nvSpPr>
          <p:spPr bwMode="auto">
            <a:xfrm>
              <a:off x="6954609" y="2723047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825"/>
            <p:cNvSpPr>
              <a:spLocks noChangeArrowheads="1"/>
            </p:cNvSpPr>
            <p:nvPr/>
          </p:nvSpPr>
          <p:spPr bwMode="auto">
            <a:xfrm>
              <a:off x="6954609" y="27811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826"/>
            <p:cNvSpPr>
              <a:spLocks noChangeArrowheads="1"/>
            </p:cNvSpPr>
            <p:nvPr/>
          </p:nvSpPr>
          <p:spPr bwMode="auto">
            <a:xfrm>
              <a:off x="6954609" y="2839296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827"/>
            <p:cNvSpPr>
              <a:spLocks noChangeArrowheads="1"/>
            </p:cNvSpPr>
            <p:nvPr/>
          </p:nvSpPr>
          <p:spPr bwMode="auto">
            <a:xfrm>
              <a:off x="6954609" y="28965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828"/>
            <p:cNvSpPr>
              <a:spLocks noChangeArrowheads="1"/>
            </p:cNvSpPr>
            <p:nvPr/>
          </p:nvSpPr>
          <p:spPr bwMode="auto">
            <a:xfrm>
              <a:off x="6954609" y="29546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829"/>
            <p:cNvSpPr>
              <a:spLocks noChangeArrowheads="1"/>
            </p:cNvSpPr>
            <p:nvPr/>
          </p:nvSpPr>
          <p:spPr bwMode="auto">
            <a:xfrm>
              <a:off x="6954609" y="301279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830"/>
            <p:cNvSpPr>
              <a:spLocks noChangeArrowheads="1"/>
            </p:cNvSpPr>
            <p:nvPr/>
          </p:nvSpPr>
          <p:spPr bwMode="auto">
            <a:xfrm>
              <a:off x="6954609" y="3070915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831"/>
            <p:cNvSpPr>
              <a:spLocks noChangeArrowheads="1"/>
            </p:cNvSpPr>
            <p:nvPr/>
          </p:nvSpPr>
          <p:spPr bwMode="auto">
            <a:xfrm>
              <a:off x="6954609" y="3128159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833"/>
            <p:cNvSpPr>
              <a:spLocks noChangeArrowheads="1"/>
            </p:cNvSpPr>
            <p:nvPr/>
          </p:nvSpPr>
          <p:spPr bwMode="auto">
            <a:xfrm>
              <a:off x="6866598" y="33606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834"/>
            <p:cNvSpPr>
              <a:spLocks noChangeArrowheads="1"/>
            </p:cNvSpPr>
            <p:nvPr/>
          </p:nvSpPr>
          <p:spPr bwMode="auto">
            <a:xfrm>
              <a:off x="6866598" y="341878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835"/>
            <p:cNvSpPr>
              <a:spLocks noChangeArrowheads="1"/>
            </p:cNvSpPr>
            <p:nvPr/>
          </p:nvSpPr>
          <p:spPr bwMode="auto">
            <a:xfrm>
              <a:off x="6866598" y="34760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836"/>
            <p:cNvSpPr>
              <a:spLocks noChangeArrowheads="1"/>
            </p:cNvSpPr>
            <p:nvPr/>
          </p:nvSpPr>
          <p:spPr bwMode="auto">
            <a:xfrm>
              <a:off x="6866598" y="353415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837"/>
            <p:cNvSpPr>
              <a:spLocks noChangeArrowheads="1"/>
            </p:cNvSpPr>
            <p:nvPr/>
          </p:nvSpPr>
          <p:spPr bwMode="auto">
            <a:xfrm>
              <a:off x="6866598" y="359227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838"/>
            <p:cNvSpPr>
              <a:spLocks noChangeArrowheads="1"/>
            </p:cNvSpPr>
            <p:nvPr/>
          </p:nvSpPr>
          <p:spPr bwMode="auto">
            <a:xfrm>
              <a:off x="6866598" y="364952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839"/>
            <p:cNvSpPr>
              <a:spLocks noChangeArrowheads="1"/>
            </p:cNvSpPr>
            <p:nvPr/>
          </p:nvSpPr>
          <p:spPr bwMode="auto">
            <a:xfrm>
              <a:off x="6866598" y="3708527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840"/>
            <p:cNvSpPr>
              <a:spLocks noChangeArrowheads="1"/>
            </p:cNvSpPr>
            <p:nvPr/>
          </p:nvSpPr>
          <p:spPr bwMode="auto">
            <a:xfrm>
              <a:off x="5279694" y="1533248"/>
              <a:ext cx="92547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841"/>
            <p:cNvSpPr>
              <a:spLocks noChangeArrowheads="1"/>
            </p:cNvSpPr>
            <p:nvPr/>
          </p:nvSpPr>
          <p:spPr bwMode="auto">
            <a:xfrm>
              <a:off x="5279694" y="1593134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842"/>
            <p:cNvSpPr>
              <a:spLocks noChangeArrowheads="1"/>
            </p:cNvSpPr>
            <p:nvPr/>
          </p:nvSpPr>
          <p:spPr bwMode="auto">
            <a:xfrm>
              <a:off x="5279694" y="16512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843"/>
            <p:cNvSpPr>
              <a:spLocks noChangeArrowheads="1"/>
            </p:cNvSpPr>
            <p:nvPr/>
          </p:nvSpPr>
          <p:spPr bwMode="auto">
            <a:xfrm>
              <a:off x="5279694" y="1708503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844"/>
            <p:cNvSpPr>
              <a:spLocks noChangeArrowheads="1"/>
            </p:cNvSpPr>
            <p:nvPr/>
          </p:nvSpPr>
          <p:spPr bwMode="auto">
            <a:xfrm>
              <a:off x="5279694" y="17666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845"/>
            <p:cNvSpPr>
              <a:spLocks noChangeArrowheads="1"/>
            </p:cNvSpPr>
            <p:nvPr/>
          </p:nvSpPr>
          <p:spPr bwMode="auto">
            <a:xfrm>
              <a:off x="5279694" y="1824753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846"/>
            <p:cNvSpPr>
              <a:spLocks noChangeArrowheads="1"/>
            </p:cNvSpPr>
            <p:nvPr/>
          </p:nvSpPr>
          <p:spPr bwMode="auto">
            <a:xfrm>
              <a:off x="5279694" y="188199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847"/>
            <p:cNvSpPr>
              <a:spLocks noChangeArrowheads="1"/>
            </p:cNvSpPr>
            <p:nvPr/>
          </p:nvSpPr>
          <p:spPr bwMode="auto">
            <a:xfrm>
              <a:off x="5279694" y="1941003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48"/>
            <p:cNvSpPr>
              <a:spLocks noChangeArrowheads="1"/>
            </p:cNvSpPr>
            <p:nvPr/>
          </p:nvSpPr>
          <p:spPr bwMode="auto">
            <a:xfrm>
              <a:off x="6866598" y="1533248"/>
              <a:ext cx="91640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49"/>
            <p:cNvSpPr>
              <a:spLocks noChangeArrowheads="1"/>
            </p:cNvSpPr>
            <p:nvPr/>
          </p:nvSpPr>
          <p:spPr bwMode="auto">
            <a:xfrm>
              <a:off x="6866598" y="1592253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50"/>
            <p:cNvSpPr>
              <a:spLocks noChangeArrowheads="1"/>
            </p:cNvSpPr>
            <p:nvPr/>
          </p:nvSpPr>
          <p:spPr bwMode="auto">
            <a:xfrm>
              <a:off x="6866598" y="1650378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51"/>
            <p:cNvSpPr>
              <a:spLocks noChangeArrowheads="1"/>
            </p:cNvSpPr>
            <p:nvPr/>
          </p:nvSpPr>
          <p:spPr bwMode="auto">
            <a:xfrm>
              <a:off x="6866598" y="17085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52"/>
            <p:cNvSpPr>
              <a:spLocks noChangeArrowheads="1"/>
            </p:cNvSpPr>
            <p:nvPr/>
          </p:nvSpPr>
          <p:spPr bwMode="auto">
            <a:xfrm>
              <a:off x="6866598" y="1765747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53"/>
            <p:cNvSpPr>
              <a:spLocks noChangeArrowheads="1"/>
            </p:cNvSpPr>
            <p:nvPr/>
          </p:nvSpPr>
          <p:spPr bwMode="auto">
            <a:xfrm>
              <a:off x="6866598" y="1824753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54"/>
            <p:cNvSpPr>
              <a:spLocks noChangeArrowheads="1"/>
            </p:cNvSpPr>
            <p:nvPr/>
          </p:nvSpPr>
          <p:spPr bwMode="auto">
            <a:xfrm>
              <a:off x="6866598" y="1881117"/>
              <a:ext cx="91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55"/>
            <p:cNvSpPr>
              <a:spLocks noChangeArrowheads="1"/>
            </p:cNvSpPr>
            <p:nvPr/>
          </p:nvSpPr>
          <p:spPr bwMode="auto">
            <a:xfrm>
              <a:off x="6866598" y="1940122"/>
              <a:ext cx="91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56"/>
            <p:cNvSpPr>
              <a:spLocks noChangeArrowheads="1"/>
            </p:cNvSpPr>
            <p:nvPr/>
          </p:nvSpPr>
          <p:spPr bwMode="auto">
            <a:xfrm rot="21336077">
              <a:off x="6866598" y="2143559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57"/>
            <p:cNvSpPr>
              <a:spLocks noChangeArrowheads="1"/>
            </p:cNvSpPr>
            <p:nvPr/>
          </p:nvSpPr>
          <p:spPr bwMode="auto">
            <a:xfrm rot="21336077">
              <a:off x="6866598" y="22008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58"/>
            <p:cNvSpPr>
              <a:spLocks noChangeArrowheads="1"/>
            </p:cNvSpPr>
            <p:nvPr/>
          </p:nvSpPr>
          <p:spPr bwMode="auto">
            <a:xfrm rot="21336077">
              <a:off x="6866598" y="2259809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59"/>
            <p:cNvSpPr>
              <a:spLocks noChangeArrowheads="1"/>
            </p:cNvSpPr>
            <p:nvPr/>
          </p:nvSpPr>
          <p:spPr bwMode="auto">
            <a:xfrm rot="21336077">
              <a:off x="6866598" y="2316172"/>
              <a:ext cx="91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60"/>
            <p:cNvSpPr>
              <a:spLocks noChangeArrowheads="1"/>
            </p:cNvSpPr>
            <p:nvPr/>
          </p:nvSpPr>
          <p:spPr bwMode="auto">
            <a:xfrm rot="21336077">
              <a:off x="6866598" y="2375178"/>
              <a:ext cx="91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61"/>
            <p:cNvSpPr>
              <a:spLocks noChangeArrowheads="1"/>
            </p:cNvSpPr>
            <p:nvPr/>
          </p:nvSpPr>
          <p:spPr bwMode="auto">
            <a:xfrm rot="21336077">
              <a:off x="6866598" y="24333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AutoShape 1862"/>
            <p:cNvSpPr>
              <a:spLocks noChangeArrowheads="1"/>
            </p:cNvSpPr>
            <p:nvPr/>
          </p:nvSpPr>
          <p:spPr bwMode="auto">
            <a:xfrm rot="21336077">
              <a:off x="6866598" y="2491427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AutoShape 1863"/>
            <p:cNvSpPr>
              <a:spLocks noChangeArrowheads="1"/>
            </p:cNvSpPr>
            <p:nvPr/>
          </p:nvSpPr>
          <p:spPr bwMode="auto">
            <a:xfrm rot="21336077">
              <a:off x="6866598" y="2548672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Rectangle 1864"/>
            <p:cNvSpPr>
              <a:spLocks noChangeArrowheads="1"/>
            </p:cNvSpPr>
            <p:nvPr/>
          </p:nvSpPr>
          <p:spPr bwMode="auto">
            <a:xfrm>
              <a:off x="5547353" y="3794834"/>
              <a:ext cx="24769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Rectangle 1865"/>
            <p:cNvSpPr>
              <a:spLocks noChangeArrowheads="1"/>
            </p:cNvSpPr>
            <p:nvPr/>
          </p:nvSpPr>
          <p:spPr bwMode="auto">
            <a:xfrm>
              <a:off x="6415660" y="3794834"/>
              <a:ext cx="246791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Rectangle 1866"/>
            <p:cNvSpPr>
              <a:spLocks noChangeArrowheads="1"/>
            </p:cNvSpPr>
            <p:nvPr/>
          </p:nvSpPr>
          <p:spPr bwMode="auto">
            <a:xfrm>
              <a:off x="5485655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Rectangle 1867"/>
            <p:cNvSpPr>
              <a:spLocks noChangeArrowheads="1"/>
            </p:cNvSpPr>
            <p:nvPr/>
          </p:nvSpPr>
          <p:spPr bwMode="auto">
            <a:xfrm>
              <a:off x="5424865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Rectangle 1868"/>
            <p:cNvSpPr>
              <a:spLocks noChangeArrowheads="1"/>
            </p:cNvSpPr>
            <p:nvPr/>
          </p:nvSpPr>
          <p:spPr bwMode="auto">
            <a:xfrm>
              <a:off x="5362260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Rectangle 1869"/>
            <p:cNvSpPr>
              <a:spLocks noChangeArrowheads="1"/>
            </p:cNvSpPr>
            <p:nvPr/>
          </p:nvSpPr>
          <p:spPr bwMode="auto">
            <a:xfrm>
              <a:off x="5300562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Rectangle 1870"/>
            <p:cNvSpPr>
              <a:spLocks noChangeArrowheads="1"/>
            </p:cNvSpPr>
            <p:nvPr/>
          </p:nvSpPr>
          <p:spPr bwMode="auto">
            <a:xfrm>
              <a:off x="5238864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Rectangle 1871"/>
            <p:cNvSpPr>
              <a:spLocks noChangeArrowheads="1"/>
            </p:cNvSpPr>
            <p:nvPr/>
          </p:nvSpPr>
          <p:spPr bwMode="auto">
            <a:xfrm>
              <a:off x="6936462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Rectangle 1872"/>
            <p:cNvSpPr>
              <a:spLocks noChangeArrowheads="1"/>
            </p:cNvSpPr>
            <p:nvPr/>
          </p:nvSpPr>
          <p:spPr bwMode="auto">
            <a:xfrm>
              <a:off x="6874764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Rectangle 1873"/>
            <p:cNvSpPr>
              <a:spLocks noChangeArrowheads="1"/>
            </p:cNvSpPr>
            <p:nvPr/>
          </p:nvSpPr>
          <p:spPr bwMode="auto">
            <a:xfrm>
              <a:off x="6813067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Rectangle 1874"/>
            <p:cNvSpPr>
              <a:spLocks noChangeArrowheads="1"/>
            </p:cNvSpPr>
            <p:nvPr/>
          </p:nvSpPr>
          <p:spPr bwMode="auto">
            <a:xfrm>
              <a:off x="6751369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Rectangle 1875"/>
            <p:cNvSpPr>
              <a:spLocks noChangeArrowheads="1"/>
            </p:cNvSpPr>
            <p:nvPr/>
          </p:nvSpPr>
          <p:spPr bwMode="auto">
            <a:xfrm>
              <a:off x="6690578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76"/>
            <p:cNvSpPr>
              <a:spLocks noChangeArrowheads="1"/>
            </p:cNvSpPr>
            <p:nvPr/>
          </p:nvSpPr>
          <p:spPr bwMode="auto">
            <a:xfrm>
              <a:off x="5220717" y="3882902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77"/>
            <p:cNvSpPr>
              <a:spLocks noChangeArrowheads="1"/>
            </p:cNvSpPr>
            <p:nvPr/>
          </p:nvSpPr>
          <p:spPr bwMode="auto">
            <a:xfrm>
              <a:off x="5220717" y="4143583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878"/>
            <p:cNvSpPr>
              <a:spLocks noChangeArrowheads="1"/>
            </p:cNvSpPr>
            <p:nvPr/>
          </p:nvSpPr>
          <p:spPr bwMode="auto">
            <a:xfrm>
              <a:off x="6895632" y="3911084"/>
              <a:ext cx="92547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879"/>
            <p:cNvSpPr>
              <a:spLocks noChangeArrowheads="1"/>
            </p:cNvSpPr>
            <p:nvPr/>
          </p:nvSpPr>
          <p:spPr bwMode="auto">
            <a:xfrm>
              <a:off x="6895632" y="3998271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911"/>
            <p:cNvSpPr>
              <a:spLocks noChangeArrowheads="1"/>
            </p:cNvSpPr>
            <p:nvPr/>
          </p:nvSpPr>
          <p:spPr bwMode="auto">
            <a:xfrm rot="5203622">
              <a:off x="5983934" y="457874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912"/>
            <p:cNvSpPr>
              <a:spLocks noChangeArrowheads="1"/>
            </p:cNvSpPr>
            <p:nvPr/>
          </p:nvSpPr>
          <p:spPr bwMode="auto">
            <a:xfrm rot="16168825">
              <a:off x="5951270" y="460428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913"/>
            <p:cNvSpPr>
              <a:spLocks noChangeArrowheads="1"/>
            </p:cNvSpPr>
            <p:nvPr/>
          </p:nvSpPr>
          <p:spPr bwMode="auto">
            <a:xfrm rot="5203622">
              <a:off x="5976675" y="490283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914"/>
            <p:cNvSpPr>
              <a:spLocks noChangeArrowheads="1"/>
            </p:cNvSpPr>
            <p:nvPr/>
          </p:nvSpPr>
          <p:spPr bwMode="auto">
            <a:xfrm rot="16168825">
              <a:off x="5951270" y="491604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915"/>
            <p:cNvSpPr>
              <a:spLocks noChangeArrowheads="1"/>
            </p:cNvSpPr>
            <p:nvPr/>
          </p:nvSpPr>
          <p:spPr bwMode="auto">
            <a:xfrm rot="5203622">
              <a:off x="5977115" y="4737710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916"/>
            <p:cNvSpPr>
              <a:spLocks noChangeArrowheads="1"/>
            </p:cNvSpPr>
            <p:nvPr/>
          </p:nvSpPr>
          <p:spPr bwMode="auto">
            <a:xfrm rot="16168825">
              <a:off x="5950829" y="4758846"/>
              <a:ext cx="71335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917"/>
            <p:cNvSpPr>
              <a:spLocks noChangeArrowheads="1"/>
            </p:cNvSpPr>
            <p:nvPr/>
          </p:nvSpPr>
          <p:spPr bwMode="auto">
            <a:xfrm rot="5203622">
              <a:off x="6154976" y="4591517"/>
              <a:ext cx="71335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918"/>
            <p:cNvSpPr>
              <a:spLocks noChangeArrowheads="1"/>
            </p:cNvSpPr>
            <p:nvPr/>
          </p:nvSpPr>
          <p:spPr bwMode="auto">
            <a:xfrm rot="16168825">
              <a:off x="6118670" y="4604741"/>
              <a:ext cx="7045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919"/>
            <p:cNvSpPr>
              <a:spLocks noChangeArrowheads="1"/>
            </p:cNvSpPr>
            <p:nvPr/>
          </p:nvSpPr>
          <p:spPr bwMode="auto">
            <a:xfrm rot="5203622">
              <a:off x="6155417" y="490283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920"/>
            <p:cNvSpPr>
              <a:spLocks noChangeArrowheads="1"/>
            </p:cNvSpPr>
            <p:nvPr/>
          </p:nvSpPr>
          <p:spPr bwMode="auto">
            <a:xfrm rot="16168825">
              <a:off x="6118670" y="4916501"/>
              <a:ext cx="7045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921"/>
            <p:cNvSpPr>
              <a:spLocks noChangeArrowheads="1"/>
            </p:cNvSpPr>
            <p:nvPr/>
          </p:nvSpPr>
          <p:spPr bwMode="auto">
            <a:xfrm rot="5203622">
              <a:off x="6155857" y="5054754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922"/>
            <p:cNvSpPr>
              <a:spLocks noChangeArrowheads="1"/>
            </p:cNvSpPr>
            <p:nvPr/>
          </p:nvSpPr>
          <p:spPr bwMode="auto">
            <a:xfrm rot="16168825">
              <a:off x="6119110" y="5068419"/>
              <a:ext cx="6957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923"/>
            <p:cNvSpPr>
              <a:spLocks noChangeArrowheads="1"/>
            </p:cNvSpPr>
            <p:nvPr/>
          </p:nvSpPr>
          <p:spPr bwMode="auto">
            <a:xfrm rot="5203622">
              <a:off x="6155417" y="4745196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924"/>
            <p:cNvSpPr>
              <a:spLocks noChangeArrowheads="1"/>
            </p:cNvSpPr>
            <p:nvPr/>
          </p:nvSpPr>
          <p:spPr bwMode="auto">
            <a:xfrm rot="16168825">
              <a:off x="6118230" y="4759300"/>
              <a:ext cx="71335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AutoShape 1925"/>
            <p:cNvSpPr>
              <a:spLocks noChangeArrowheads="1"/>
            </p:cNvSpPr>
            <p:nvPr/>
          </p:nvSpPr>
          <p:spPr bwMode="auto">
            <a:xfrm rot="5203622">
              <a:off x="5977115" y="5054754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AutoShape 1926"/>
            <p:cNvSpPr>
              <a:spLocks noChangeArrowheads="1"/>
            </p:cNvSpPr>
            <p:nvPr/>
          </p:nvSpPr>
          <p:spPr bwMode="auto">
            <a:xfrm rot="16168825">
              <a:off x="5951710" y="5067965"/>
              <a:ext cx="6957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5" name="Oval 1928"/>
            <p:cNvSpPr>
              <a:spLocks noChangeArrowheads="1"/>
            </p:cNvSpPr>
            <p:nvPr/>
          </p:nvSpPr>
          <p:spPr bwMode="auto">
            <a:xfrm>
              <a:off x="5641715" y="4429804"/>
              <a:ext cx="9889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6" name="Oval 1929"/>
            <p:cNvSpPr>
              <a:spLocks noChangeArrowheads="1"/>
            </p:cNvSpPr>
            <p:nvPr/>
          </p:nvSpPr>
          <p:spPr bwMode="auto">
            <a:xfrm>
              <a:off x="6428362" y="4434207"/>
              <a:ext cx="97991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27" name="Group 1930"/>
            <p:cNvGrpSpPr>
              <a:grpSpLocks/>
            </p:cNvGrpSpPr>
            <p:nvPr/>
          </p:nvGrpSpPr>
          <p:grpSpPr bwMode="auto">
            <a:xfrm>
              <a:off x="5538094" y="4607752"/>
              <a:ext cx="52625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154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5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8" name="Group 1933"/>
            <p:cNvGrpSpPr>
              <a:grpSpLocks/>
            </p:cNvGrpSpPr>
            <p:nvPr/>
          </p:nvGrpSpPr>
          <p:grpSpPr bwMode="auto">
            <a:xfrm>
              <a:off x="5263362" y="4330287"/>
              <a:ext cx="119766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51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2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3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9" name="Group 1937"/>
            <p:cNvGrpSpPr>
              <a:grpSpLocks/>
            </p:cNvGrpSpPr>
            <p:nvPr/>
          </p:nvGrpSpPr>
          <p:grpSpPr bwMode="auto">
            <a:xfrm>
              <a:off x="6704188" y="4355827"/>
              <a:ext cx="123396" cy="80142"/>
              <a:chOff x="1584" y="5232"/>
              <a:chExt cx="240" cy="192"/>
            </a:xfrm>
          </p:grpSpPr>
          <p:sp>
            <p:nvSpPr>
              <p:cNvPr id="2148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9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0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30" name="Rectangle 1941"/>
            <p:cNvSpPr>
              <a:spLocks noChangeArrowheads="1"/>
            </p:cNvSpPr>
            <p:nvPr/>
          </p:nvSpPr>
          <p:spPr bwMode="auto">
            <a:xfrm>
              <a:off x="6749554" y="3341284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Rectangle 1942"/>
            <p:cNvSpPr>
              <a:spLocks noChangeArrowheads="1"/>
            </p:cNvSpPr>
            <p:nvPr/>
          </p:nvSpPr>
          <p:spPr bwMode="auto">
            <a:xfrm>
              <a:off x="6749554" y="3371227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Rectangle 1943"/>
            <p:cNvSpPr>
              <a:spLocks noChangeArrowheads="1"/>
            </p:cNvSpPr>
            <p:nvPr/>
          </p:nvSpPr>
          <p:spPr bwMode="auto">
            <a:xfrm>
              <a:off x="6749554" y="3402051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Rectangle 1944"/>
            <p:cNvSpPr>
              <a:spLocks noChangeArrowheads="1"/>
            </p:cNvSpPr>
            <p:nvPr/>
          </p:nvSpPr>
          <p:spPr bwMode="auto">
            <a:xfrm>
              <a:off x="6749554" y="3431994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Rectangle 1945"/>
            <p:cNvSpPr>
              <a:spLocks noChangeArrowheads="1"/>
            </p:cNvSpPr>
            <p:nvPr/>
          </p:nvSpPr>
          <p:spPr bwMode="auto">
            <a:xfrm>
              <a:off x="6749554" y="3461056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Rectangle 1946"/>
            <p:cNvSpPr>
              <a:spLocks noChangeArrowheads="1"/>
            </p:cNvSpPr>
            <p:nvPr/>
          </p:nvSpPr>
          <p:spPr bwMode="auto">
            <a:xfrm>
              <a:off x="6745017" y="3576425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Rectangle 1947"/>
            <p:cNvSpPr>
              <a:spLocks noChangeArrowheads="1"/>
            </p:cNvSpPr>
            <p:nvPr/>
          </p:nvSpPr>
          <p:spPr bwMode="auto">
            <a:xfrm>
              <a:off x="6745017" y="3607249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Rectangle 1948"/>
            <p:cNvSpPr>
              <a:spLocks noChangeArrowheads="1"/>
            </p:cNvSpPr>
            <p:nvPr/>
          </p:nvSpPr>
          <p:spPr bwMode="auto">
            <a:xfrm>
              <a:off x="6745017" y="3638073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Rectangle 1949"/>
            <p:cNvSpPr>
              <a:spLocks noChangeArrowheads="1"/>
            </p:cNvSpPr>
            <p:nvPr/>
          </p:nvSpPr>
          <p:spPr bwMode="auto">
            <a:xfrm>
              <a:off x="6745017" y="3668897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950"/>
            <p:cNvSpPr>
              <a:spLocks noChangeArrowheads="1"/>
            </p:cNvSpPr>
            <p:nvPr/>
          </p:nvSpPr>
          <p:spPr bwMode="auto">
            <a:xfrm>
              <a:off x="6745017" y="3698840"/>
              <a:ext cx="9799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958"/>
            <p:cNvSpPr>
              <a:spLocks noChangeArrowheads="1"/>
            </p:cNvSpPr>
            <p:nvPr/>
          </p:nvSpPr>
          <p:spPr bwMode="auto">
            <a:xfrm>
              <a:off x="6745017" y="2458843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959"/>
            <p:cNvSpPr>
              <a:spLocks noChangeArrowheads="1"/>
            </p:cNvSpPr>
            <p:nvPr/>
          </p:nvSpPr>
          <p:spPr bwMode="auto">
            <a:xfrm>
              <a:off x="6745017" y="2491427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960"/>
            <p:cNvSpPr>
              <a:spLocks noChangeArrowheads="1"/>
            </p:cNvSpPr>
            <p:nvPr/>
          </p:nvSpPr>
          <p:spPr bwMode="auto">
            <a:xfrm>
              <a:off x="6745017" y="2520490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Rectangle 1961"/>
            <p:cNvSpPr>
              <a:spLocks noChangeArrowheads="1"/>
            </p:cNvSpPr>
            <p:nvPr/>
          </p:nvSpPr>
          <p:spPr bwMode="auto">
            <a:xfrm>
              <a:off x="6745017" y="2548672"/>
              <a:ext cx="9799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Rectangle 1962"/>
            <p:cNvSpPr>
              <a:spLocks noChangeArrowheads="1"/>
            </p:cNvSpPr>
            <p:nvPr/>
          </p:nvSpPr>
          <p:spPr bwMode="auto">
            <a:xfrm>
              <a:off x="6745017" y="2582138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AutoShape 1972"/>
            <p:cNvSpPr>
              <a:spLocks noChangeArrowheads="1"/>
            </p:cNvSpPr>
            <p:nvPr/>
          </p:nvSpPr>
          <p:spPr bwMode="auto">
            <a:xfrm>
              <a:off x="6045473" y="3012790"/>
              <a:ext cx="58976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AutoShape 1973"/>
            <p:cNvSpPr>
              <a:spLocks noChangeArrowheads="1"/>
            </p:cNvSpPr>
            <p:nvPr/>
          </p:nvSpPr>
          <p:spPr bwMode="auto">
            <a:xfrm>
              <a:off x="6045473" y="2839296"/>
              <a:ext cx="5806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AutoShape 1974"/>
            <p:cNvSpPr>
              <a:spLocks noChangeArrowheads="1"/>
            </p:cNvSpPr>
            <p:nvPr/>
          </p:nvSpPr>
          <p:spPr bwMode="auto">
            <a:xfrm>
              <a:off x="6191551" y="2839296"/>
              <a:ext cx="5806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AutoShape 1975"/>
            <p:cNvSpPr>
              <a:spLocks noChangeArrowheads="1"/>
            </p:cNvSpPr>
            <p:nvPr/>
          </p:nvSpPr>
          <p:spPr bwMode="auto">
            <a:xfrm>
              <a:off x="6191551" y="3012790"/>
              <a:ext cx="58069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AutoShape 1984"/>
            <p:cNvSpPr>
              <a:spLocks noChangeArrowheads="1"/>
            </p:cNvSpPr>
            <p:nvPr/>
          </p:nvSpPr>
          <p:spPr bwMode="auto">
            <a:xfrm rot="10800000">
              <a:off x="6260508" y="3365943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0" name="AutoShape 1985"/>
            <p:cNvSpPr>
              <a:spLocks noChangeArrowheads="1"/>
            </p:cNvSpPr>
            <p:nvPr/>
          </p:nvSpPr>
          <p:spPr bwMode="auto">
            <a:xfrm rot="10800000">
              <a:off x="6260508" y="3684749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852213" y="3621340"/>
              <a:ext cx="2903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52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448323" y="3621340"/>
              <a:ext cx="2903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53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448323" y="3418784"/>
              <a:ext cx="29034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54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56489" y="3070915"/>
              <a:ext cx="2722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55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852213" y="3418784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56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854028" y="3070915"/>
              <a:ext cx="2722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57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56489" y="2839296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58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854028" y="2839296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59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241454" y="2490547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60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867638" y="2490547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61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11512" y="2287991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62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867638" y="2287991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63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498226" y="1911060"/>
              <a:ext cx="544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64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837696" y="1911060"/>
              <a:ext cx="544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6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498226" y="1650378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66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837696" y="1650378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67" name="AutoShape 2002"/>
            <p:cNvSpPr>
              <a:spLocks noChangeArrowheads="1"/>
            </p:cNvSpPr>
            <p:nvPr/>
          </p:nvSpPr>
          <p:spPr bwMode="auto">
            <a:xfrm rot="10800000">
              <a:off x="6291357" y="1766628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AutoShape 2003"/>
            <p:cNvSpPr>
              <a:spLocks noChangeArrowheads="1"/>
            </p:cNvSpPr>
            <p:nvPr/>
          </p:nvSpPr>
          <p:spPr bwMode="auto">
            <a:xfrm rot="10800000">
              <a:off x="6259601" y="1795690"/>
              <a:ext cx="4990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Rectangle 2007"/>
            <p:cNvSpPr>
              <a:spLocks noChangeArrowheads="1"/>
            </p:cNvSpPr>
            <p:nvPr/>
          </p:nvSpPr>
          <p:spPr bwMode="auto">
            <a:xfrm>
              <a:off x="5014756" y="4201708"/>
              <a:ext cx="20596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Rectangle 2008"/>
            <p:cNvSpPr>
              <a:spLocks noChangeArrowheads="1"/>
            </p:cNvSpPr>
            <p:nvPr/>
          </p:nvSpPr>
          <p:spPr bwMode="auto">
            <a:xfrm>
              <a:off x="7013584" y="4229890"/>
              <a:ext cx="205962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1" name="Rectangle 2009"/>
            <p:cNvSpPr>
              <a:spLocks noChangeArrowheads="1"/>
            </p:cNvSpPr>
            <p:nvPr/>
          </p:nvSpPr>
          <p:spPr bwMode="auto">
            <a:xfrm>
              <a:off x="4808794" y="4201708"/>
              <a:ext cx="176020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2" name="Rectangle 2010"/>
            <p:cNvSpPr>
              <a:spLocks noChangeArrowheads="1"/>
            </p:cNvSpPr>
            <p:nvPr/>
          </p:nvSpPr>
          <p:spPr bwMode="auto">
            <a:xfrm>
              <a:off x="7278522" y="4229890"/>
              <a:ext cx="176020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3" name="Rectangle 2011"/>
            <p:cNvSpPr>
              <a:spLocks noChangeArrowheads="1"/>
            </p:cNvSpPr>
            <p:nvPr/>
          </p:nvSpPr>
          <p:spPr bwMode="auto">
            <a:xfrm>
              <a:off x="4749818" y="2229866"/>
              <a:ext cx="58976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4" name="Rectangle 2012"/>
            <p:cNvSpPr>
              <a:spLocks noChangeArrowheads="1"/>
            </p:cNvSpPr>
            <p:nvPr/>
          </p:nvSpPr>
          <p:spPr bwMode="auto">
            <a:xfrm>
              <a:off x="7484484" y="2229866"/>
              <a:ext cx="58976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5" name="Line 2020"/>
            <p:cNvSpPr>
              <a:spLocks noChangeShapeType="1"/>
            </p:cNvSpPr>
            <p:nvPr/>
          </p:nvSpPr>
          <p:spPr bwMode="auto">
            <a:xfrm>
              <a:off x="5778720" y="4657020"/>
              <a:ext cx="102527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676" name="AutoShape 2021"/>
            <p:cNvSpPr>
              <a:spLocks noChangeArrowheads="1"/>
            </p:cNvSpPr>
            <p:nvPr/>
          </p:nvSpPr>
          <p:spPr bwMode="auto">
            <a:xfrm>
              <a:off x="5778720" y="4867502"/>
              <a:ext cx="10252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7" name="AutoShape 2022"/>
            <p:cNvSpPr>
              <a:spLocks noChangeArrowheads="1"/>
            </p:cNvSpPr>
            <p:nvPr/>
          </p:nvSpPr>
          <p:spPr bwMode="auto">
            <a:xfrm>
              <a:off x="5778720" y="4569832"/>
              <a:ext cx="10252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8" name="Rectangle 2031"/>
            <p:cNvSpPr>
              <a:spLocks noChangeArrowheads="1"/>
            </p:cNvSpPr>
            <p:nvPr/>
          </p:nvSpPr>
          <p:spPr bwMode="auto">
            <a:xfrm>
              <a:off x="4778852" y="1389697"/>
              <a:ext cx="17692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679" name="Rectangle 2032"/>
            <p:cNvSpPr>
              <a:spLocks noChangeArrowheads="1"/>
            </p:cNvSpPr>
            <p:nvPr/>
          </p:nvSpPr>
          <p:spPr bwMode="auto">
            <a:xfrm>
              <a:off x="5073731" y="1389697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680" name="Rectangle 2033"/>
            <p:cNvSpPr>
              <a:spLocks noChangeArrowheads="1"/>
            </p:cNvSpPr>
            <p:nvPr/>
          </p:nvSpPr>
          <p:spPr bwMode="auto">
            <a:xfrm>
              <a:off x="7307556" y="1417879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681" name="Rectangle 2034"/>
            <p:cNvSpPr>
              <a:spLocks noChangeArrowheads="1"/>
            </p:cNvSpPr>
            <p:nvPr/>
          </p:nvSpPr>
          <p:spPr bwMode="auto">
            <a:xfrm>
              <a:off x="6954609" y="1417879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68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378459" y="3684749"/>
              <a:ext cx="226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8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378459" y="3597561"/>
              <a:ext cx="2268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8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378459" y="3481312"/>
              <a:ext cx="2268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8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378459" y="3365943"/>
              <a:ext cx="226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8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16890" y="3215346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8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16890" y="3128159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8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484748" y="3245289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8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484748" y="3158102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9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661544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9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632509" y="2896540"/>
              <a:ext cx="4627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9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16890" y="2723047"/>
              <a:ext cx="462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9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690578" y="2607677"/>
              <a:ext cx="4627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9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455714" y="269398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9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455714" y="2607677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9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543592" y="2490547"/>
              <a:ext cx="4627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9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575348" y="2316172"/>
              <a:ext cx="462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69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575348" y="2200803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69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347610" y="1795690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70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259601" y="1650378"/>
              <a:ext cx="4718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70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756945" y="1334214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0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10216" y="133421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0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762389" y="1214442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0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10216" y="1214442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05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762389" y="111404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06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10216" y="1114044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07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675286" y="4369918"/>
              <a:ext cx="5081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08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57397" y="4369918"/>
              <a:ext cx="4990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09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03541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10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250527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11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03541" y="2809353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12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250527" y="2809353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13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43790" y="4229890"/>
              <a:ext cx="780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14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867770" y="4229890"/>
              <a:ext cx="780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15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072560" y="4258952"/>
              <a:ext cx="7803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16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337498" y="4258952"/>
              <a:ext cx="7712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17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263362" y="4410429"/>
              <a:ext cx="8891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18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45017" y="4435969"/>
              <a:ext cx="8982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19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631734" y="5023383"/>
              <a:ext cx="101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20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631734" y="4729235"/>
              <a:ext cx="101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21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484616" y="4724832"/>
              <a:ext cx="100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22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484616" y="4994320"/>
              <a:ext cx="100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23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00430" y="3854720"/>
              <a:ext cx="105249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24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33545" y="3215346"/>
              <a:ext cx="11795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25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083580" y="1505947"/>
              <a:ext cx="85288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26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072692" y="3952476"/>
              <a:ext cx="1088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7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074507" y="1244385"/>
              <a:ext cx="1088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8" name="Line 2103"/>
            <p:cNvSpPr>
              <a:spLocks noChangeShapeType="1"/>
            </p:cNvSpPr>
            <p:nvPr/>
          </p:nvSpPr>
          <p:spPr bwMode="auto">
            <a:xfrm>
              <a:off x="6074507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9" name="Line 2104"/>
            <p:cNvSpPr>
              <a:spLocks noChangeShapeType="1"/>
            </p:cNvSpPr>
            <p:nvPr/>
          </p:nvSpPr>
          <p:spPr bwMode="auto">
            <a:xfrm>
              <a:off x="6221493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0" name="Line 2105"/>
            <p:cNvSpPr>
              <a:spLocks noChangeShapeType="1"/>
            </p:cNvSpPr>
            <p:nvPr/>
          </p:nvSpPr>
          <p:spPr bwMode="auto">
            <a:xfrm>
              <a:off x="6074507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1" name="Line 2106"/>
            <p:cNvSpPr>
              <a:spLocks noChangeShapeType="1"/>
            </p:cNvSpPr>
            <p:nvPr/>
          </p:nvSpPr>
          <p:spPr bwMode="auto">
            <a:xfrm>
              <a:off x="6221493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2" name="AutoShape 2111"/>
            <p:cNvSpPr>
              <a:spLocks noChangeArrowheads="1"/>
            </p:cNvSpPr>
            <p:nvPr/>
          </p:nvSpPr>
          <p:spPr bwMode="auto">
            <a:xfrm>
              <a:off x="6895632" y="4084578"/>
              <a:ext cx="92547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3" name="AutoShape 2112"/>
            <p:cNvSpPr>
              <a:spLocks noChangeArrowheads="1"/>
            </p:cNvSpPr>
            <p:nvPr/>
          </p:nvSpPr>
          <p:spPr bwMode="auto">
            <a:xfrm>
              <a:off x="6895632" y="4172646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4" name="AutoShape 2113"/>
            <p:cNvSpPr>
              <a:spLocks noChangeArrowheads="1"/>
            </p:cNvSpPr>
            <p:nvPr/>
          </p:nvSpPr>
          <p:spPr bwMode="auto">
            <a:xfrm>
              <a:off x="5220717" y="3969208"/>
              <a:ext cx="92547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5" name="AutoShape 2114"/>
            <p:cNvSpPr>
              <a:spLocks noChangeArrowheads="1"/>
            </p:cNvSpPr>
            <p:nvPr/>
          </p:nvSpPr>
          <p:spPr bwMode="auto">
            <a:xfrm>
              <a:off x="5220717" y="4056396"/>
              <a:ext cx="92547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6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991809" y="2634979"/>
              <a:ext cx="117952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37" name="Rectangle 2117"/>
            <p:cNvSpPr>
              <a:spLocks noChangeArrowheads="1"/>
            </p:cNvSpPr>
            <p:nvPr/>
          </p:nvSpPr>
          <p:spPr bwMode="auto">
            <a:xfrm>
              <a:off x="8091482" y="2966995"/>
              <a:ext cx="440958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8" name="Rectangle 2118"/>
            <p:cNvSpPr>
              <a:spLocks noChangeArrowheads="1"/>
            </p:cNvSpPr>
            <p:nvPr/>
          </p:nvSpPr>
          <p:spPr bwMode="auto">
            <a:xfrm>
              <a:off x="8091482" y="3690914"/>
              <a:ext cx="440958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9" name="Rectangle 2119"/>
            <p:cNvSpPr>
              <a:spLocks noChangeArrowheads="1"/>
            </p:cNvSpPr>
            <p:nvPr/>
          </p:nvSpPr>
          <p:spPr bwMode="auto">
            <a:xfrm>
              <a:off x="8091482" y="3517420"/>
              <a:ext cx="176020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40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26478" y="3111426"/>
              <a:ext cx="176927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41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26478" y="3836226"/>
              <a:ext cx="176927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42" name="Line 2123"/>
            <p:cNvSpPr>
              <a:spLocks noChangeShapeType="1"/>
            </p:cNvSpPr>
            <p:nvPr/>
          </p:nvSpPr>
          <p:spPr bwMode="auto">
            <a:xfrm>
              <a:off x="7679558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3" name="Line 2124"/>
            <p:cNvSpPr>
              <a:spLocks noChangeShapeType="1"/>
            </p:cNvSpPr>
            <p:nvPr/>
          </p:nvSpPr>
          <p:spPr bwMode="auto">
            <a:xfrm>
              <a:off x="7768476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4" name="Line 2125"/>
            <p:cNvSpPr>
              <a:spLocks noChangeShapeType="1"/>
            </p:cNvSpPr>
            <p:nvPr/>
          </p:nvSpPr>
          <p:spPr bwMode="auto">
            <a:xfrm flipH="1" flipV="1">
              <a:off x="7503538" y="3111426"/>
              <a:ext cx="176020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5" name="Line 2126"/>
            <p:cNvSpPr>
              <a:spLocks noChangeShapeType="1"/>
            </p:cNvSpPr>
            <p:nvPr/>
          </p:nvSpPr>
          <p:spPr bwMode="auto">
            <a:xfrm>
              <a:off x="7532572" y="3024239"/>
              <a:ext cx="558910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6" name="Line 2127"/>
            <p:cNvSpPr>
              <a:spLocks noChangeShapeType="1"/>
            </p:cNvSpPr>
            <p:nvPr/>
          </p:nvSpPr>
          <p:spPr bwMode="auto">
            <a:xfrm>
              <a:off x="7768476" y="3169551"/>
              <a:ext cx="264031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7" name="Line 2129"/>
            <p:cNvSpPr>
              <a:spLocks noChangeShapeType="1"/>
            </p:cNvSpPr>
            <p:nvPr/>
          </p:nvSpPr>
          <p:spPr bwMode="auto">
            <a:xfrm flipH="1" flipV="1">
              <a:off x="7473596" y="3777220"/>
              <a:ext cx="20596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8" name="Line 2130"/>
            <p:cNvSpPr>
              <a:spLocks noChangeShapeType="1"/>
            </p:cNvSpPr>
            <p:nvPr/>
          </p:nvSpPr>
          <p:spPr bwMode="auto">
            <a:xfrm>
              <a:off x="7768476" y="3836226"/>
              <a:ext cx="264031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9" name="Line 2131"/>
            <p:cNvSpPr>
              <a:spLocks noChangeShapeType="1"/>
            </p:cNvSpPr>
            <p:nvPr/>
          </p:nvSpPr>
          <p:spPr bwMode="auto">
            <a:xfrm>
              <a:off x="7385586" y="374903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50" name="Line 2132"/>
            <p:cNvSpPr>
              <a:spLocks noChangeShapeType="1"/>
            </p:cNvSpPr>
            <p:nvPr/>
          </p:nvSpPr>
          <p:spPr bwMode="auto">
            <a:xfrm>
              <a:off x="7385586" y="3836226"/>
              <a:ext cx="646920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51" name="Rectangle 2209"/>
            <p:cNvSpPr>
              <a:spLocks noChangeArrowheads="1"/>
            </p:cNvSpPr>
            <p:nvPr/>
          </p:nvSpPr>
          <p:spPr bwMode="auto">
            <a:xfrm>
              <a:off x="8091482" y="4096026"/>
              <a:ext cx="29034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2" name="Rectangle 2212"/>
            <p:cNvSpPr>
              <a:spLocks noChangeArrowheads="1"/>
            </p:cNvSpPr>
            <p:nvPr/>
          </p:nvSpPr>
          <p:spPr bwMode="auto">
            <a:xfrm>
              <a:off x="7532572" y="3604607"/>
              <a:ext cx="29034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3" name="Rectangle 2330"/>
            <p:cNvSpPr>
              <a:spLocks noChangeArrowheads="1"/>
            </p:cNvSpPr>
            <p:nvPr/>
          </p:nvSpPr>
          <p:spPr bwMode="auto">
            <a:xfrm rot="591949">
              <a:off x="7562514" y="3053301"/>
              <a:ext cx="440958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4" name="Rectangle 2333"/>
            <p:cNvSpPr>
              <a:spLocks noChangeArrowheads="1"/>
            </p:cNvSpPr>
            <p:nvPr/>
          </p:nvSpPr>
          <p:spPr bwMode="auto">
            <a:xfrm rot="885259">
              <a:off x="7625710" y="3054157"/>
              <a:ext cx="411924" cy="2818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55" name="Rectangle 2336"/>
            <p:cNvSpPr>
              <a:spLocks noChangeArrowheads="1"/>
            </p:cNvSpPr>
            <p:nvPr/>
          </p:nvSpPr>
          <p:spPr bwMode="auto">
            <a:xfrm rot="591949">
              <a:off x="7915462" y="3139608"/>
              <a:ext cx="58069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6" name="Rectangle 2337"/>
            <p:cNvSpPr>
              <a:spLocks noChangeArrowheads="1"/>
            </p:cNvSpPr>
            <p:nvPr/>
          </p:nvSpPr>
          <p:spPr bwMode="auto">
            <a:xfrm rot="591949">
              <a:off x="7797510" y="3111426"/>
              <a:ext cx="58069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7" name="Rectangle 2338"/>
            <p:cNvSpPr>
              <a:spLocks noChangeArrowheads="1"/>
            </p:cNvSpPr>
            <p:nvPr/>
          </p:nvSpPr>
          <p:spPr bwMode="auto">
            <a:xfrm rot="591949">
              <a:off x="7650524" y="3111426"/>
              <a:ext cx="5897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8" name="Rectangle 2341"/>
            <p:cNvSpPr>
              <a:spLocks noChangeArrowheads="1"/>
            </p:cNvSpPr>
            <p:nvPr/>
          </p:nvSpPr>
          <p:spPr bwMode="auto">
            <a:xfrm rot="591949">
              <a:off x="7915462" y="3894351"/>
              <a:ext cx="5806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9" name="Rectangle 2342"/>
            <p:cNvSpPr>
              <a:spLocks noChangeArrowheads="1"/>
            </p:cNvSpPr>
            <p:nvPr/>
          </p:nvSpPr>
          <p:spPr bwMode="auto">
            <a:xfrm rot="591949">
              <a:off x="7797510" y="3864408"/>
              <a:ext cx="5806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0" name="Rectangle 2343"/>
            <p:cNvSpPr>
              <a:spLocks noChangeArrowheads="1"/>
            </p:cNvSpPr>
            <p:nvPr/>
          </p:nvSpPr>
          <p:spPr bwMode="auto">
            <a:xfrm rot="591949">
              <a:off x="7650524" y="3864408"/>
              <a:ext cx="5897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1" name="Text Box 2365"/>
            <p:cNvSpPr txBox="1">
              <a:spLocks noChangeArrowheads="1"/>
            </p:cNvSpPr>
            <p:nvPr/>
          </p:nvSpPr>
          <p:spPr bwMode="auto">
            <a:xfrm>
              <a:off x="8120516" y="4125089"/>
              <a:ext cx="20596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762" name="Text Box 2367"/>
            <p:cNvSpPr txBox="1">
              <a:spLocks noChangeArrowheads="1"/>
            </p:cNvSpPr>
            <p:nvPr/>
          </p:nvSpPr>
          <p:spPr bwMode="auto">
            <a:xfrm>
              <a:off x="7738534" y="2994296"/>
              <a:ext cx="20596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63" name="Text Box 2390"/>
            <p:cNvSpPr txBox="1">
              <a:spLocks noChangeArrowheads="1"/>
            </p:cNvSpPr>
            <p:nvPr/>
          </p:nvSpPr>
          <p:spPr bwMode="auto">
            <a:xfrm>
              <a:off x="7738534" y="3777220"/>
              <a:ext cx="235904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4" name="Text Box 2419"/>
            <p:cNvSpPr txBox="1">
              <a:spLocks noChangeArrowheads="1"/>
            </p:cNvSpPr>
            <p:nvPr/>
          </p:nvSpPr>
          <p:spPr bwMode="auto">
            <a:xfrm>
              <a:off x="7679558" y="3599323"/>
              <a:ext cx="88917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5" name="Rectangle 2509"/>
            <p:cNvSpPr>
              <a:spLocks noChangeArrowheads="1"/>
            </p:cNvSpPr>
            <p:nvPr/>
          </p:nvSpPr>
          <p:spPr bwMode="auto">
            <a:xfrm>
              <a:off x="7532572" y="3140489"/>
              <a:ext cx="29942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6" name="AutoShape 2511"/>
            <p:cNvSpPr>
              <a:spLocks noChangeArrowheads="1"/>
            </p:cNvSpPr>
            <p:nvPr/>
          </p:nvSpPr>
          <p:spPr bwMode="auto">
            <a:xfrm>
              <a:off x="5572758" y="3616056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7" name="AutoShape 2512"/>
            <p:cNvSpPr>
              <a:spLocks noChangeArrowheads="1"/>
            </p:cNvSpPr>
            <p:nvPr/>
          </p:nvSpPr>
          <p:spPr bwMode="auto">
            <a:xfrm>
              <a:off x="5572758" y="350068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8" name="AutoShape 2513"/>
            <p:cNvSpPr>
              <a:spLocks noChangeArrowheads="1"/>
            </p:cNvSpPr>
            <p:nvPr/>
          </p:nvSpPr>
          <p:spPr bwMode="auto">
            <a:xfrm>
              <a:off x="5572758" y="3006625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9" name="AutoShape 2514"/>
            <p:cNvSpPr>
              <a:spLocks noChangeArrowheads="1"/>
            </p:cNvSpPr>
            <p:nvPr/>
          </p:nvSpPr>
          <p:spPr bwMode="auto">
            <a:xfrm>
              <a:off x="5572758" y="2890376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0" name="AutoShape 2515"/>
            <p:cNvSpPr>
              <a:spLocks noChangeArrowheads="1"/>
            </p:cNvSpPr>
            <p:nvPr/>
          </p:nvSpPr>
          <p:spPr bwMode="auto">
            <a:xfrm>
              <a:off x="5572758" y="2427138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1" name="AutoShape 2516"/>
            <p:cNvSpPr>
              <a:spLocks noChangeArrowheads="1"/>
            </p:cNvSpPr>
            <p:nvPr/>
          </p:nvSpPr>
          <p:spPr bwMode="auto">
            <a:xfrm>
              <a:off x="5572758" y="2340831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772" name="Group 2576"/>
            <p:cNvGrpSpPr>
              <a:grpSpLocks/>
            </p:cNvGrpSpPr>
            <p:nvPr/>
          </p:nvGrpSpPr>
          <p:grpSpPr bwMode="auto">
            <a:xfrm>
              <a:off x="7527128" y="3970970"/>
              <a:ext cx="82567" cy="199034"/>
              <a:chOff x="3203" y="3606"/>
              <a:chExt cx="91" cy="273"/>
            </a:xfrm>
          </p:grpSpPr>
          <p:sp>
            <p:nvSpPr>
              <p:cNvPr id="2142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3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5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6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3" name="Group 2577"/>
            <p:cNvGrpSpPr>
              <a:grpSpLocks/>
            </p:cNvGrpSpPr>
            <p:nvPr/>
          </p:nvGrpSpPr>
          <p:grpSpPr bwMode="auto">
            <a:xfrm>
              <a:off x="7939052" y="4050231"/>
              <a:ext cx="82567" cy="199915"/>
              <a:chOff x="3203" y="3606"/>
              <a:chExt cx="91" cy="273"/>
            </a:xfrm>
          </p:grpSpPr>
          <p:sp>
            <p:nvSpPr>
              <p:cNvPr id="2136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7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8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9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0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4" name="Group 2584"/>
            <p:cNvGrpSpPr>
              <a:grpSpLocks/>
            </p:cNvGrpSpPr>
            <p:nvPr/>
          </p:nvGrpSpPr>
          <p:grpSpPr bwMode="auto">
            <a:xfrm>
              <a:off x="7609695" y="3171312"/>
              <a:ext cx="81659" cy="199915"/>
              <a:chOff x="3203" y="3606"/>
              <a:chExt cx="91" cy="273"/>
            </a:xfrm>
          </p:grpSpPr>
          <p:sp>
            <p:nvSpPr>
              <p:cNvPr id="2130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1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2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3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4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5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5" name="Group 2591"/>
            <p:cNvGrpSpPr>
              <a:grpSpLocks/>
            </p:cNvGrpSpPr>
            <p:nvPr/>
          </p:nvGrpSpPr>
          <p:grpSpPr bwMode="auto">
            <a:xfrm>
              <a:off x="7939052" y="3211824"/>
              <a:ext cx="82567" cy="199034"/>
              <a:chOff x="3203" y="3606"/>
              <a:chExt cx="91" cy="273"/>
            </a:xfrm>
          </p:grpSpPr>
          <p:sp>
            <p:nvSpPr>
              <p:cNvPr id="2124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5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6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7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8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9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776" name="AutoShape 2604"/>
            <p:cNvSpPr>
              <a:spLocks noChangeArrowheads="1"/>
            </p:cNvSpPr>
            <p:nvPr/>
          </p:nvSpPr>
          <p:spPr bwMode="auto">
            <a:xfrm>
              <a:off x="5552797" y="180449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7" name="AutoShape 2605"/>
            <p:cNvSpPr>
              <a:spLocks noChangeArrowheads="1"/>
            </p:cNvSpPr>
            <p:nvPr/>
          </p:nvSpPr>
          <p:spPr bwMode="auto">
            <a:xfrm>
              <a:off x="5552797" y="183532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8" name="AutoShape 2606"/>
            <p:cNvSpPr>
              <a:spLocks noChangeArrowheads="1"/>
            </p:cNvSpPr>
            <p:nvPr/>
          </p:nvSpPr>
          <p:spPr bwMode="auto">
            <a:xfrm>
              <a:off x="5552797" y="186614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607"/>
            <p:cNvSpPr>
              <a:spLocks noChangeArrowheads="1"/>
            </p:cNvSpPr>
            <p:nvPr/>
          </p:nvSpPr>
          <p:spPr bwMode="auto">
            <a:xfrm>
              <a:off x="5552797" y="1896088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AutoShape 2608"/>
            <p:cNvSpPr>
              <a:spLocks noChangeArrowheads="1"/>
            </p:cNvSpPr>
            <p:nvPr/>
          </p:nvSpPr>
          <p:spPr bwMode="auto">
            <a:xfrm>
              <a:off x="5552797" y="1928673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1" name="AutoShape 2609"/>
            <p:cNvSpPr>
              <a:spLocks noChangeArrowheads="1"/>
            </p:cNvSpPr>
            <p:nvPr/>
          </p:nvSpPr>
          <p:spPr bwMode="auto">
            <a:xfrm>
              <a:off x="5552797" y="1773674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Line 2673"/>
            <p:cNvSpPr>
              <a:spLocks noChangeShapeType="1"/>
            </p:cNvSpPr>
            <p:nvPr/>
          </p:nvSpPr>
          <p:spPr bwMode="auto">
            <a:xfrm>
              <a:off x="6333093" y="4657020"/>
              <a:ext cx="10252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3" name="AutoShape 2674"/>
            <p:cNvSpPr>
              <a:spLocks noChangeArrowheads="1"/>
            </p:cNvSpPr>
            <p:nvPr/>
          </p:nvSpPr>
          <p:spPr bwMode="auto">
            <a:xfrm>
              <a:off x="6333093" y="4867502"/>
              <a:ext cx="10252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AutoShape 2675"/>
            <p:cNvSpPr>
              <a:spLocks noChangeArrowheads="1"/>
            </p:cNvSpPr>
            <p:nvPr/>
          </p:nvSpPr>
          <p:spPr bwMode="auto">
            <a:xfrm>
              <a:off x="6333093" y="4569832"/>
              <a:ext cx="10252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5" name="4 Elipse"/>
            <p:cNvSpPr>
              <a:spLocks noChangeArrowheads="1"/>
            </p:cNvSpPr>
            <p:nvPr/>
          </p:nvSpPr>
          <p:spPr bwMode="auto">
            <a:xfrm>
              <a:off x="6079951" y="1603702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6" name="749 Elipse"/>
            <p:cNvSpPr>
              <a:spLocks noChangeArrowheads="1"/>
            </p:cNvSpPr>
            <p:nvPr/>
          </p:nvSpPr>
          <p:spPr bwMode="auto">
            <a:xfrm>
              <a:off x="5823179" y="3777220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7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9698" y="3771056"/>
              <a:ext cx="66235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88" name="751 Elipse"/>
            <p:cNvSpPr>
              <a:spLocks noChangeArrowheads="1"/>
            </p:cNvSpPr>
            <p:nvPr/>
          </p:nvSpPr>
          <p:spPr bwMode="auto">
            <a:xfrm>
              <a:off x="5772369" y="4354066"/>
              <a:ext cx="5716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9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4889" y="4352304"/>
              <a:ext cx="66234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0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5928" y="403526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1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4032" y="4035260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92" name="755 Elipse"/>
            <p:cNvSpPr>
              <a:spLocks noChangeArrowheads="1"/>
            </p:cNvSpPr>
            <p:nvPr/>
          </p:nvSpPr>
          <p:spPr bwMode="auto">
            <a:xfrm>
              <a:off x="5600885" y="3328073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93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4378" y="354384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4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0792" y="3467221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5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0792" y="3540318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6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2159" y="2853387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7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3067" y="2961711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8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6212" y="2941455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9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2719" y="2712478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0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4752" y="2756512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1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861" y="2372536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2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3627" y="2621768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3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0769" y="2155889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4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4246" y="222282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5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783" y="2317934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6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861" y="1966542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7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2602" y="1693531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8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5134" y="1712906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9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2926" y="1334214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10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9698" y="1337737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11" name="Line 2526"/>
            <p:cNvSpPr>
              <a:spLocks noChangeShapeType="1"/>
            </p:cNvSpPr>
            <p:nvPr/>
          </p:nvSpPr>
          <p:spPr bwMode="auto">
            <a:xfrm>
              <a:off x="6159795" y="530520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2" name="Line 2527"/>
            <p:cNvSpPr>
              <a:spLocks noChangeShapeType="1"/>
            </p:cNvSpPr>
            <p:nvPr/>
          </p:nvSpPr>
          <p:spPr bwMode="auto">
            <a:xfrm>
              <a:off x="5007497" y="5744659"/>
              <a:ext cx="1146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3" name="Line 2529"/>
            <p:cNvSpPr>
              <a:spLocks noChangeShapeType="1"/>
            </p:cNvSpPr>
            <p:nvPr/>
          </p:nvSpPr>
          <p:spPr bwMode="auto">
            <a:xfrm>
              <a:off x="4760706" y="530520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4" name="Line 2530"/>
            <p:cNvSpPr>
              <a:spLocks noChangeShapeType="1"/>
            </p:cNvSpPr>
            <p:nvPr/>
          </p:nvSpPr>
          <p:spPr bwMode="auto">
            <a:xfrm flipH="1">
              <a:off x="4760706" y="5305200"/>
              <a:ext cx="13990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5" name="Line 2531"/>
            <p:cNvSpPr>
              <a:spLocks noChangeShapeType="1"/>
            </p:cNvSpPr>
            <p:nvPr/>
          </p:nvSpPr>
          <p:spPr bwMode="auto">
            <a:xfrm flipH="1" flipV="1">
              <a:off x="4760706" y="5464603"/>
              <a:ext cx="246791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6" name="Rectangle 3271"/>
            <p:cNvSpPr>
              <a:spLocks noChangeArrowheads="1"/>
            </p:cNvSpPr>
            <p:nvPr/>
          </p:nvSpPr>
          <p:spPr bwMode="auto">
            <a:xfrm>
              <a:off x="5871267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817" name="Rectangle 3272"/>
            <p:cNvSpPr>
              <a:spLocks noChangeArrowheads="1"/>
            </p:cNvSpPr>
            <p:nvPr/>
          </p:nvSpPr>
          <p:spPr bwMode="auto">
            <a:xfrm>
              <a:off x="5583646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8" name="Rectangle 3273"/>
            <p:cNvSpPr>
              <a:spLocks noChangeArrowheads="1"/>
            </p:cNvSpPr>
            <p:nvPr/>
          </p:nvSpPr>
          <p:spPr bwMode="auto">
            <a:xfrm>
              <a:off x="5295118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819" name="Text Box 3276"/>
            <p:cNvSpPr txBox="1">
              <a:spLocks noChangeArrowheads="1"/>
            </p:cNvSpPr>
            <p:nvPr/>
          </p:nvSpPr>
          <p:spPr bwMode="auto">
            <a:xfrm>
              <a:off x="5583646" y="5756108"/>
              <a:ext cx="19326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820" name="Text Box 3277"/>
            <p:cNvSpPr txBox="1">
              <a:spLocks noChangeArrowheads="1"/>
            </p:cNvSpPr>
            <p:nvPr/>
          </p:nvSpPr>
          <p:spPr bwMode="auto">
            <a:xfrm>
              <a:off x="5862194" y="5758750"/>
              <a:ext cx="193259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821" name="Rectangle 3279"/>
            <p:cNvSpPr>
              <a:spLocks noChangeArrowheads="1"/>
            </p:cNvSpPr>
            <p:nvPr/>
          </p:nvSpPr>
          <p:spPr bwMode="auto">
            <a:xfrm rot="18686630">
              <a:off x="6106126" y="5719068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2" name="Text Box 3280"/>
            <p:cNvSpPr txBox="1">
              <a:spLocks noChangeArrowheads="1"/>
            </p:cNvSpPr>
            <p:nvPr/>
          </p:nvSpPr>
          <p:spPr bwMode="auto">
            <a:xfrm rot="18746806">
              <a:off x="6100027" y="5696185"/>
              <a:ext cx="187585" cy="122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823" name="Group 3338"/>
            <p:cNvGrpSpPr>
              <a:grpSpLocks/>
            </p:cNvGrpSpPr>
            <p:nvPr/>
          </p:nvGrpSpPr>
          <p:grpSpPr bwMode="auto">
            <a:xfrm>
              <a:off x="5054678" y="5345711"/>
              <a:ext cx="30849" cy="163806"/>
              <a:chOff x="1344" y="5904"/>
              <a:chExt cx="48" cy="240"/>
            </a:xfrm>
          </p:grpSpPr>
          <p:sp>
            <p:nvSpPr>
              <p:cNvPr id="2121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2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3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24" name="Group 3342"/>
            <p:cNvGrpSpPr>
              <a:grpSpLocks/>
            </p:cNvGrpSpPr>
            <p:nvPr/>
          </p:nvGrpSpPr>
          <p:grpSpPr bwMode="auto">
            <a:xfrm>
              <a:off x="5051956" y="5545626"/>
              <a:ext cx="30849" cy="163806"/>
              <a:chOff x="1344" y="5904"/>
              <a:chExt cx="48" cy="240"/>
            </a:xfrm>
          </p:grpSpPr>
          <p:sp>
            <p:nvSpPr>
              <p:cNvPr id="2118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19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0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25" name="Text Box 3346"/>
            <p:cNvSpPr txBox="1">
              <a:spLocks noChangeArrowheads="1"/>
            </p:cNvSpPr>
            <p:nvPr/>
          </p:nvSpPr>
          <p:spPr bwMode="auto">
            <a:xfrm>
              <a:off x="4886823" y="5345711"/>
              <a:ext cx="1869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26" name="Text Box 3347"/>
            <p:cNvSpPr txBox="1">
              <a:spLocks noChangeArrowheads="1"/>
            </p:cNvSpPr>
            <p:nvPr/>
          </p:nvSpPr>
          <p:spPr bwMode="auto">
            <a:xfrm>
              <a:off x="4884102" y="5545626"/>
              <a:ext cx="1869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27" name="Text Box 3363"/>
            <p:cNvSpPr txBox="1">
              <a:spLocks noChangeArrowheads="1"/>
            </p:cNvSpPr>
            <p:nvPr/>
          </p:nvSpPr>
          <p:spPr bwMode="auto">
            <a:xfrm>
              <a:off x="5090063" y="5116247"/>
              <a:ext cx="872843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28" name="AutoShape 3398"/>
            <p:cNvSpPr>
              <a:spLocks noChangeArrowheads="1"/>
            </p:cNvSpPr>
            <p:nvPr/>
          </p:nvSpPr>
          <p:spPr bwMode="auto">
            <a:xfrm>
              <a:off x="5255196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9" name="Text Box 3399"/>
            <p:cNvSpPr txBox="1">
              <a:spLocks noChangeArrowheads="1"/>
            </p:cNvSpPr>
            <p:nvPr/>
          </p:nvSpPr>
          <p:spPr bwMode="auto">
            <a:xfrm>
              <a:off x="5254289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30" name="AutoShape 3400"/>
            <p:cNvSpPr>
              <a:spLocks noChangeArrowheads="1"/>
            </p:cNvSpPr>
            <p:nvPr/>
          </p:nvSpPr>
          <p:spPr bwMode="auto">
            <a:xfrm>
              <a:off x="5255196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1" name="Text Box 3401"/>
            <p:cNvSpPr txBox="1">
              <a:spLocks noChangeArrowheads="1"/>
            </p:cNvSpPr>
            <p:nvPr/>
          </p:nvSpPr>
          <p:spPr bwMode="auto">
            <a:xfrm>
              <a:off x="5254289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32" name="AutoShape 3402"/>
            <p:cNvSpPr>
              <a:spLocks noChangeArrowheads="1"/>
            </p:cNvSpPr>
            <p:nvPr/>
          </p:nvSpPr>
          <p:spPr bwMode="auto">
            <a:xfrm>
              <a:off x="5460250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3" name="Text Box 3403"/>
            <p:cNvSpPr txBox="1">
              <a:spLocks noChangeArrowheads="1"/>
            </p:cNvSpPr>
            <p:nvPr/>
          </p:nvSpPr>
          <p:spPr bwMode="auto">
            <a:xfrm>
              <a:off x="5460250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34" name="AutoShape 3404"/>
            <p:cNvSpPr>
              <a:spLocks noChangeArrowheads="1"/>
            </p:cNvSpPr>
            <p:nvPr/>
          </p:nvSpPr>
          <p:spPr bwMode="auto">
            <a:xfrm>
              <a:off x="5461158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5" name="Text Box 3405"/>
            <p:cNvSpPr txBox="1">
              <a:spLocks noChangeArrowheads="1"/>
            </p:cNvSpPr>
            <p:nvPr/>
          </p:nvSpPr>
          <p:spPr bwMode="auto">
            <a:xfrm>
              <a:off x="5460250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36" name="AutoShape 3406"/>
            <p:cNvSpPr>
              <a:spLocks noChangeArrowheads="1"/>
            </p:cNvSpPr>
            <p:nvPr/>
          </p:nvSpPr>
          <p:spPr bwMode="auto">
            <a:xfrm>
              <a:off x="5667119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7" name="Text Box 3407"/>
            <p:cNvSpPr txBox="1">
              <a:spLocks noChangeArrowheads="1"/>
            </p:cNvSpPr>
            <p:nvPr/>
          </p:nvSpPr>
          <p:spPr bwMode="auto">
            <a:xfrm>
              <a:off x="5666212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38" name="AutoShape 3408"/>
            <p:cNvSpPr>
              <a:spLocks noChangeArrowheads="1"/>
            </p:cNvSpPr>
            <p:nvPr/>
          </p:nvSpPr>
          <p:spPr bwMode="auto">
            <a:xfrm>
              <a:off x="5667119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9" name="Text Box 3409"/>
            <p:cNvSpPr txBox="1">
              <a:spLocks noChangeArrowheads="1"/>
            </p:cNvSpPr>
            <p:nvPr/>
          </p:nvSpPr>
          <p:spPr bwMode="auto">
            <a:xfrm>
              <a:off x="5666212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40" name="AutoShape 3410"/>
            <p:cNvSpPr>
              <a:spLocks noChangeArrowheads="1"/>
            </p:cNvSpPr>
            <p:nvPr/>
          </p:nvSpPr>
          <p:spPr bwMode="auto">
            <a:xfrm>
              <a:off x="5913911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1" name="Text Box 3411"/>
            <p:cNvSpPr txBox="1">
              <a:spLocks noChangeArrowheads="1"/>
            </p:cNvSpPr>
            <p:nvPr/>
          </p:nvSpPr>
          <p:spPr bwMode="auto">
            <a:xfrm>
              <a:off x="5913004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42" name="AutoShape 3412"/>
            <p:cNvSpPr>
              <a:spLocks noChangeArrowheads="1"/>
            </p:cNvSpPr>
            <p:nvPr/>
          </p:nvSpPr>
          <p:spPr bwMode="auto">
            <a:xfrm>
              <a:off x="5913911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3" name="Text Box 3413"/>
            <p:cNvSpPr txBox="1">
              <a:spLocks noChangeArrowheads="1"/>
            </p:cNvSpPr>
            <p:nvPr/>
          </p:nvSpPr>
          <p:spPr bwMode="auto">
            <a:xfrm>
              <a:off x="5913004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44" name="Line 2134"/>
            <p:cNvSpPr>
              <a:spLocks noChangeShapeType="1"/>
            </p:cNvSpPr>
            <p:nvPr/>
          </p:nvSpPr>
          <p:spPr bwMode="auto">
            <a:xfrm>
              <a:off x="7972623" y="533690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5" name="Line 2135"/>
            <p:cNvSpPr>
              <a:spLocks noChangeShapeType="1"/>
            </p:cNvSpPr>
            <p:nvPr/>
          </p:nvSpPr>
          <p:spPr bwMode="auto">
            <a:xfrm>
              <a:off x="6531797" y="533690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6" name="Line 2136"/>
            <p:cNvSpPr>
              <a:spLocks noChangeShapeType="1"/>
            </p:cNvSpPr>
            <p:nvPr/>
          </p:nvSpPr>
          <p:spPr bwMode="auto">
            <a:xfrm>
              <a:off x="6531797" y="5771080"/>
              <a:ext cx="1146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7" name="Line 2137"/>
            <p:cNvSpPr>
              <a:spLocks noChangeShapeType="1"/>
            </p:cNvSpPr>
            <p:nvPr/>
          </p:nvSpPr>
          <p:spPr bwMode="auto">
            <a:xfrm flipV="1">
              <a:off x="7678651" y="5511279"/>
              <a:ext cx="293972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8" name="Line 2138"/>
            <p:cNvSpPr>
              <a:spLocks noChangeShapeType="1"/>
            </p:cNvSpPr>
            <p:nvPr/>
          </p:nvSpPr>
          <p:spPr bwMode="auto">
            <a:xfrm>
              <a:off x="6531797" y="5336905"/>
              <a:ext cx="14408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9" name="Rectangle 2140"/>
            <p:cNvSpPr>
              <a:spLocks noChangeArrowheads="1"/>
            </p:cNvSpPr>
            <p:nvPr/>
          </p:nvSpPr>
          <p:spPr bwMode="auto">
            <a:xfrm>
              <a:off x="6531797" y="5191592"/>
              <a:ext cx="14698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0" name="Rectangle 2141"/>
            <p:cNvSpPr>
              <a:spLocks noChangeArrowheads="1"/>
            </p:cNvSpPr>
            <p:nvPr/>
          </p:nvSpPr>
          <p:spPr bwMode="auto">
            <a:xfrm>
              <a:off x="6738666" y="5191592"/>
              <a:ext cx="35204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1" name="Rectangle 2142"/>
            <p:cNvSpPr>
              <a:spLocks noChangeArrowheads="1"/>
            </p:cNvSpPr>
            <p:nvPr/>
          </p:nvSpPr>
          <p:spPr bwMode="auto">
            <a:xfrm>
              <a:off x="7148775" y="5191592"/>
              <a:ext cx="17783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2" name="Rectangle 2143"/>
            <p:cNvSpPr>
              <a:spLocks noChangeArrowheads="1"/>
            </p:cNvSpPr>
            <p:nvPr/>
          </p:nvSpPr>
          <p:spPr bwMode="auto">
            <a:xfrm>
              <a:off x="7384679" y="5191592"/>
              <a:ext cx="17602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3" name="Rectangle 2144"/>
            <p:cNvSpPr>
              <a:spLocks noChangeArrowheads="1"/>
            </p:cNvSpPr>
            <p:nvPr/>
          </p:nvSpPr>
          <p:spPr bwMode="auto">
            <a:xfrm>
              <a:off x="7620582" y="5191592"/>
              <a:ext cx="32300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4" name="Rectangle 2145"/>
            <p:cNvSpPr>
              <a:spLocks noChangeArrowheads="1"/>
            </p:cNvSpPr>
            <p:nvPr/>
          </p:nvSpPr>
          <p:spPr bwMode="auto">
            <a:xfrm>
              <a:off x="667878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5" name="Rectangle 2150"/>
            <p:cNvSpPr>
              <a:spLocks noChangeArrowheads="1"/>
            </p:cNvSpPr>
            <p:nvPr/>
          </p:nvSpPr>
          <p:spPr bwMode="auto">
            <a:xfrm>
              <a:off x="667878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6" name="Rectangle 2151"/>
            <p:cNvSpPr>
              <a:spLocks noChangeArrowheads="1"/>
            </p:cNvSpPr>
            <p:nvPr/>
          </p:nvSpPr>
          <p:spPr bwMode="auto">
            <a:xfrm>
              <a:off x="6678783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7" name="Rectangle 2152"/>
            <p:cNvSpPr>
              <a:spLocks noChangeArrowheads="1"/>
            </p:cNvSpPr>
            <p:nvPr/>
          </p:nvSpPr>
          <p:spPr bwMode="auto">
            <a:xfrm>
              <a:off x="779660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8" name="Rectangle 2153"/>
            <p:cNvSpPr>
              <a:spLocks noChangeArrowheads="1"/>
            </p:cNvSpPr>
            <p:nvPr/>
          </p:nvSpPr>
          <p:spPr bwMode="auto">
            <a:xfrm>
              <a:off x="779660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9" name="Rectangle 2154"/>
            <p:cNvSpPr>
              <a:spLocks noChangeArrowheads="1"/>
            </p:cNvSpPr>
            <p:nvPr/>
          </p:nvSpPr>
          <p:spPr bwMode="auto">
            <a:xfrm rot="19251360">
              <a:off x="7761217" y="5652188"/>
              <a:ext cx="2903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0" name="Rectangle 2155"/>
            <p:cNvSpPr>
              <a:spLocks noChangeArrowheads="1"/>
            </p:cNvSpPr>
            <p:nvPr/>
          </p:nvSpPr>
          <p:spPr bwMode="auto">
            <a:xfrm>
              <a:off x="7032638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1" name="Rectangle 2157"/>
            <p:cNvSpPr>
              <a:spLocks noChangeArrowheads="1"/>
            </p:cNvSpPr>
            <p:nvPr/>
          </p:nvSpPr>
          <p:spPr bwMode="auto">
            <a:xfrm>
              <a:off x="7032638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2" name="Rectangle 2160"/>
            <p:cNvSpPr>
              <a:spLocks noChangeArrowheads="1"/>
            </p:cNvSpPr>
            <p:nvPr/>
          </p:nvSpPr>
          <p:spPr bwMode="auto">
            <a:xfrm>
              <a:off x="7032638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3" name="Rectangle 2163"/>
            <p:cNvSpPr>
              <a:spLocks noChangeArrowheads="1"/>
            </p:cNvSpPr>
            <p:nvPr/>
          </p:nvSpPr>
          <p:spPr bwMode="auto">
            <a:xfrm>
              <a:off x="6856618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4" name="Rectangle 2164"/>
            <p:cNvSpPr>
              <a:spLocks noChangeArrowheads="1"/>
            </p:cNvSpPr>
            <p:nvPr/>
          </p:nvSpPr>
          <p:spPr bwMode="auto">
            <a:xfrm>
              <a:off x="6856618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5" name="Rectangle 2165"/>
            <p:cNvSpPr>
              <a:spLocks noChangeArrowheads="1"/>
            </p:cNvSpPr>
            <p:nvPr/>
          </p:nvSpPr>
          <p:spPr bwMode="auto">
            <a:xfrm>
              <a:off x="6856618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6" name="Rectangle 2166"/>
            <p:cNvSpPr>
              <a:spLocks noChangeArrowheads="1"/>
            </p:cNvSpPr>
            <p:nvPr/>
          </p:nvSpPr>
          <p:spPr bwMode="auto">
            <a:xfrm>
              <a:off x="723769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7" name="Rectangle 2167"/>
            <p:cNvSpPr>
              <a:spLocks noChangeArrowheads="1"/>
            </p:cNvSpPr>
            <p:nvPr/>
          </p:nvSpPr>
          <p:spPr bwMode="auto">
            <a:xfrm>
              <a:off x="7237693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8" name="Rectangle 2168"/>
            <p:cNvSpPr>
              <a:spLocks noChangeArrowheads="1"/>
            </p:cNvSpPr>
            <p:nvPr/>
          </p:nvSpPr>
          <p:spPr bwMode="auto">
            <a:xfrm>
              <a:off x="723769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9" name="Rectangle 2169"/>
            <p:cNvSpPr>
              <a:spLocks noChangeArrowheads="1"/>
            </p:cNvSpPr>
            <p:nvPr/>
          </p:nvSpPr>
          <p:spPr bwMode="auto">
            <a:xfrm>
              <a:off x="7444562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0" name="Rectangle 2170"/>
            <p:cNvSpPr>
              <a:spLocks noChangeArrowheads="1"/>
            </p:cNvSpPr>
            <p:nvPr/>
          </p:nvSpPr>
          <p:spPr bwMode="auto">
            <a:xfrm>
              <a:off x="7444562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1" name="Rectangle 2171"/>
            <p:cNvSpPr>
              <a:spLocks noChangeArrowheads="1"/>
            </p:cNvSpPr>
            <p:nvPr/>
          </p:nvSpPr>
          <p:spPr bwMode="auto">
            <a:xfrm>
              <a:off x="7444562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2" name="Rectangle 2172"/>
            <p:cNvSpPr>
              <a:spLocks noChangeArrowheads="1"/>
            </p:cNvSpPr>
            <p:nvPr/>
          </p:nvSpPr>
          <p:spPr bwMode="auto">
            <a:xfrm>
              <a:off x="7620582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3" name="Rectangle 2173"/>
            <p:cNvSpPr>
              <a:spLocks noChangeArrowheads="1"/>
            </p:cNvSpPr>
            <p:nvPr/>
          </p:nvSpPr>
          <p:spPr bwMode="auto">
            <a:xfrm>
              <a:off x="7620582" y="5742898"/>
              <a:ext cx="29034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4" name="Rectangle 2174"/>
            <p:cNvSpPr>
              <a:spLocks noChangeArrowheads="1"/>
            </p:cNvSpPr>
            <p:nvPr/>
          </p:nvSpPr>
          <p:spPr bwMode="auto">
            <a:xfrm>
              <a:off x="7620582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5" name="AutoShape 2215"/>
            <p:cNvSpPr>
              <a:spLocks noChangeArrowheads="1"/>
            </p:cNvSpPr>
            <p:nvPr/>
          </p:nvSpPr>
          <p:spPr bwMode="auto">
            <a:xfrm rot="5400000">
              <a:off x="6622020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6" name="AutoShape 2216"/>
            <p:cNvSpPr>
              <a:spLocks noChangeArrowheads="1"/>
            </p:cNvSpPr>
            <p:nvPr/>
          </p:nvSpPr>
          <p:spPr bwMode="auto">
            <a:xfrm rot="5400000">
              <a:off x="659207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7" name="AutoShape 2217"/>
            <p:cNvSpPr>
              <a:spLocks noChangeArrowheads="1"/>
            </p:cNvSpPr>
            <p:nvPr/>
          </p:nvSpPr>
          <p:spPr bwMode="auto">
            <a:xfrm rot="5400000">
              <a:off x="656304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8" name="AutoShape 2218"/>
            <p:cNvSpPr>
              <a:spLocks noChangeArrowheads="1"/>
            </p:cNvSpPr>
            <p:nvPr/>
          </p:nvSpPr>
          <p:spPr bwMode="auto">
            <a:xfrm rot="5400000">
              <a:off x="653400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9" name="AutoShape 2219"/>
            <p:cNvSpPr>
              <a:spLocks noChangeArrowheads="1"/>
            </p:cNvSpPr>
            <p:nvPr/>
          </p:nvSpPr>
          <p:spPr bwMode="auto">
            <a:xfrm rot="5400000">
              <a:off x="6504068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0" name="AutoShape 2220"/>
            <p:cNvSpPr>
              <a:spLocks noChangeArrowheads="1"/>
            </p:cNvSpPr>
            <p:nvPr/>
          </p:nvSpPr>
          <p:spPr bwMode="auto">
            <a:xfrm rot="5400000">
              <a:off x="682798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1" name="AutoShape 2221"/>
            <p:cNvSpPr>
              <a:spLocks noChangeArrowheads="1"/>
            </p:cNvSpPr>
            <p:nvPr/>
          </p:nvSpPr>
          <p:spPr bwMode="auto">
            <a:xfrm rot="5400000">
              <a:off x="6797133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2" name="AutoShape 2222"/>
            <p:cNvSpPr>
              <a:spLocks noChangeArrowheads="1"/>
            </p:cNvSpPr>
            <p:nvPr/>
          </p:nvSpPr>
          <p:spPr bwMode="auto">
            <a:xfrm rot="5400000">
              <a:off x="676809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3" name="AutoShape 2223"/>
            <p:cNvSpPr>
              <a:spLocks noChangeArrowheads="1"/>
            </p:cNvSpPr>
            <p:nvPr/>
          </p:nvSpPr>
          <p:spPr bwMode="auto">
            <a:xfrm rot="5400000">
              <a:off x="673906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4" name="AutoShape 2224"/>
            <p:cNvSpPr>
              <a:spLocks noChangeArrowheads="1"/>
            </p:cNvSpPr>
            <p:nvPr/>
          </p:nvSpPr>
          <p:spPr bwMode="auto">
            <a:xfrm rot="5400000">
              <a:off x="671003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AutoShape 2225"/>
            <p:cNvSpPr>
              <a:spLocks noChangeArrowheads="1"/>
            </p:cNvSpPr>
            <p:nvPr/>
          </p:nvSpPr>
          <p:spPr bwMode="auto">
            <a:xfrm rot="5400000">
              <a:off x="697496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6" name="AutoShape 2226"/>
            <p:cNvSpPr>
              <a:spLocks noChangeArrowheads="1"/>
            </p:cNvSpPr>
            <p:nvPr/>
          </p:nvSpPr>
          <p:spPr bwMode="auto">
            <a:xfrm rot="5400000">
              <a:off x="694411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AutoShape 2227"/>
            <p:cNvSpPr>
              <a:spLocks noChangeArrowheads="1"/>
            </p:cNvSpPr>
            <p:nvPr/>
          </p:nvSpPr>
          <p:spPr bwMode="auto">
            <a:xfrm rot="5400000">
              <a:off x="691508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8" name="AutoShape 2228"/>
            <p:cNvSpPr>
              <a:spLocks noChangeArrowheads="1"/>
            </p:cNvSpPr>
            <p:nvPr/>
          </p:nvSpPr>
          <p:spPr bwMode="auto">
            <a:xfrm rot="5400000">
              <a:off x="688605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9" name="AutoShape 2229"/>
            <p:cNvSpPr>
              <a:spLocks noChangeArrowheads="1"/>
            </p:cNvSpPr>
            <p:nvPr/>
          </p:nvSpPr>
          <p:spPr bwMode="auto">
            <a:xfrm rot="5400000">
              <a:off x="685701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0" name="AutoShape 2230"/>
            <p:cNvSpPr>
              <a:spLocks noChangeArrowheads="1"/>
            </p:cNvSpPr>
            <p:nvPr/>
          </p:nvSpPr>
          <p:spPr bwMode="auto">
            <a:xfrm rot="5400000">
              <a:off x="700400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1" name="AutoShape 2231"/>
            <p:cNvSpPr>
              <a:spLocks noChangeArrowheads="1"/>
            </p:cNvSpPr>
            <p:nvPr/>
          </p:nvSpPr>
          <p:spPr bwMode="auto">
            <a:xfrm rot="5400000">
              <a:off x="720905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2" name="AutoShape 2232"/>
            <p:cNvSpPr>
              <a:spLocks noChangeArrowheads="1"/>
            </p:cNvSpPr>
            <p:nvPr/>
          </p:nvSpPr>
          <p:spPr bwMode="auto">
            <a:xfrm rot="5400000">
              <a:off x="718002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3" name="AutoShape 2233"/>
            <p:cNvSpPr>
              <a:spLocks noChangeArrowheads="1"/>
            </p:cNvSpPr>
            <p:nvPr/>
          </p:nvSpPr>
          <p:spPr bwMode="auto">
            <a:xfrm rot="5400000">
              <a:off x="715098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4" name="AutoShape 2234"/>
            <p:cNvSpPr>
              <a:spLocks noChangeArrowheads="1"/>
            </p:cNvSpPr>
            <p:nvPr/>
          </p:nvSpPr>
          <p:spPr bwMode="auto">
            <a:xfrm rot="5400000">
              <a:off x="7121047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5" name="AutoShape 2235"/>
            <p:cNvSpPr>
              <a:spLocks noChangeArrowheads="1"/>
            </p:cNvSpPr>
            <p:nvPr/>
          </p:nvSpPr>
          <p:spPr bwMode="auto">
            <a:xfrm rot="5400000">
              <a:off x="723809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AutoShape 2236"/>
            <p:cNvSpPr>
              <a:spLocks noChangeArrowheads="1"/>
            </p:cNvSpPr>
            <p:nvPr/>
          </p:nvSpPr>
          <p:spPr bwMode="auto">
            <a:xfrm rot="5400000">
              <a:off x="747399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AutoShape 2237"/>
            <p:cNvSpPr>
              <a:spLocks noChangeArrowheads="1"/>
            </p:cNvSpPr>
            <p:nvPr/>
          </p:nvSpPr>
          <p:spPr bwMode="auto">
            <a:xfrm rot="5400000">
              <a:off x="744314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AutoShape 2238"/>
            <p:cNvSpPr>
              <a:spLocks noChangeArrowheads="1"/>
            </p:cNvSpPr>
            <p:nvPr/>
          </p:nvSpPr>
          <p:spPr bwMode="auto">
            <a:xfrm rot="5400000">
              <a:off x="741411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AutoShape 2239"/>
            <p:cNvSpPr>
              <a:spLocks noChangeArrowheads="1"/>
            </p:cNvSpPr>
            <p:nvPr/>
          </p:nvSpPr>
          <p:spPr bwMode="auto">
            <a:xfrm rot="5400000">
              <a:off x="7385077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AutoShape 2240"/>
            <p:cNvSpPr>
              <a:spLocks noChangeArrowheads="1"/>
            </p:cNvSpPr>
            <p:nvPr/>
          </p:nvSpPr>
          <p:spPr bwMode="auto">
            <a:xfrm rot="5400000">
              <a:off x="7521175" y="5263382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AutoShape 2241"/>
            <p:cNvSpPr>
              <a:spLocks noChangeArrowheads="1"/>
            </p:cNvSpPr>
            <p:nvPr/>
          </p:nvSpPr>
          <p:spPr bwMode="auto">
            <a:xfrm rot="5400000">
              <a:off x="767904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AutoShape 2242"/>
            <p:cNvSpPr>
              <a:spLocks noChangeArrowheads="1"/>
            </p:cNvSpPr>
            <p:nvPr/>
          </p:nvSpPr>
          <p:spPr bwMode="auto">
            <a:xfrm rot="5400000">
              <a:off x="765001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AutoShape 2243"/>
            <p:cNvSpPr>
              <a:spLocks noChangeArrowheads="1"/>
            </p:cNvSpPr>
            <p:nvPr/>
          </p:nvSpPr>
          <p:spPr bwMode="auto">
            <a:xfrm rot="5400000">
              <a:off x="762098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AutoShape 2244"/>
            <p:cNvSpPr>
              <a:spLocks noChangeArrowheads="1"/>
            </p:cNvSpPr>
            <p:nvPr/>
          </p:nvSpPr>
          <p:spPr bwMode="auto">
            <a:xfrm rot="5400000">
              <a:off x="759194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AutoShape 2245"/>
            <p:cNvSpPr>
              <a:spLocks noChangeArrowheads="1"/>
            </p:cNvSpPr>
            <p:nvPr/>
          </p:nvSpPr>
          <p:spPr bwMode="auto">
            <a:xfrm rot="5400000">
              <a:off x="7708083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AutoShape 2246"/>
            <p:cNvSpPr>
              <a:spLocks noChangeArrowheads="1"/>
            </p:cNvSpPr>
            <p:nvPr/>
          </p:nvSpPr>
          <p:spPr bwMode="auto">
            <a:xfrm rot="5400000">
              <a:off x="782603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AutoShape 2247"/>
            <p:cNvSpPr>
              <a:spLocks noChangeArrowheads="1"/>
            </p:cNvSpPr>
            <p:nvPr/>
          </p:nvSpPr>
          <p:spPr bwMode="auto">
            <a:xfrm rot="5400000">
              <a:off x="779700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AutoShape 2248"/>
            <p:cNvSpPr>
              <a:spLocks noChangeArrowheads="1"/>
            </p:cNvSpPr>
            <p:nvPr/>
          </p:nvSpPr>
          <p:spPr bwMode="auto">
            <a:xfrm rot="5400000">
              <a:off x="776796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AutoShape 2249"/>
            <p:cNvSpPr>
              <a:spLocks noChangeArrowheads="1"/>
            </p:cNvSpPr>
            <p:nvPr/>
          </p:nvSpPr>
          <p:spPr bwMode="auto">
            <a:xfrm rot="5400000">
              <a:off x="7738025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AutoShape 2250"/>
            <p:cNvSpPr>
              <a:spLocks noChangeArrowheads="1"/>
            </p:cNvSpPr>
            <p:nvPr/>
          </p:nvSpPr>
          <p:spPr bwMode="auto">
            <a:xfrm rot="5400000">
              <a:off x="7849625" y="5262501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Rectangle 2308"/>
            <p:cNvSpPr>
              <a:spLocks noChangeArrowheads="1"/>
            </p:cNvSpPr>
            <p:nvPr/>
          </p:nvSpPr>
          <p:spPr bwMode="auto">
            <a:xfrm>
              <a:off x="6678783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Rectangle 2309"/>
            <p:cNvSpPr>
              <a:spLocks noChangeArrowheads="1"/>
            </p:cNvSpPr>
            <p:nvPr/>
          </p:nvSpPr>
          <p:spPr bwMode="auto">
            <a:xfrm>
              <a:off x="7032638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Rectangle 2310"/>
            <p:cNvSpPr>
              <a:spLocks noChangeArrowheads="1"/>
            </p:cNvSpPr>
            <p:nvPr/>
          </p:nvSpPr>
          <p:spPr bwMode="auto">
            <a:xfrm>
              <a:off x="6856618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Rectangle 2311"/>
            <p:cNvSpPr>
              <a:spLocks noChangeArrowheads="1"/>
            </p:cNvSpPr>
            <p:nvPr/>
          </p:nvSpPr>
          <p:spPr bwMode="auto">
            <a:xfrm>
              <a:off x="7237693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Rectangle 2312"/>
            <p:cNvSpPr>
              <a:spLocks noChangeArrowheads="1"/>
            </p:cNvSpPr>
            <p:nvPr/>
          </p:nvSpPr>
          <p:spPr bwMode="auto">
            <a:xfrm>
              <a:off x="7444562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Rectangle 2313"/>
            <p:cNvSpPr>
              <a:spLocks noChangeArrowheads="1"/>
            </p:cNvSpPr>
            <p:nvPr/>
          </p:nvSpPr>
          <p:spPr bwMode="auto">
            <a:xfrm>
              <a:off x="7620582" y="5713836"/>
              <a:ext cx="29034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Rectangle 2314"/>
            <p:cNvSpPr>
              <a:spLocks noChangeArrowheads="1"/>
            </p:cNvSpPr>
            <p:nvPr/>
          </p:nvSpPr>
          <p:spPr bwMode="auto">
            <a:xfrm>
              <a:off x="667878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Rectangle 2315"/>
            <p:cNvSpPr>
              <a:spLocks noChangeArrowheads="1"/>
            </p:cNvSpPr>
            <p:nvPr/>
          </p:nvSpPr>
          <p:spPr bwMode="auto">
            <a:xfrm>
              <a:off x="7032638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Rectangle 2316"/>
            <p:cNvSpPr>
              <a:spLocks noChangeArrowheads="1"/>
            </p:cNvSpPr>
            <p:nvPr/>
          </p:nvSpPr>
          <p:spPr bwMode="auto">
            <a:xfrm>
              <a:off x="6856618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Rectangle 2317"/>
            <p:cNvSpPr>
              <a:spLocks noChangeArrowheads="1"/>
            </p:cNvSpPr>
            <p:nvPr/>
          </p:nvSpPr>
          <p:spPr bwMode="auto">
            <a:xfrm>
              <a:off x="723769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Rectangle 2318"/>
            <p:cNvSpPr>
              <a:spLocks noChangeArrowheads="1"/>
            </p:cNvSpPr>
            <p:nvPr/>
          </p:nvSpPr>
          <p:spPr bwMode="auto">
            <a:xfrm>
              <a:off x="7444562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Rectangle 2319"/>
            <p:cNvSpPr>
              <a:spLocks noChangeArrowheads="1"/>
            </p:cNvSpPr>
            <p:nvPr/>
          </p:nvSpPr>
          <p:spPr bwMode="auto">
            <a:xfrm>
              <a:off x="7620582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Rectangle 2320"/>
            <p:cNvSpPr>
              <a:spLocks noChangeArrowheads="1"/>
            </p:cNvSpPr>
            <p:nvPr/>
          </p:nvSpPr>
          <p:spPr bwMode="auto">
            <a:xfrm>
              <a:off x="667878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Rectangle 2321"/>
            <p:cNvSpPr>
              <a:spLocks noChangeArrowheads="1"/>
            </p:cNvSpPr>
            <p:nvPr/>
          </p:nvSpPr>
          <p:spPr bwMode="auto">
            <a:xfrm>
              <a:off x="7032638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Rectangle 2322"/>
            <p:cNvSpPr>
              <a:spLocks noChangeArrowheads="1"/>
            </p:cNvSpPr>
            <p:nvPr/>
          </p:nvSpPr>
          <p:spPr bwMode="auto">
            <a:xfrm>
              <a:off x="6856618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Rectangle 2323"/>
            <p:cNvSpPr>
              <a:spLocks noChangeArrowheads="1"/>
            </p:cNvSpPr>
            <p:nvPr/>
          </p:nvSpPr>
          <p:spPr bwMode="auto">
            <a:xfrm>
              <a:off x="723769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Rectangle 2324"/>
            <p:cNvSpPr>
              <a:spLocks noChangeArrowheads="1"/>
            </p:cNvSpPr>
            <p:nvPr/>
          </p:nvSpPr>
          <p:spPr bwMode="auto">
            <a:xfrm>
              <a:off x="7444562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Rectangle 2325"/>
            <p:cNvSpPr>
              <a:spLocks noChangeArrowheads="1"/>
            </p:cNvSpPr>
            <p:nvPr/>
          </p:nvSpPr>
          <p:spPr bwMode="auto">
            <a:xfrm>
              <a:off x="7620582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Rectangle 2327"/>
            <p:cNvSpPr>
              <a:spLocks noChangeArrowheads="1"/>
            </p:cNvSpPr>
            <p:nvPr/>
          </p:nvSpPr>
          <p:spPr bwMode="auto">
            <a:xfrm>
              <a:off x="779660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Rectangle 2328"/>
            <p:cNvSpPr>
              <a:spLocks noChangeArrowheads="1"/>
            </p:cNvSpPr>
            <p:nvPr/>
          </p:nvSpPr>
          <p:spPr bwMode="auto">
            <a:xfrm>
              <a:off x="779660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Rectangle 2329"/>
            <p:cNvSpPr>
              <a:spLocks noChangeArrowheads="1"/>
            </p:cNvSpPr>
            <p:nvPr/>
          </p:nvSpPr>
          <p:spPr bwMode="auto">
            <a:xfrm rot="19251360">
              <a:off x="7743071" y="5631052"/>
              <a:ext cx="2903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344"/>
            <p:cNvSpPr>
              <a:spLocks noChangeArrowheads="1"/>
            </p:cNvSpPr>
            <p:nvPr/>
          </p:nvSpPr>
          <p:spPr bwMode="auto">
            <a:xfrm rot="5400000">
              <a:off x="788591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345"/>
            <p:cNvSpPr>
              <a:spLocks noChangeArrowheads="1"/>
            </p:cNvSpPr>
            <p:nvPr/>
          </p:nvSpPr>
          <p:spPr bwMode="auto">
            <a:xfrm rot="5400000">
              <a:off x="735604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AutoShape 2346"/>
            <p:cNvSpPr>
              <a:spLocks noChangeArrowheads="1"/>
            </p:cNvSpPr>
            <p:nvPr/>
          </p:nvSpPr>
          <p:spPr bwMode="auto">
            <a:xfrm rot="5400000">
              <a:off x="726712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5" name="AutoShape 2347"/>
            <p:cNvSpPr>
              <a:spLocks noChangeArrowheads="1"/>
            </p:cNvSpPr>
            <p:nvPr/>
          </p:nvSpPr>
          <p:spPr bwMode="auto">
            <a:xfrm rot="5400000">
              <a:off x="703303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6" name="Text Box 2356"/>
            <p:cNvSpPr txBox="1">
              <a:spLocks noChangeArrowheads="1"/>
            </p:cNvSpPr>
            <p:nvPr/>
          </p:nvSpPr>
          <p:spPr bwMode="auto">
            <a:xfrm>
              <a:off x="6502763" y="5569404"/>
              <a:ext cx="17602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37" name="Rectangle 3268"/>
            <p:cNvSpPr>
              <a:spLocks noChangeArrowheads="1"/>
            </p:cNvSpPr>
            <p:nvPr/>
          </p:nvSpPr>
          <p:spPr bwMode="auto">
            <a:xfrm rot="2770149">
              <a:off x="6688626" y="5793045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938" name="Rectangle 3269"/>
            <p:cNvSpPr>
              <a:spLocks noChangeArrowheads="1"/>
            </p:cNvSpPr>
            <p:nvPr/>
          </p:nvSpPr>
          <p:spPr bwMode="auto">
            <a:xfrm>
              <a:off x="6992716" y="5793977"/>
              <a:ext cx="2159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9" name="Rectangle 3270"/>
            <p:cNvSpPr>
              <a:spLocks noChangeArrowheads="1"/>
            </p:cNvSpPr>
            <p:nvPr/>
          </p:nvSpPr>
          <p:spPr bwMode="auto">
            <a:xfrm>
              <a:off x="7342942" y="5793977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940" name="Text Box 3282"/>
            <p:cNvSpPr txBox="1">
              <a:spLocks noChangeArrowheads="1"/>
            </p:cNvSpPr>
            <p:nvPr/>
          </p:nvSpPr>
          <p:spPr bwMode="auto">
            <a:xfrm>
              <a:off x="6998160" y="5764915"/>
              <a:ext cx="19416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941" name="Text Box 3283"/>
            <p:cNvSpPr txBox="1">
              <a:spLocks noChangeArrowheads="1"/>
            </p:cNvSpPr>
            <p:nvPr/>
          </p:nvSpPr>
          <p:spPr bwMode="auto">
            <a:xfrm>
              <a:off x="7332054" y="5764915"/>
              <a:ext cx="19325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942" name="Rectangle 3284"/>
            <p:cNvSpPr>
              <a:spLocks noChangeArrowheads="1"/>
            </p:cNvSpPr>
            <p:nvPr/>
          </p:nvSpPr>
          <p:spPr bwMode="auto">
            <a:xfrm rot="3224420">
              <a:off x="6385580" y="5727874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3" name="Text Box 3285"/>
            <p:cNvSpPr txBox="1">
              <a:spLocks noChangeArrowheads="1"/>
            </p:cNvSpPr>
            <p:nvPr/>
          </p:nvSpPr>
          <p:spPr bwMode="auto">
            <a:xfrm rot="3349338">
              <a:off x="6385380" y="5697493"/>
              <a:ext cx="187585" cy="1233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944" name="Text Box 3366"/>
            <p:cNvSpPr txBox="1">
              <a:spLocks noChangeArrowheads="1"/>
            </p:cNvSpPr>
            <p:nvPr/>
          </p:nvSpPr>
          <p:spPr bwMode="auto">
            <a:xfrm>
              <a:off x="6813279" y="4968408"/>
              <a:ext cx="792092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45" name="AutoShape 3414"/>
            <p:cNvSpPr>
              <a:spLocks noChangeArrowheads="1"/>
            </p:cNvSpPr>
            <p:nvPr/>
          </p:nvSpPr>
          <p:spPr bwMode="auto">
            <a:xfrm>
              <a:off x="6767700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Text Box 3415"/>
            <p:cNvSpPr txBox="1">
              <a:spLocks noChangeArrowheads="1"/>
            </p:cNvSpPr>
            <p:nvPr/>
          </p:nvSpPr>
          <p:spPr bwMode="auto">
            <a:xfrm>
              <a:off x="6767700" y="5594063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47" name="AutoShape 3416"/>
            <p:cNvSpPr>
              <a:spLocks noChangeArrowheads="1"/>
            </p:cNvSpPr>
            <p:nvPr/>
          </p:nvSpPr>
          <p:spPr bwMode="auto">
            <a:xfrm>
              <a:off x="6892911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Text Box 3417"/>
            <p:cNvSpPr txBox="1">
              <a:spLocks noChangeArrowheads="1"/>
            </p:cNvSpPr>
            <p:nvPr/>
          </p:nvSpPr>
          <p:spPr bwMode="auto">
            <a:xfrm>
              <a:off x="6891096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49" name="AutoShape 3418"/>
            <p:cNvSpPr>
              <a:spLocks noChangeArrowheads="1"/>
            </p:cNvSpPr>
            <p:nvPr/>
          </p:nvSpPr>
          <p:spPr bwMode="auto">
            <a:xfrm>
              <a:off x="7097965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Text Box 3419"/>
            <p:cNvSpPr txBox="1">
              <a:spLocks noChangeArrowheads="1"/>
            </p:cNvSpPr>
            <p:nvPr/>
          </p:nvSpPr>
          <p:spPr bwMode="auto">
            <a:xfrm>
              <a:off x="7097965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51" name="AutoShape 3420"/>
            <p:cNvSpPr>
              <a:spLocks noChangeArrowheads="1"/>
            </p:cNvSpPr>
            <p:nvPr/>
          </p:nvSpPr>
          <p:spPr bwMode="auto">
            <a:xfrm>
              <a:off x="7303020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Text Box 3421"/>
            <p:cNvSpPr txBox="1">
              <a:spLocks noChangeArrowheads="1"/>
            </p:cNvSpPr>
            <p:nvPr/>
          </p:nvSpPr>
          <p:spPr bwMode="auto">
            <a:xfrm>
              <a:off x="7297576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53" name="Rectangle 2343"/>
            <p:cNvSpPr>
              <a:spLocks noChangeArrowheads="1"/>
            </p:cNvSpPr>
            <p:nvPr/>
          </p:nvSpPr>
          <p:spPr bwMode="auto">
            <a:xfrm>
              <a:off x="6892911" y="4539009"/>
              <a:ext cx="65327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111"/>
            <p:cNvSpPr>
              <a:spLocks noChangeArrowheads="1"/>
            </p:cNvSpPr>
            <p:nvPr/>
          </p:nvSpPr>
          <p:spPr bwMode="auto">
            <a:xfrm rot="16200000">
              <a:off x="7099004" y="4611413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AutoShape 2111"/>
            <p:cNvSpPr>
              <a:spLocks noChangeArrowheads="1"/>
            </p:cNvSpPr>
            <p:nvPr/>
          </p:nvSpPr>
          <p:spPr bwMode="auto">
            <a:xfrm rot="16200000">
              <a:off x="7345795" y="4611413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AutoShape 2111"/>
            <p:cNvSpPr>
              <a:spLocks noChangeArrowheads="1"/>
            </p:cNvSpPr>
            <p:nvPr/>
          </p:nvSpPr>
          <p:spPr bwMode="auto">
            <a:xfrm rot="16200000">
              <a:off x="7598484" y="4611866"/>
              <a:ext cx="68693" cy="4627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7" name="8 Bisel"/>
            <p:cNvSpPr>
              <a:spLocks noChangeArrowheads="1"/>
            </p:cNvSpPr>
            <p:nvPr/>
          </p:nvSpPr>
          <p:spPr bwMode="auto">
            <a:xfrm>
              <a:off x="7682280" y="4323242"/>
              <a:ext cx="83474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8" name="Rectangle 1982"/>
            <p:cNvSpPr>
              <a:spLocks noChangeArrowheads="1"/>
            </p:cNvSpPr>
            <p:nvPr/>
          </p:nvSpPr>
          <p:spPr bwMode="auto">
            <a:xfrm>
              <a:off x="5577295" y="3272591"/>
              <a:ext cx="100077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959" name="Rectangle 1982"/>
            <p:cNvSpPr>
              <a:spLocks noChangeArrowheads="1"/>
            </p:cNvSpPr>
            <p:nvPr/>
          </p:nvSpPr>
          <p:spPr bwMode="auto">
            <a:xfrm>
              <a:off x="5577295" y="3299892"/>
              <a:ext cx="100077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960" name="Rectangle 1982"/>
            <p:cNvSpPr>
              <a:spLocks noChangeArrowheads="1"/>
            </p:cNvSpPr>
            <p:nvPr/>
          </p:nvSpPr>
          <p:spPr bwMode="auto">
            <a:xfrm>
              <a:off x="5575480" y="3169551"/>
              <a:ext cx="1000775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961" name="Rectangle 1982"/>
            <p:cNvSpPr>
              <a:spLocks noChangeArrowheads="1"/>
            </p:cNvSpPr>
            <p:nvPr/>
          </p:nvSpPr>
          <p:spPr bwMode="auto">
            <a:xfrm>
              <a:off x="5575480" y="3198614"/>
              <a:ext cx="100077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962" name="Rectangle 1982"/>
            <p:cNvSpPr>
              <a:spLocks noChangeArrowheads="1"/>
            </p:cNvSpPr>
            <p:nvPr/>
          </p:nvSpPr>
          <p:spPr bwMode="auto">
            <a:xfrm>
              <a:off x="5660769" y="2699268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963" name="Rectangle 1982"/>
            <p:cNvSpPr>
              <a:spLocks noChangeArrowheads="1"/>
            </p:cNvSpPr>
            <p:nvPr/>
          </p:nvSpPr>
          <p:spPr bwMode="auto">
            <a:xfrm>
              <a:off x="5660769" y="2726569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964" name="Rectangle 1982"/>
            <p:cNvSpPr>
              <a:spLocks noChangeArrowheads="1"/>
            </p:cNvSpPr>
            <p:nvPr/>
          </p:nvSpPr>
          <p:spPr bwMode="auto">
            <a:xfrm>
              <a:off x="5658954" y="2598870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965" name="Rectangle 1982"/>
            <p:cNvSpPr>
              <a:spLocks noChangeArrowheads="1"/>
            </p:cNvSpPr>
            <p:nvPr/>
          </p:nvSpPr>
          <p:spPr bwMode="auto">
            <a:xfrm>
              <a:off x="5658954" y="2626172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966" name="Rectangle 1982"/>
            <p:cNvSpPr>
              <a:spLocks noChangeArrowheads="1"/>
            </p:cNvSpPr>
            <p:nvPr/>
          </p:nvSpPr>
          <p:spPr bwMode="auto">
            <a:xfrm>
              <a:off x="5764203" y="2125065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967" name="Rectangle 1982"/>
            <p:cNvSpPr>
              <a:spLocks noChangeArrowheads="1"/>
            </p:cNvSpPr>
            <p:nvPr/>
          </p:nvSpPr>
          <p:spPr bwMode="auto">
            <a:xfrm>
              <a:off x="5764203" y="2152366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968" name="Rectangle 1982"/>
            <p:cNvSpPr>
              <a:spLocks noChangeArrowheads="1"/>
            </p:cNvSpPr>
            <p:nvPr/>
          </p:nvSpPr>
          <p:spPr bwMode="auto">
            <a:xfrm>
              <a:off x="5762389" y="2024667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969" name="Rectangle 1982"/>
            <p:cNvSpPr>
              <a:spLocks noChangeArrowheads="1"/>
            </p:cNvSpPr>
            <p:nvPr/>
          </p:nvSpPr>
          <p:spPr bwMode="auto">
            <a:xfrm>
              <a:off x="5762389" y="2051968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970" name="AutoShape 2111"/>
            <p:cNvSpPr>
              <a:spLocks noChangeArrowheads="1"/>
            </p:cNvSpPr>
            <p:nvPr/>
          </p:nvSpPr>
          <p:spPr bwMode="auto">
            <a:xfrm rot="16200000">
              <a:off x="5309766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AutoShape 2111"/>
            <p:cNvSpPr>
              <a:spLocks noChangeArrowheads="1"/>
            </p:cNvSpPr>
            <p:nvPr/>
          </p:nvSpPr>
          <p:spPr bwMode="auto">
            <a:xfrm rot="16200000">
              <a:off x="5166410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2" name="AutoShape 2111"/>
            <p:cNvSpPr>
              <a:spLocks noChangeArrowheads="1"/>
            </p:cNvSpPr>
            <p:nvPr/>
          </p:nvSpPr>
          <p:spPr bwMode="auto">
            <a:xfrm rot="16200000">
              <a:off x="5622792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3" name="AutoShape 2111"/>
            <p:cNvSpPr>
              <a:spLocks noChangeArrowheads="1"/>
            </p:cNvSpPr>
            <p:nvPr/>
          </p:nvSpPr>
          <p:spPr bwMode="auto">
            <a:xfrm rot="16200000">
              <a:off x="5462650" y="4521156"/>
              <a:ext cx="68693" cy="4627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974" name="Group 1899"/>
            <p:cNvGrpSpPr>
              <a:grpSpLocks/>
            </p:cNvGrpSpPr>
            <p:nvPr/>
          </p:nvGrpSpPr>
          <p:grpSpPr bwMode="auto">
            <a:xfrm>
              <a:off x="5362260" y="4126869"/>
              <a:ext cx="77696" cy="68680"/>
              <a:chOff x="240" y="5040"/>
              <a:chExt cx="288" cy="576"/>
            </a:xfrm>
            <a:noFill/>
          </p:grpSpPr>
          <p:sp>
            <p:nvSpPr>
              <p:cNvPr id="21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5" name="Group 1899"/>
            <p:cNvGrpSpPr>
              <a:grpSpLocks/>
            </p:cNvGrpSpPr>
            <p:nvPr/>
          </p:nvGrpSpPr>
          <p:grpSpPr bwMode="auto">
            <a:xfrm>
              <a:off x="5362259" y="3926055"/>
              <a:ext cx="77696" cy="68680"/>
              <a:chOff x="240" y="5040"/>
              <a:chExt cx="288" cy="576"/>
            </a:xfrm>
            <a:noFill/>
          </p:grpSpPr>
          <p:sp>
            <p:nvSpPr>
              <p:cNvPr id="21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6" name="Group 1899"/>
            <p:cNvGrpSpPr>
              <a:grpSpLocks/>
            </p:cNvGrpSpPr>
            <p:nvPr/>
          </p:nvGrpSpPr>
          <p:grpSpPr bwMode="auto">
            <a:xfrm>
              <a:off x="6656387" y="3631468"/>
              <a:ext cx="77696" cy="68680"/>
              <a:chOff x="240" y="5040"/>
              <a:chExt cx="288" cy="576"/>
            </a:xfrm>
            <a:noFill/>
          </p:grpSpPr>
          <p:sp>
            <p:nvSpPr>
              <p:cNvPr id="21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7" name="Group 1899"/>
            <p:cNvGrpSpPr>
              <a:grpSpLocks/>
            </p:cNvGrpSpPr>
            <p:nvPr/>
          </p:nvGrpSpPr>
          <p:grpSpPr bwMode="auto">
            <a:xfrm>
              <a:off x="6656386" y="3383557"/>
              <a:ext cx="77696" cy="68680"/>
              <a:chOff x="240" y="5040"/>
              <a:chExt cx="288" cy="576"/>
            </a:xfrm>
            <a:noFill/>
          </p:grpSpPr>
          <p:sp>
            <p:nvSpPr>
              <p:cNvPr id="21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8" name="Group 1899"/>
            <p:cNvGrpSpPr>
              <a:grpSpLocks/>
            </p:cNvGrpSpPr>
            <p:nvPr/>
          </p:nvGrpSpPr>
          <p:grpSpPr bwMode="auto">
            <a:xfrm>
              <a:off x="6774431" y="4138306"/>
              <a:ext cx="77696" cy="68680"/>
              <a:chOff x="240" y="5040"/>
              <a:chExt cx="288" cy="576"/>
            </a:xfrm>
            <a:noFill/>
          </p:grpSpPr>
          <p:sp>
            <p:nvSpPr>
              <p:cNvPr id="21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9" name="Group 1899"/>
            <p:cNvGrpSpPr>
              <a:grpSpLocks/>
            </p:cNvGrpSpPr>
            <p:nvPr/>
          </p:nvGrpSpPr>
          <p:grpSpPr bwMode="auto">
            <a:xfrm>
              <a:off x="6774430" y="3928671"/>
              <a:ext cx="77696" cy="68680"/>
              <a:chOff x="240" y="5040"/>
              <a:chExt cx="288" cy="576"/>
            </a:xfrm>
            <a:noFill/>
          </p:grpSpPr>
          <p:sp>
            <p:nvSpPr>
              <p:cNvPr id="21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0" name="Group 1899"/>
            <p:cNvGrpSpPr>
              <a:grpSpLocks/>
            </p:cNvGrpSpPr>
            <p:nvPr/>
          </p:nvGrpSpPr>
          <p:grpSpPr bwMode="auto">
            <a:xfrm>
              <a:off x="6497653" y="3613061"/>
              <a:ext cx="77696" cy="68680"/>
              <a:chOff x="240" y="5040"/>
              <a:chExt cx="288" cy="576"/>
            </a:xfrm>
            <a:noFill/>
          </p:grpSpPr>
          <p:sp>
            <p:nvSpPr>
              <p:cNvPr id="20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1" name="Group 1899"/>
            <p:cNvGrpSpPr>
              <a:grpSpLocks/>
            </p:cNvGrpSpPr>
            <p:nvPr/>
          </p:nvGrpSpPr>
          <p:grpSpPr bwMode="auto">
            <a:xfrm>
              <a:off x="6497652" y="3408262"/>
              <a:ext cx="77696" cy="68680"/>
              <a:chOff x="240" y="5040"/>
              <a:chExt cx="288" cy="576"/>
            </a:xfrm>
            <a:noFill/>
          </p:grpSpPr>
          <p:sp>
            <p:nvSpPr>
              <p:cNvPr id="20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2" name="Group 1899"/>
            <p:cNvGrpSpPr>
              <a:grpSpLocks/>
            </p:cNvGrpSpPr>
            <p:nvPr/>
          </p:nvGrpSpPr>
          <p:grpSpPr bwMode="auto">
            <a:xfrm>
              <a:off x="5759575" y="3625056"/>
              <a:ext cx="77696" cy="68680"/>
              <a:chOff x="240" y="5040"/>
              <a:chExt cx="288" cy="576"/>
            </a:xfrm>
            <a:noFill/>
          </p:grpSpPr>
          <p:sp>
            <p:nvSpPr>
              <p:cNvPr id="20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3" name="Group 1899"/>
            <p:cNvGrpSpPr>
              <a:grpSpLocks/>
            </p:cNvGrpSpPr>
            <p:nvPr/>
          </p:nvGrpSpPr>
          <p:grpSpPr bwMode="auto">
            <a:xfrm>
              <a:off x="5759574" y="3420256"/>
              <a:ext cx="77696" cy="68680"/>
              <a:chOff x="240" y="5040"/>
              <a:chExt cx="288" cy="576"/>
            </a:xfrm>
            <a:noFill/>
          </p:grpSpPr>
          <p:sp>
            <p:nvSpPr>
              <p:cNvPr id="20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4" name="Group 1899"/>
            <p:cNvGrpSpPr>
              <a:grpSpLocks/>
            </p:cNvGrpSpPr>
            <p:nvPr/>
          </p:nvGrpSpPr>
          <p:grpSpPr bwMode="auto">
            <a:xfrm>
              <a:off x="5432457" y="3642183"/>
              <a:ext cx="77696" cy="68680"/>
              <a:chOff x="240" y="5040"/>
              <a:chExt cx="288" cy="576"/>
            </a:xfrm>
            <a:noFill/>
          </p:grpSpPr>
          <p:sp>
            <p:nvSpPr>
              <p:cNvPr id="20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5" name="Group 1899"/>
            <p:cNvGrpSpPr>
              <a:grpSpLocks/>
            </p:cNvGrpSpPr>
            <p:nvPr/>
          </p:nvGrpSpPr>
          <p:grpSpPr bwMode="auto">
            <a:xfrm>
              <a:off x="5428494" y="3381760"/>
              <a:ext cx="77696" cy="68680"/>
              <a:chOff x="240" y="5040"/>
              <a:chExt cx="288" cy="576"/>
            </a:xfrm>
            <a:noFill/>
          </p:grpSpPr>
          <p:sp>
            <p:nvSpPr>
              <p:cNvPr id="20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6" name="Group 1899"/>
            <p:cNvGrpSpPr>
              <a:grpSpLocks/>
            </p:cNvGrpSpPr>
            <p:nvPr/>
          </p:nvGrpSpPr>
          <p:grpSpPr bwMode="auto">
            <a:xfrm>
              <a:off x="6817937" y="3059479"/>
              <a:ext cx="77696" cy="68680"/>
              <a:chOff x="240" y="5040"/>
              <a:chExt cx="288" cy="576"/>
            </a:xfrm>
            <a:noFill/>
          </p:grpSpPr>
          <p:sp>
            <p:nvSpPr>
              <p:cNvPr id="20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7" name="Group 1899"/>
            <p:cNvGrpSpPr>
              <a:grpSpLocks/>
            </p:cNvGrpSpPr>
            <p:nvPr/>
          </p:nvGrpSpPr>
          <p:grpSpPr bwMode="auto">
            <a:xfrm>
              <a:off x="6817937" y="2768558"/>
              <a:ext cx="77696" cy="68680"/>
              <a:chOff x="240" y="5040"/>
              <a:chExt cx="288" cy="576"/>
            </a:xfrm>
            <a:noFill/>
          </p:grpSpPr>
          <p:sp>
            <p:nvSpPr>
              <p:cNvPr id="20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8" name="Group 1899"/>
            <p:cNvGrpSpPr>
              <a:grpSpLocks/>
            </p:cNvGrpSpPr>
            <p:nvPr/>
          </p:nvGrpSpPr>
          <p:grpSpPr bwMode="auto">
            <a:xfrm>
              <a:off x="6492949" y="3057711"/>
              <a:ext cx="77696" cy="68680"/>
              <a:chOff x="240" y="5040"/>
              <a:chExt cx="288" cy="576"/>
            </a:xfrm>
            <a:noFill/>
          </p:grpSpPr>
          <p:sp>
            <p:nvSpPr>
              <p:cNvPr id="20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9" name="Group 1899"/>
            <p:cNvGrpSpPr>
              <a:grpSpLocks/>
            </p:cNvGrpSpPr>
            <p:nvPr/>
          </p:nvGrpSpPr>
          <p:grpSpPr bwMode="auto">
            <a:xfrm>
              <a:off x="6498644" y="2833138"/>
              <a:ext cx="77696" cy="68680"/>
              <a:chOff x="240" y="5040"/>
              <a:chExt cx="288" cy="576"/>
            </a:xfrm>
            <a:noFill/>
          </p:grpSpPr>
          <p:sp>
            <p:nvSpPr>
              <p:cNvPr id="20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0" name="Group 1899"/>
            <p:cNvGrpSpPr>
              <a:grpSpLocks/>
            </p:cNvGrpSpPr>
            <p:nvPr/>
          </p:nvGrpSpPr>
          <p:grpSpPr bwMode="auto">
            <a:xfrm>
              <a:off x="5757342" y="3056741"/>
              <a:ext cx="77696" cy="68680"/>
              <a:chOff x="240" y="5040"/>
              <a:chExt cx="288" cy="576"/>
            </a:xfrm>
            <a:noFill/>
          </p:grpSpPr>
          <p:sp>
            <p:nvSpPr>
              <p:cNvPr id="20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1" name="Group 1899"/>
            <p:cNvGrpSpPr>
              <a:grpSpLocks/>
            </p:cNvGrpSpPr>
            <p:nvPr/>
          </p:nvGrpSpPr>
          <p:grpSpPr bwMode="auto">
            <a:xfrm>
              <a:off x="5763037" y="2832168"/>
              <a:ext cx="77696" cy="68680"/>
              <a:chOff x="240" y="5040"/>
              <a:chExt cx="288" cy="576"/>
            </a:xfrm>
            <a:noFill/>
          </p:grpSpPr>
          <p:sp>
            <p:nvSpPr>
              <p:cNvPr id="20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2" name="Group 1899"/>
            <p:cNvGrpSpPr>
              <a:grpSpLocks/>
            </p:cNvGrpSpPr>
            <p:nvPr/>
          </p:nvGrpSpPr>
          <p:grpSpPr bwMode="auto">
            <a:xfrm>
              <a:off x="5387893" y="3022237"/>
              <a:ext cx="77696" cy="68680"/>
              <a:chOff x="240" y="5040"/>
              <a:chExt cx="288" cy="576"/>
            </a:xfrm>
            <a:noFill/>
          </p:grpSpPr>
          <p:sp>
            <p:nvSpPr>
              <p:cNvPr id="20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3" name="Group 1899"/>
            <p:cNvGrpSpPr>
              <a:grpSpLocks/>
            </p:cNvGrpSpPr>
            <p:nvPr/>
          </p:nvGrpSpPr>
          <p:grpSpPr bwMode="auto">
            <a:xfrm>
              <a:off x="5393588" y="2814637"/>
              <a:ext cx="77696" cy="68680"/>
              <a:chOff x="240" y="5040"/>
              <a:chExt cx="288" cy="576"/>
            </a:xfrm>
            <a:noFill/>
          </p:grpSpPr>
          <p:sp>
            <p:nvSpPr>
              <p:cNvPr id="20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4" name="Group 1899"/>
            <p:cNvGrpSpPr>
              <a:grpSpLocks/>
            </p:cNvGrpSpPr>
            <p:nvPr/>
          </p:nvGrpSpPr>
          <p:grpSpPr bwMode="auto">
            <a:xfrm>
              <a:off x="6294433" y="2481575"/>
              <a:ext cx="77696" cy="68680"/>
              <a:chOff x="240" y="5040"/>
              <a:chExt cx="288" cy="576"/>
            </a:xfrm>
            <a:noFill/>
          </p:grpSpPr>
          <p:sp>
            <p:nvSpPr>
              <p:cNvPr id="20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5" name="Group 1899"/>
            <p:cNvGrpSpPr>
              <a:grpSpLocks/>
            </p:cNvGrpSpPr>
            <p:nvPr/>
          </p:nvGrpSpPr>
          <p:grpSpPr bwMode="auto">
            <a:xfrm>
              <a:off x="6291357" y="2273906"/>
              <a:ext cx="77696" cy="68680"/>
              <a:chOff x="240" y="5040"/>
              <a:chExt cx="288" cy="576"/>
            </a:xfrm>
            <a:noFill/>
          </p:grpSpPr>
          <p:sp>
            <p:nvSpPr>
              <p:cNvPr id="20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6" name="Group 1899"/>
            <p:cNvGrpSpPr>
              <a:grpSpLocks/>
            </p:cNvGrpSpPr>
            <p:nvPr/>
          </p:nvGrpSpPr>
          <p:grpSpPr bwMode="auto">
            <a:xfrm>
              <a:off x="6750545" y="2361284"/>
              <a:ext cx="77696" cy="68680"/>
              <a:chOff x="240" y="5040"/>
              <a:chExt cx="288" cy="576"/>
            </a:xfrm>
            <a:noFill/>
          </p:grpSpPr>
          <p:sp>
            <p:nvSpPr>
              <p:cNvPr id="20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7" name="Group 1899"/>
            <p:cNvGrpSpPr>
              <a:grpSpLocks/>
            </p:cNvGrpSpPr>
            <p:nvPr/>
          </p:nvGrpSpPr>
          <p:grpSpPr bwMode="auto">
            <a:xfrm>
              <a:off x="6751369" y="2200803"/>
              <a:ext cx="77696" cy="68680"/>
              <a:chOff x="240" y="5040"/>
              <a:chExt cx="288" cy="576"/>
            </a:xfrm>
            <a:noFill/>
          </p:grpSpPr>
          <p:sp>
            <p:nvSpPr>
              <p:cNvPr id="20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8" name="Group 1899"/>
            <p:cNvGrpSpPr>
              <a:grpSpLocks/>
            </p:cNvGrpSpPr>
            <p:nvPr/>
          </p:nvGrpSpPr>
          <p:grpSpPr bwMode="auto">
            <a:xfrm>
              <a:off x="5769813" y="2472059"/>
              <a:ext cx="77696" cy="68680"/>
              <a:chOff x="240" y="5040"/>
              <a:chExt cx="288" cy="576"/>
            </a:xfrm>
            <a:noFill/>
          </p:grpSpPr>
          <p:sp>
            <p:nvSpPr>
              <p:cNvPr id="20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9" name="Group 1899"/>
            <p:cNvGrpSpPr>
              <a:grpSpLocks/>
            </p:cNvGrpSpPr>
            <p:nvPr/>
          </p:nvGrpSpPr>
          <p:grpSpPr bwMode="auto">
            <a:xfrm>
              <a:off x="5770721" y="2277246"/>
              <a:ext cx="77696" cy="68680"/>
              <a:chOff x="240" y="5040"/>
              <a:chExt cx="288" cy="576"/>
            </a:xfrm>
            <a:noFill/>
          </p:grpSpPr>
          <p:sp>
            <p:nvSpPr>
              <p:cNvPr id="20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0" name="Group 1899"/>
            <p:cNvGrpSpPr>
              <a:grpSpLocks/>
            </p:cNvGrpSpPr>
            <p:nvPr/>
          </p:nvGrpSpPr>
          <p:grpSpPr bwMode="auto">
            <a:xfrm>
              <a:off x="5395711" y="2450253"/>
              <a:ext cx="77696" cy="68680"/>
              <a:chOff x="240" y="5040"/>
              <a:chExt cx="288" cy="576"/>
            </a:xfrm>
            <a:noFill/>
          </p:grpSpPr>
          <p:sp>
            <p:nvSpPr>
              <p:cNvPr id="20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1" name="Group 1899"/>
            <p:cNvGrpSpPr>
              <a:grpSpLocks/>
            </p:cNvGrpSpPr>
            <p:nvPr/>
          </p:nvGrpSpPr>
          <p:grpSpPr bwMode="auto">
            <a:xfrm>
              <a:off x="5397153" y="2250934"/>
              <a:ext cx="77696" cy="68680"/>
              <a:chOff x="240" y="5040"/>
              <a:chExt cx="288" cy="576"/>
            </a:xfrm>
            <a:noFill/>
          </p:grpSpPr>
          <p:sp>
            <p:nvSpPr>
              <p:cNvPr id="20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2" name="Group 1899"/>
            <p:cNvGrpSpPr>
              <a:grpSpLocks/>
            </p:cNvGrpSpPr>
            <p:nvPr/>
          </p:nvGrpSpPr>
          <p:grpSpPr bwMode="auto">
            <a:xfrm>
              <a:off x="5741854" y="1895329"/>
              <a:ext cx="77696" cy="68680"/>
              <a:chOff x="240" y="5040"/>
              <a:chExt cx="288" cy="576"/>
            </a:xfrm>
            <a:noFill/>
          </p:grpSpPr>
          <p:sp>
            <p:nvSpPr>
              <p:cNvPr id="20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3" name="Group 1899"/>
            <p:cNvGrpSpPr>
              <a:grpSpLocks/>
            </p:cNvGrpSpPr>
            <p:nvPr/>
          </p:nvGrpSpPr>
          <p:grpSpPr bwMode="auto">
            <a:xfrm>
              <a:off x="5745406" y="1640697"/>
              <a:ext cx="77696" cy="68680"/>
              <a:chOff x="240" y="5040"/>
              <a:chExt cx="288" cy="576"/>
            </a:xfrm>
            <a:noFill/>
          </p:grpSpPr>
          <p:sp>
            <p:nvSpPr>
              <p:cNvPr id="20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4" name="Group 1899"/>
            <p:cNvGrpSpPr>
              <a:grpSpLocks/>
            </p:cNvGrpSpPr>
            <p:nvPr/>
          </p:nvGrpSpPr>
          <p:grpSpPr bwMode="auto">
            <a:xfrm>
              <a:off x="5408329" y="1852265"/>
              <a:ext cx="77696" cy="68680"/>
              <a:chOff x="240" y="5040"/>
              <a:chExt cx="288" cy="576"/>
            </a:xfrm>
            <a:noFill/>
          </p:grpSpPr>
          <p:sp>
            <p:nvSpPr>
              <p:cNvPr id="20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5" name="Group 1899"/>
            <p:cNvGrpSpPr>
              <a:grpSpLocks/>
            </p:cNvGrpSpPr>
            <p:nvPr/>
          </p:nvGrpSpPr>
          <p:grpSpPr bwMode="auto">
            <a:xfrm>
              <a:off x="5404857" y="1618606"/>
              <a:ext cx="77696" cy="68680"/>
              <a:chOff x="240" y="5040"/>
              <a:chExt cx="288" cy="576"/>
            </a:xfrm>
            <a:noFill/>
          </p:grpSpPr>
          <p:sp>
            <p:nvSpPr>
              <p:cNvPr id="20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6" name="Group 1899"/>
            <p:cNvGrpSpPr>
              <a:grpSpLocks/>
            </p:cNvGrpSpPr>
            <p:nvPr/>
          </p:nvGrpSpPr>
          <p:grpSpPr bwMode="auto">
            <a:xfrm>
              <a:off x="6768487" y="1866145"/>
              <a:ext cx="77696" cy="68680"/>
              <a:chOff x="240" y="5040"/>
              <a:chExt cx="288" cy="576"/>
            </a:xfrm>
            <a:noFill/>
          </p:grpSpPr>
          <p:sp>
            <p:nvSpPr>
              <p:cNvPr id="20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7" name="Group 1899"/>
            <p:cNvGrpSpPr>
              <a:grpSpLocks/>
            </p:cNvGrpSpPr>
            <p:nvPr/>
          </p:nvGrpSpPr>
          <p:grpSpPr bwMode="auto">
            <a:xfrm>
              <a:off x="6772040" y="1611513"/>
              <a:ext cx="77696" cy="68680"/>
              <a:chOff x="240" y="5040"/>
              <a:chExt cx="288" cy="576"/>
            </a:xfrm>
            <a:noFill/>
          </p:grpSpPr>
          <p:sp>
            <p:nvSpPr>
              <p:cNvPr id="20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8" name="Group 1899"/>
            <p:cNvGrpSpPr>
              <a:grpSpLocks/>
            </p:cNvGrpSpPr>
            <p:nvPr/>
          </p:nvGrpSpPr>
          <p:grpSpPr bwMode="auto">
            <a:xfrm>
              <a:off x="6575584" y="1891697"/>
              <a:ext cx="77696" cy="68680"/>
              <a:chOff x="240" y="5040"/>
              <a:chExt cx="288" cy="576"/>
            </a:xfrm>
            <a:noFill/>
          </p:grpSpPr>
          <p:sp>
            <p:nvSpPr>
              <p:cNvPr id="20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9" name="Group 1899"/>
            <p:cNvGrpSpPr>
              <a:grpSpLocks/>
            </p:cNvGrpSpPr>
            <p:nvPr/>
          </p:nvGrpSpPr>
          <p:grpSpPr bwMode="auto">
            <a:xfrm>
              <a:off x="6572053" y="1635419"/>
              <a:ext cx="77696" cy="68680"/>
              <a:chOff x="240" y="5040"/>
              <a:chExt cx="288" cy="576"/>
            </a:xfrm>
            <a:noFill/>
          </p:grpSpPr>
          <p:sp>
            <p:nvSpPr>
              <p:cNvPr id="20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pic>
        <p:nvPicPr>
          <p:cNvPr id="738" name="Picture 23" descr="PASARELA 6-1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776" y="1439302"/>
            <a:ext cx="4102189" cy="3093247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401174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PASARELA AREA CENTRAL 6/14 (CARA SUR)  11,85 x 2,92 M.</a:t>
            </a:r>
            <a:br>
              <a:rPr lang="es-ES" dirty="0"/>
            </a:b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467537" y="1365309"/>
            <a:ext cx="3539363" cy="297961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84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741" name="740 Grupo"/>
          <p:cNvGrpSpPr/>
          <p:nvPr/>
        </p:nvGrpSpPr>
        <p:grpSpPr>
          <a:xfrm>
            <a:off x="4477037" y="1100834"/>
            <a:ext cx="4168580" cy="4992462"/>
            <a:chOff x="4817257" y="1100834"/>
            <a:chExt cx="3828360" cy="4992462"/>
          </a:xfrm>
        </p:grpSpPr>
        <p:sp>
          <p:nvSpPr>
            <p:cNvPr id="742" name="Rectangle 1465"/>
            <p:cNvSpPr>
              <a:spLocks noChangeArrowheads="1"/>
            </p:cNvSpPr>
            <p:nvPr/>
          </p:nvSpPr>
          <p:spPr bwMode="auto">
            <a:xfrm>
              <a:off x="6022056" y="1478523"/>
              <a:ext cx="356297" cy="1200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Rectangle 1466"/>
            <p:cNvSpPr>
              <a:spLocks noChangeArrowheads="1"/>
            </p:cNvSpPr>
            <p:nvPr/>
          </p:nvSpPr>
          <p:spPr bwMode="auto">
            <a:xfrm>
              <a:off x="5586786" y="1100834"/>
              <a:ext cx="1291119" cy="37768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4" name="Rectangle 1468"/>
            <p:cNvSpPr>
              <a:spLocks noChangeArrowheads="1"/>
            </p:cNvSpPr>
            <p:nvPr/>
          </p:nvSpPr>
          <p:spPr bwMode="auto">
            <a:xfrm>
              <a:off x="4846642" y="1478523"/>
              <a:ext cx="518835" cy="5738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5" name="Rectangle 1469"/>
            <p:cNvSpPr>
              <a:spLocks noChangeArrowheads="1"/>
            </p:cNvSpPr>
            <p:nvPr/>
          </p:nvSpPr>
          <p:spPr bwMode="auto">
            <a:xfrm>
              <a:off x="4846642" y="2172481"/>
              <a:ext cx="518835" cy="5115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6" name="Rectangle 1470"/>
            <p:cNvSpPr>
              <a:spLocks noChangeArrowheads="1"/>
            </p:cNvSpPr>
            <p:nvPr/>
          </p:nvSpPr>
          <p:spPr bwMode="auto">
            <a:xfrm>
              <a:off x="4906331" y="2745431"/>
              <a:ext cx="447209" cy="50878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Rectangle 1471"/>
            <p:cNvSpPr>
              <a:spLocks noChangeArrowheads="1"/>
            </p:cNvSpPr>
            <p:nvPr/>
          </p:nvSpPr>
          <p:spPr bwMode="auto">
            <a:xfrm>
              <a:off x="4846642" y="3348634"/>
              <a:ext cx="523427" cy="4794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Rectangle 1472"/>
            <p:cNvSpPr>
              <a:spLocks noChangeArrowheads="1"/>
            </p:cNvSpPr>
            <p:nvPr/>
          </p:nvSpPr>
          <p:spPr bwMode="auto">
            <a:xfrm>
              <a:off x="4876946" y="3983004"/>
              <a:ext cx="433434" cy="3446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Rectangle 1473"/>
            <p:cNvSpPr>
              <a:spLocks noChangeArrowheads="1"/>
            </p:cNvSpPr>
            <p:nvPr/>
          </p:nvSpPr>
          <p:spPr bwMode="auto">
            <a:xfrm>
              <a:off x="5711674" y="4032507"/>
              <a:ext cx="1000020" cy="4253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Rectangle 1474"/>
            <p:cNvSpPr>
              <a:spLocks noChangeArrowheads="1"/>
            </p:cNvSpPr>
            <p:nvPr/>
          </p:nvSpPr>
          <p:spPr bwMode="auto">
            <a:xfrm>
              <a:off x="7090030" y="4012340"/>
              <a:ext cx="464656" cy="3446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Rectangle 1475"/>
            <p:cNvSpPr>
              <a:spLocks noChangeArrowheads="1"/>
            </p:cNvSpPr>
            <p:nvPr/>
          </p:nvSpPr>
          <p:spPr bwMode="auto">
            <a:xfrm>
              <a:off x="7019322" y="3348634"/>
              <a:ext cx="592298" cy="50969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Rectangle 1476"/>
            <p:cNvSpPr>
              <a:spLocks noChangeArrowheads="1"/>
            </p:cNvSpPr>
            <p:nvPr/>
          </p:nvSpPr>
          <p:spPr bwMode="auto">
            <a:xfrm>
              <a:off x="7108396" y="2745431"/>
              <a:ext cx="513326" cy="54269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Rectangle 1477"/>
            <p:cNvSpPr>
              <a:spLocks noChangeArrowheads="1"/>
            </p:cNvSpPr>
            <p:nvPr/>
          </p:nvSpPr>
          <p:spPr bwMode="auto">
            <a:xfrm>
              <a:off x="7019322" y="2172481"/>
              <a:ext cx="595053" cy="5115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Rectangle 1478"/>
            <p:cNvSpPr>
              <a:spLocks noChangeArrowheads="1"/>
            </p:cNvSpPr>
            <p:nvPr/>
          </p:nvSpPr>
          <p:spPr bwMode="auto">
            <a:xfrm>
              <a:off x="7019322" y="1508775"/>
              <a:ext cx="595053" cy="5738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Oval 1479"/>
            <p:cNvSpPr>
              <a:spLocks noChangeArrowheads="1"/>
            </p:cNvSpPr>
            <p:nvPr/>
          </p:nvSpPr>
          <p:spPr bwMode="auto">
            <a:xfrm flipV="1">
              <a:off x="6007364" y="4178266"/>
              <a:ext cx="370990" cy="1457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936635" y="4012340"/>
              <a:ext cx="132234" cy="2722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57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316848" y="4042592"/>
              <a:ext cx="131315" cy="27226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58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5029382" y="3454973"/>
              <a:ext cx="131316" cy="2704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759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84614" y="3454973"/>
              <a:ext cx="132234" cy="2704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760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5025709" y="2836187"/>
              <a:ext cx="133153" cy="2713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761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316848" y="2896691"/>
              <a:ext cx="132234" cy="2713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762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5059686" y="2308156"/>
              <a:ext cx="133152" cy="2704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763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215836" y="2308156"/>
              <a:ext cx="132234" cy="2704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764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5029382" y="1643533"/>
              <a:ext cx="131316" cy="27134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765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86545" y="1628865"/>
              <a:ext cx="265387" cy="27043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766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028484" y="4376278"/>
              <a:ext cx="335177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67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965122" y="1417103"/>
              <a:ext cx="454554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768" name="Oval 1492"/>
            <p:cNvSpPr>
              <a:spLocks noChangeArrowheads="1"/>
            </p:cNvSpPr>
            <p:nvPr/>
          </p:nvSpPr>
          <p:spPr bwMode="auto">
            <a:xfrm>
              <a:off x="6128578" y="1205340"/>
              <a:ext cx="156110" cy="12192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AutoShape 1493"/>
            <p:cNvSpPr>
              <a:spLocks noChangeArrowheads="1"/>
            </p:cNvSpPr>
            <p:nvPr/>
          </p:nvSpPr>
          <p:spPr bwMode="auto">
            <a:xfrm rot="10800000">
              <a:off x="6429778" y="1297012"/>
              <a:ext cx="48669" cy="64170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AutoShape 1494"/>
            <p:cNvSpPr>
              <a:spLocks noChangeArrowheads="1"/>
            </p:cNvSpPr>
            <p:nvPr/>
          </p:nvSpPr>
          <p:spPr bwMode="auto">
            <a:xfrm rot="10800000">
              <a:off x="6398556" y="1327264"/>
              <a:ext cx="48669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1" name="AutoShape 1495"/>
            <p:cNvSpPr>
              <a:spLocks noChangeArrowheads="1"/>
            </p:cNvSpPr>
            <p:nvPr/>
          </p:nvSpPr>
          <p:spPr bwMode="auto">
            <a:xfrm rot="16200000">
              <a:off x="6438543" y="1196575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2" name="AutoShape 1496"/>
            <p:cNvSpPr>
              <a:spLocks noChangeArrowheads="1"/>
            </p:cNvSpPr>
            <p:nvPr/>
          </p:nvSpPr>
          <p:spPr bwMode="auto">
            <a:xfrm rot="16200000">
              <a:off x="6406862" y="1228203"/>
              <a:ext cx="48586" cy="6519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3" name="AutoShape 1501"/>
            <p:cNvSpPr>
              <a:spLocks noChangeArrowheads="1"/>
            </p:cNvSpPr>
            <p:nvPr/>
          </p:nvSpPr>
          <p:spPr bwMode="auto">
            <a:xfrm rot="16200000">
              <a:off x="6433034" y="1092069"/>
              <a:ext cx="48586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4" name="AutoShape 1502"/>
            <p:cNvSpPr>
              <a:spLocks noChangeArrowheads="1"/>
            </p:cNvSpPr>
            <p:nvPr/>
          </p:nvSpPr>
          <p:spPr bwMode="auto">
            <a:xfrm rot="16200000">
              <a:off x="6407779" y="1122780"/>
              <a:ext cx="46753" cy="65198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5" name="AutoShape 1503"/>
            <p:cNvSpPr>
              <a:spLocks noChangeArrowheads="1"/>
            </p:cNvSpPr>
            <p:nvPr/>
          </p:nvSpPr>
          <p:spPr bwMode="auto">
            <a:xfrm rot="16200000">
              <a:off x="5959195" y="1092069"/>
              <a:ext cx="48586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6" name="AutoShape 1504"/>
            <p:cNvSpPr>
              <a:spLocks noChangeArrowheads="1"/>
            </p:cNvSpPr>
            <p:nvPr/>
          </p:nvSpPr>
          <p:spPr bwMode="auto">
            <a:xfrm rot="16200000">
              <a:off x="5928430" y="1121862"/>
              <a:ext cx="46753" cy="67036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7" name="AutoShape 1505"/>
            <p:cNvSpPr>
              <a:spLocks noChangeArrowheads="1"/>
            </p:cNvSpPr>
            <p:nvPr/>
          </p:nvSpPr>
          <p:spPr bwMode="auto">
            <a:xfrm rot="16200000">
              <a:off x="5959195" y="1196575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8" name="AutoShape 1506"/>
            <p:cNvSpPr>
              <a:spLocks noChangeArrowheads="1"/>
            </p:cNvSpPr>
            <p:nvPr/>
          </p:nvSpPr>
          <p:spPr bwMode="auto">
            <a:xfrm rot="16200000">
              <a:off x="5927514" y="1227284"/>
              <a:ext cx="48586" cy="670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9" name="AutoShape 1507"/>
            <p:cNvSpPr>
              <a:spLocks noChangeArrowheads="1"/>
            </p:cNvSpPr>
            <p:nvPr/>
          </p:nvSpPr>
          <p:spPr bwMode="auto">
            <a:xfrm rot="16200000">
              <a:off x="6446348" y="1648977"/>
              <a:ext cx="47669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0" name="AutoShape 1508"/>
            <p:cNvSpPr>
              <a:spLocks noChangeArrowheads="1"/>
            </p:cNvSpPr>
            <p:nvPr/>
          </p:nvSpPr>
          <p:spPr bwMode="auto">
            <a:xfrm rot="16200000">
              <a:off x="6413749" y="1679687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1" name="AutoShape 1509"/>
            <p:cNvSpPr>
              <a:spLocks noChangeArrowheads="1"/>
            </p:cNvSpPr>
            <p:nvPr/>
          </p:nvSpPr>
          <p:spPr bwMode="auto">
            <a:xfrm rot="16200000">
              <a:off x="6586388" y="2222386"/>
              <a:ext cx="48586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2" name="AutoShape 1510"/>
            <p:cNvSpPr>
              <a:spLocks noChangeArrowheads="1"/>
            </p:cNvSpPr>
            <p:nvPr/>
          </p:nvSpPr>
          <p:spPr bwMode="auto">
            <a:xfrm rot="16200000">
              <a:off x="6554248" y="2253554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AutoShape 1511"/>
            <p:cNvSpPr>
              <a:spLocks noChangeArrowheads="1"/>
            </p:cNvSpPr>
            <p:nvPr/>
          </p:nvSpPr>
          <p:spPr bwMode="auto">
            <a:xfrm rot="16200000">
              <a:off x="6586847" y="2342935"/>
              <a:ext cx="47669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AutoShape 1512"/>
            <p:cNvSpPr>
              <a:spLocks noChangeArrowheads="1"/>
            </p:cNvSpPr>
            <p:nvPr/>
          </p:nvSpPr>
          <p:spPr bwMode="auto">
            <a:xfrm rot="16200000">
              <a:off x="6554248" y="2373645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AutoShape 1513"/>
            <p:cNvSpPr>
              <a:spLocks noChangeArrowheads="1"/>
            </p:cNvSpPr>
            <p:nvPr/>
          </p:nvSpPr>
          <p:spPr bwMode="auto">
            <a:xfrm rot="16200000">
              <a:off x="6821011" y="2886550"/>
              <a:ext cx="47669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AutoShape 1514"/>
            <p:cNvSpPr>
              <a:spLocks noChangeArrowheads="1"/>
            </p:cNvSpPr>
            <p:nvPr/>
          </p:nvSpPr>
          <p:spPr bwMode="auto">
            <a:xfrm rot="16200000">
              <a:off x="6788872" y="2916801"/>
              <a:ext cx="48586" cy="670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7" name="AutoShape 1515"/>
            <p:cNvSpPr>
              <a:spLocks noChangeArrowheads="1"/>
            </p:cNvSpPr>
            <p:nvPr/>
          </p:nvSpPr>
          <p:spPr bwMode="auto">
            <a:xfrm rot="16200000">
              <a:off x="6821011" y="3007557"/>
              <a:ext cx="47669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1516"/>
            <p:cNvSpPr>
              <a:spLocks noChangeArrowheads="1"/>
            </p:cNvSpPr>
            <p:nvPr/>
          </p:nvSpPr>
          <p:spPr bwMode="auto">
            <a:xfrm rot="16200000">
              <a:off x="6788872" y="3037808"/>
              <a:ext cx="48586" cy="6703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AutoShape 1517"/>
            <p:cNvSpPr>
              <a:spLocks noChangeArrowheads="1"/>
            </p:cNvSpPr>
            <p:nvPr/>
          </p:nvSpPr>
          <p:spPr bwMode="auto">
            <a:xfrm rot="16200000">
              <a:off x="6387578" y="3646512"/>
              <a:ext cx="47669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0" name="AutoShape 1518"/>
            <p:cNvSpPr>
              <a:spLocks noChangeArrowheads="1"/>
            </p:cNvSpPr>
            <p:nvPr/>
          </p:nvSpPr>
          <p:spPr bwMode="auto">
            <a:xfrm rot="16200000">
              <a:off x="6354979" y="3677222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1" name="AutoShape 1519"/>
            <p:cNvSpPr>
              <a:spLocks noChangeArrowheads="1"/>
            </p:cNvSpPr>
            <p:nvPr/>
          </p:nvSpPr>
          <p:spPr bwMode="auto">
            <a:xfrm rot="16200000">
              <a:off x="6387119" y="3525046"/>
              <a:ext cx="48586" cy="6611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2" name="AutoShape 1520"/>
            <p:cNvSpPr>
              <a:spLocks noChangeArrowheads="1"/>
            </p:cNvSpPr>
            <p:nvPr/>
          </p:nvSpPr>
          <p:spPr bwMode="auto">
            <a:xfrm rot="16200000">
              <a:off x="6354979" y="3556214"/>
              <a:ext cx="48586" cy="6611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3" name="AutoShape 1521"/>
            <p:cNvSpPr>
              <a:spLocks noChangeArrowheads="1"/>
            </p:cNvSpPr>
            <p:nvPr/>
          </p:nvSpPr>
          <p:spPr bwMode="auto">
            <a:xfrm rot="10800000">
              <a:off x="5919208" y="1297012"/>
              <a:ext cx="49588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4" name="AutoShape 1522"/>
            <p:cNvSpPr>
              <a:spLocks noChangeArrowheads="1"/>
            </p:cNvSpPr>
            <p:nvPr/>
          </p:nvSpPr>
          <p:spPr bwMode="auto">
            <a:xfrm rot="10800000">
              <a:off x="5899923" y="1327264"/>
              <a:ext cx="48670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5" name="AutoShape 1527"/>
            <p:cNvSpPr>
              <a:spLocks noChangeArrowheads="1"/>
            </p:cNvSpPr>
            <p:nvPr/>
          </p:nvSpPr>
          <p:spPr bwMode="auto">
            <a:xfrm rot="10800000">
              <a:off x="6574868" y="2504334"/>
              <a:ext cx="49588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6" name="AutoShape 1528"/>
            <p:cNvSpPr>
              <a:spLocks noChangeArrowheads="1"/>
            </p:cNvSpPr>
            <p:nvPr/>
          </p:nvSpPr>
          <p:spPr bwMode="auto">
            <a:xfrm rot="10800000">
              <a:off x="6542728" y="2533669"/>
              <a:ext cx="50506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7" name="AutoShape 1529"/>
            <p:cNvSpPr>
              <a:spLocks noChangeArrowheads="1"/>
            </p:cNvSpPr>
            <p:nvPr/>
          </p:nvSpPr>
          <p:spPr bwMode="auto">
            <a:xfrm rot="10800000">
              <a:off x="6724550" y="2625341"/>
              <a:ext cx="48670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8" name="AutoShape 1530"/>
            <p:cNvSpPr>
              <a:spLocks noChangeArrowheads="1"/>
            </p:cNvSpPr>
            <p:nvPr/>
          </p:nvSpPr>
          <p:spPr bwMode="auto">
            <a:xfrm rot="10800000">
              <a:off x="6692410" y="2655593"/>
              <a:ext cx="49588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99" name="AutoShape 1531"/>
            <p:cNvSpPr>
              <a:spLocks noChangeArrowheads="1"/>
            </p:cNvSpPr>
            <p:nvPr/>
          </p:nvSpPr>
          <p:spPr bwMode="auto">
            <a:xfrm rot="10800000">
              <a:off x="6721795" y="2745431"/>
              <a:ext cx="48669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0" name="AutoShape 1532"/>
            <p:cNvSpPr>
              <a:spLocks noChangeArrowheads="1"/>
            </p:cNvSpPr>
            <p:nvPr/>
          </p:nvSpPr>
          <p:spPr bwMode="auto">
            <a:xfrm rot="10800000">
              <a:off x="6689655" y="2775683"/>
              <a:ext cx="49588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1" name="AutoShape 1533"/>
            <p:cNvSpPr>
              <a:spLocks noChangeArrowheads="1"/>
            </p:cNvSpPr>
            <p:nvPr/>
          </p:nvSpPr>
          <p:spPr bwMode="auto">
            <a:xfrm>
              <a:off x="6378354" y="3831746"/>
              <a:ext cx="124888" cy="14117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2" name="AutoShape 1534"/>
            <p:cNvSpPr>
              <a:spLocks noChangeArrowheads="1"/>
            </p:cNvSpPr>
            <p:nvPr/>
          </p:nvSpPr>
          <p:spPr bwMode="auto">
            <a:xfrm>
              <a:off x="6961469" y="2624424"/>
              <a:ext cx="125806" cy="142092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3" name="AutoShape 1535"/>
            <p:cNvSpPr>
              <a:spLocks noChangeArrowheads="1"/>
            </p:cNvSpPr>
            <p:nvPr/>
          </p:nvSpPr>
          <p:spPr bwMode="auto">
            <a:xfrm rot="10800000">
              <a:off x="6721795" y="3198291"/>
              <a:ext cx="48669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1536"/>
            <p:cNvSpPr>
              <a:spLocks noChangeArrowheads="1"/>
            </p:cNvSpPr>
            <p:nvPr/>
          </p:nvSpPr>
          <p:spPr bwMode="auto">
            <a:xfrm rot="10800000">
              <a:off x="6689655" y="3228543"/>
              <a:ext cx="49588" cy="64170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1537"/>
            <p:cNvSpPr>
              <a:spLocks noChangeArrowheads="1"/>
            </p:cNvSpPr>
            <p:nvPr/>
          </p:nvSpPr>
          <p:spPr bwMode="auto">
            <a:xfrm rot="10800000">
              <a:off x="6378354" y="3414638"/>
              <a:ext cx="49588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1538"/>
            <p:cNvSpPr>
              <a:spLocks noChangeArrowheads="1"/>
            </p:cNvSpPr>
            <p:nvPr/>
          </p:nvSpPr>
          <p:spPr bwMode="auto">
            <a:xfrm rot="10800000">
              <a:off x="6375599" y="3746491"/>
              <a:ext cx="49588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AutoShape 1539"/>
            <p:cNvSpPr>
              <a:spLocks noChangeArrowheads="1"/>
            </p:cNvSpPr>
            <p:nvPr/>
          </p:nvSpPr>
          <p:spPr bwMode="auto">
            <a:xfrm rot="10800000">
              <a:off x="6403147" y="4376278"/>
              <a:ext cx="49588" cy="63253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8" name="AutoShape 1540"/>
            <p:cNvSpPr>
              <a:spLocks noChangeArrowheads="1"/>
            </p:cNvSpPr>
            <p:nvPr/>
          </p:nvSpPr>
          <p:spPr bwMode="auto">
            <a:xfrm rot="10800000">
              <a:off x="5934818" y="4376278"/>
              <a:ext cx="49588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1541"/>
            <p:cNvSpPr>
              <a:spLocks noChangeArrowheads="1"/>
            </p:cNvSpPr>
            <p:nvPr/>
          </p:nvSpPr>
          <p:spPr bwMode="auto">
            <a:xfrm rot="10800000">
              <a:off x="5471999" y="3319299"/>
              <a:ext cx="49588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AutoShape 1542"/>
            <p:cNvSpPr>
              <a:spLocks noChangeArrowheads="1"/>
            </p:cNvSpPr>
            <p:nvPr/>
          </p:nvSpPr>
          <p:spPr bwMode="auto">
            <a:xfrm rot="10800000">
              <a:off x="5471999" y="3228543"/>
              <a:ext cx="49588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1" name="AutoShape 1543"/>
            <p:cNvSpPr>
              <a:spLocks noChangeArrowheads="1"/>
            </p:cNvSpPr>
            <p:nvPr/>
          </p:nvSpPr>
          <p:spPr bwMode="auto">
            <a:xfrm rot="10800000">
              <a:off x="5471999" y="2745431"/>
              <a:ext cx="49588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2" name="AutoShape 1544"/>
            <p:cNvSpPr>
              <a:spLocks noChangeArrowheads="1"/>
            </p:cNvSpPr>
            <p:nvPr/>
          </p:nvSpPr>
          <p:spPr bwMode="auto">
            <a:xfrm rot="10800000">
              <a:off x="5471999" y="2655593"/>
              <a:ext cx="49588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813" name="Oval 1545"/>
            <p:cNvSpPr>
              <a:spLocks noChangeArrowheads="1"/>
            </p:cNvSpPr>
            <p:nvPr/>
          </p:nvSpPr>
          <p:spPr bwMode="auto">
            <a:xfrm>
              <a:off x="6126742" y="4032507"/>
              <a:ext cx="156110" cy="12100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4" name="AutoShape 1546"/>
            <p:cNvSpPr>
              <a:spLocks noChangeArrowheads="1"/>
            </p:cNvSpPr>
            <p:nvPr/>
          </p:nvSpPr>
          <p:spPr bwMode="auto">
            <a:xfrm rot="10800000">
              <a:off x="6721795" y="3319299"/>
              <a:ext cx="48669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1547"/>
            <p:cNvSpPr>
              <a:spLocks noChangeArrowheads="1"/>
            </p:cNvSpPr>
            <p:nvPr/>
          </p:nvSpPr>
          <p:spPr bwMode="auto">
            <a:xfrm rot="10800000">
              <a:off x="6689655" y="3348634"/>
              <a:ext cx="49588" cy="6417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1548"/>
            <p:cNvSpPr>
              <a:spLocks noChangeArrowheads="1"/>
            </p:cNvSpPr>
            <p:nvPr/>
          </p:nvSpPr>
          <p:spPr bwMode="auto">
            <a:xfrm>
              <a:off x="7003711" y="3242294"/>
              <a:ext cx="124888" cy="142092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1549"/>
            <p:cNvSpPr>
              <a:spLocks noChangeArrowheads="1"/>
            </p:cNvSpPr>
            <p:nvPr/>
          </p:nvSpPr>
          <p:spPr bwMode="auto">
            <a:xfrm>
              <a:off x="5323236" y="2775683"/>
              <a:ext cx="93666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1550"/>
            <p:cNvSpPr>
              <a:spLocks noChangeArrowheads="1"/>
            </p:cNvSpPr>
            <p:nvPr/>
          </p:nvSpPr>
          <p:spPr bwMode="auto">
            <a:xfrm>
              <a:off x="5650148" y="2502501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1551"/>
            <p:cNvSpPr>
              <a:spLocks noChangeArrowheads="1"/>
            </p:cNvSpPr>
            <p:nvPr/>
          </p:nvSpPr>
          <p:spPr bwMode="auto">
            <a:xfrm>
              <a:off x="5650148" y="2533669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1552"/>
            <p:cNvSpPr>
              <a:spLocks noChangeArrowheads="1"/>
            </p:cNvSpPr>
            <p:nvPr/>
          </p:nvSpPr>
          <p:spPr bwMode="auto">
            <a:xfrm>
              <a:off x="5650148" y="2565754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1" name="AutoShape 1553"/>
            <p:cNvSpPr>
              <a:spLocks noChangeArrowheads="1"/>
            </p:cNvSpPr>
            <p:nvPr/>
          </p:nvSpPr>
          <p:spPr bwMode="auto">
            <a:xfrm>
              <a:off x="5650148" y="2597840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2" name="AutoShape 1554"/>
            <p:cNvSpPr>
              <a:spLocks noChangeArrowheads="1"/>
            </p:cNvSpPr>
            <p:nvPr/>
          </p:nvSpPr>
          <p:spPr bwMode="auto">
            <a:xfrm>
              <a:off x="5650148" y="2248569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3" name="AutoShape 1555"/>
            <p:cNvSpPr>
              <a:spLocks noChangeArrowheads="1"/>
            </p:cNvSpPr>
            <p:nvPr/>
          </p:nvSpPr>
          <p:spPr bwMode="auto">
            <a:xfrm>
              <a:off x="5650148" y="2280654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4" name="AutoShape 1556"/>
            <p:cNvSpPr>
              <a:spLocks noChangeArrowheads="1"/>
            </p:cNvSpPr>
            <p:nvPr/>
          </p:nvSpPr>
          <p:spPr bwMode="auto">
            <a:xfrm>
              <a:off x="5650148" y="2312739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5" name="AutoShape 1557"/>
            <p:cNvSpPr>
              <a:spLocks noChangeArrowheads="1"/>
            </p:cNvSpPr>
            <p:nvPr/>
          </p:nvSpPr>
          <p:spPr bwMode="auto">
            <a:xfrm>
              <a:off x="5650148" y="2343908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6" name="AutoShape 1558"/>
            <p:cNvSpPr>
              <a:spLocks noChangeArrowheads="1"/>
            </p:cNvSpPr>
            <p:nvPr/>
          </p:nvSpPr>
          <p:spPr bwMode="auto">
            <a:xfrm>
              <a:off x="5650148" y="2048723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7" name="AutoShape 1559"/>
            <p:cNvSpPr>
              <a:spLocks noChangeArrowheads="1"/>
            </p:cNvSpPr>
            <p:nvPr/>
          </p:nvSpPr>
          <p:spPr bwMode="auto">
            <a:xfrm>
              <a:off x="5650148" y="2081725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8" name="AutoShape 1560"/>
            <p:cNvSpPr>
              <a:spLocks noChangeArrowheads="1"/>
            </p:cNvSpPr>
            <p:nvPr/>
          </p:nvSpPr>
          <p:spPr bwMode="auto">
            <a:xfrm>
              <a:off x="5650148" y="2113811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9" name="AutoShape 1561"/>
            <p:cNvSpPr>
              <a:spLocks noChangeArrowheads="1"/>
            </p:cNvSpPr>
            <p:nvPr/>
          </p:nvSpPr>
          <p:spPr bwMode="auto">
            <a:xfrm>
              <a:off x="5650148" y="2144979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0" name="AutoShape 1562"/>
            <p:cNvSpPr>
              <a:spLocks noChangeArrowheads="1"/>
            </p:cNvSpPr>
            <p:nvPr/>
          </p:nvSpPr>
          <p:spPr bwMode="auto">
            <a:xfrm>
              <a:off x="5650148" y="3104786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1" name="AutoShape 1563"/>
            <p:cNvSpPr>
              <a:spLocks noChangeArrowheads="1"/>
            </p:cNvSpPr>
            <p:nvPr/>
          </p:nvSpPr>
          <p:spPr bwMode="auto">
            <a:xfrm>
              <a:off x="5650148" y="3137788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2" name="AutoShape 1564"/>
            <p:cNvSpPr>
              <a:spLocks noChangeArrowheads="1"/>
            </p:cNvSpPr>
            <p:nvPr/>
          </p:nvSpPr>
          <p:spPr bwMode="auto">
            <a:xfrm>
              <a:off x="5650148" y="3168956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3" name="AutoShape 1565"/>
            <p:cNvSpPr>
              <a:spLocks noChangeArrowheads="1"/>
            </p:cNvSpPr>
            <p:nvPr/>
          </p:nvSpPr>
          <p:spPr bwMode="auto">
            <a:xfrm>
              <a:off x="5650148" y="3201042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4" name="AutoShape 1566"/>
            <p:cNvSpPr>
              <a:spLocks noChangeArrowheads="1"/>
            </p:cNvSpPr>
            <p:nvPr/>
          </p:nvSpPr>
          <p:spPr bwMode="auto">
            <a:xfrm>
              <a:off x="5650148" y="2827020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5" name="AutoShape 1567"/>
            <p:cNvSpPr>
              <a:spLocks noChangeArrowheads="1"/>
            </p:cNvSpPr>
            <p:nvPr/>
          </p:nvSpPr>
          <p:spPr bwMode="auto">
            <a:xfrm>
              <a:off x="5650148" y="2855438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6" name="AutoShape 1568"/>
            <p:cNvSpPr>
              <a:spLocks noChangeArrowheads="1"/>
            </p:cNvSpPr>
            <p:nvPr/>
          </p:nvSpPr>
          <p:spPr bwMode="auto">
            <a:xfrm>
              <a:off x="5650148" y="2886606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7" name="AutoShape 1569"/>
            <p:cNvSpPr>
              <a:spLocks noChangeArrowheads="1"/>
            </p:cNvSpPr>
            <p:nvPr/>
          </p:nvSpPr>
          <p:spPr bwMode="auto">
            <a:xfrm>
              <a:off x="5650148" y="2918692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8" name="AutoShape 1570"/>
            <p:cNvSpPr>
              <a:spLocks noChangeArrowheads="1"/>
            </p:cNvSpPr>
            <p:nvPr/>
          </p:nvSpPr>
          <p:spPr bwMode="auto">
            <a:xfrm>
              <a:off x="5650148" y="3458640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39" name="AutoShape 1571"/>
            <p:cNvSpPr>
              <a:spLocks noChangeArrowheads="1"/>
            </p:cNvSpPr>
            <p:nvPr/>
          </p:nvSpPr>
          <p:spPr bwMode="auto">
            <a:xfrm>
              <a:off x="5650148" y="3490726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0" name="AutoShape 1572"/>
            <p:cNvSpPr>
              <a:spLocks noChangeArrowheads="1"/>
            </p:cNvSpPr>
            <p:nvPr/>
          </p:nvSpPr>
          <p:spPr bwMode="auto">
            <a:xfrm>
              <a:off x="5650148" y="3522811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1" name="AutoShape 1573"/>
            <p:cNvSpPr>
              <a:spLocks noChangeArrowheads="1"/>
            </p:cNvSpPr>
            <p:nvPr/>
          </p:nvSpPr>
          <p:spPr bwMode="auto">
            <a:xfrm>
              <a:off x="5650148" y="3553979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2" name="AutoShape 1574"/>
            <p:cNvSpPr>
              <a:spLocks noChangeArrowheads="1"/>
            </p:cNvSpPr>
            <p:nvPr/>
          </p:nvSpPr>
          <p:spPr bwMode="auto">
            <a:xfrm>
              <a:off x="5650148" y="3739157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3" name="AutoShape 1575"/>
            <p:cNvSpPr>
              <a:spLocks noChangeArrowheads="1"/>
            </p:cNvSpPr>
            <p:nvPr/>
          </p:nvSpPr>
          <p:spPr bwMode="auto">
            <a:xfrm>
              <a:off x="5650148" y="3771242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4" name="AutoShape 1576"/>
            <p:cNvSpPr>
              <a:spLocks noChangeArrowheads="1"/>
            </p:cNvSpPr>
            <p:nvPr/>
          </p:nvSpPr>
          <p:spPr bwMode="auto">
            <a:xfrm>
              <a:off x="5650148" y="3803327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5" name="AutoShape 1577"/>
            <p:cNvSpPr>
              <a:spLocks noChangeArrowheads="1"/>
            </p:cNvSpPr>
            <p:nvPr/>
          </p:nvSpPr>
          <p:spPr bwMode="auto">
            <a:xfrm>
              <a:off x="5650148" y="3835413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6" name="AutoShape 1801"/>
            <p:cNvSpPr>
              <a:spLocks noChangeArrowheads="1"/>
            </p:cNvSpPr>
            <p:nvPr/>
          </p:nvSpPr>
          <p:spPr bwMode="auto">
            <a:xfrm>
              <a:off x="5323236" y="283618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7" name="AutoShape 1802"/>
            <p:cNvSpPr>
              <a:spLocks noChangeArrowheads="1"/>
            </p:cNvSpPr>
            <p:nvPr/>
          </p:nvSpPr>
          <p:spPr bwMode="auto">
            <a:xfrm>
              <a:off x="5323236" y="2896691"/>
              <a:ext cx="93666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8" name="AutoShape 1803"/>
            <p:cNvSpPr>
              <a:spLocks noChangeArrowheads="1"/>
            </p:cNvSpPr>
            <p:nvPr/>
          </p:nvSpPr>
          <p:spPr bwMode="auto">
            <a:xfrm>
              <a:off x="5323236" y="295627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49" name="AutoShape 1804"/>
            <p:cNvSpPr>
              <a:spLocks noChangeArrowheads="1"/>
            </p:cNvSpPr>
            <p:nvPr/>
          </p:nvSpPr>
          <p:spPr bwMode="auto">
            <a:xfrm>
              <a:off x="5323236" y="3016781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0" name="AutoShape 1805"/>
            <p:cNvSpPr>
              <a:spLocks noChangeArrowheads="1"/>
            </p:cNvSpPr>
            <p:nvPr/>
          </p:nvSpPr>
          <p:spPr bwMode="auto">
            <a:xfrm>
              <a:off x="5323236" y="307728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1" name="AutoShape 1806"/>
            <p:cNvSpPr>
              <a:spLocks noChangeArrowheads="1"/>
            </p:cNvSpPr>
            <p:nvPr/>
          </p:nvSpPr>
          <p:spPr bwMode="auto">
            <a:xfrm>
              <a:off x="5323236" y="3137788"/>
              <a:ext cx="93666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2" name="AutoShape 1807"/>
            <p:cNvSpPr>
              <a:spLocks noChangeArrowheads="1"/>
            </p:cNvSpPr>
            <p:nvPr/>
          </p:nvSpPr>
          <p:spPr bwMode="auto">
            <a:xfrm>
              <a:off x="5323236" y="3197375"/>
              <a:ext cx="93666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3" name="AutoShape 1808"/>
            <p:cNvSpPr>
              <a:spLocks noChangeArrowheads="1"/>
            </p:cNvSpPr>
            <p:nvPr/>
          </p:nvSpPr>
          <p:spPr bwMode="auto">
            <a:xfrm>
              <a:off x="5353540" y="3378886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4" name="AutoShape 1809"/>
            <p:cNvSpPr>
              <a:spLocks noChangeArrowheads="1"/>
            </p:cNvSpPr>
            <p:nvPr/>
          </p:nvSpPr>
          <p:spPr bwMode="auto">
            <a:xfrm>
              <a:off x="5353540" y="3439389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5" name="AutoShape 1810"/>
            <p:cNvSpPr>
              <a:spLocks noChangeArrowheads="1"/>
            </p:cNvSpPr>
            <p:nvPr/>
          </p:nvSpPr>
          <p:spPr bwMode="auto">
            <a:xfrm>
              <a:off x="5353540" y="3499893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6" name="AutoShape 1811"/>
            <p:cNvSpPr>
              <a:spLocks noChangeArrowheads="1"/>
            </p:cNvSpPr>
            <p:nvPr/>
          </p:nvSpPr>
          <p:spPr bwMode="auto">
            <a:xfrm>
              <a:off x="5353540" y="3559479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7" name="AutoShape 1812"/>
            <p:cNvSpPr>
              <a:spLocks noChangeArrowheads="1"/>
            </p:cNvSpPr>
            <p:nvPr/>
          </p:nvSpPr>
          <p:spPr bwMode="auto">
            <a:xfrm>
              <a:off x="5353540" y="3619983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8" name="AutoShape 1813"/>
            <p:cNvSpPr>
              <a:spLocks noChangeArrowheads="1"/>
            </p:cNvSpPr>
            <p:nvPr/>
          </p:nvSpPr>
          <p:spPr bwMode="auto">
            <a:xfrm>
              <a:off x="5353540" y="368048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59" name="AutoShape 1814"/>
            <p:cNvSpPr>
              <a:spLocks noChangeArrowheads="1"/>
            </p:cNvSpPr>
            <p:nvPr/>
          </p:nvSpPr>
          <p:spPr bwMode="auto">
            <a:xfrm>
              <a:off x="5353540" y="374007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0" name="AutoShape 1815"/>
            <p:cNvSpPr>
              <a:spLocks noChangeArrowheads="1"/>
            </p:cNvSpPr>
            <p:nvPr/>
          </p:nvSpPr>
          <p:spPr bwMode="auto">
            <a:xfrm>
              <a:off x="5353540" y="3801494"/>
              <a:ext cx="93666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1" name="AutoShape 1816"/>
            <p:cNvSpPr>
              <a:spLocks noChangeArrowheads="1"/>
            </p:cNvSpPr>
            <p:nvPr/>
          </p:nvSpPr>
          <p:spPr bwMode="auto">
            <a:xfrm>
              <a:off x="5353540" y="2201816"/>
              <a:ext cx="93666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2" name="AutoShape 1817"/>
            <p:cNvSpPr>
              <a:spLocks noChangeArrowheads="1"/>
            </p:cNvSpPr>
            <p:nvPr/>
          </p:nvSpPr>
          <p:spPr bwMode="auto">
            <a:xfrm>
              <a:off x="5353540" y="2263236"/>
              <a:ext cx="93666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3" name="AutoShape 1818"/>
            <p:cNvSpPr>
              <a:spLocks noChangeArrowheads="1"/>
            </p:cNvSpPr>
            <p:nvPr/>
          </p:nvSpPr>
          <p:spPr bwMode="auto">
            <a:xfrm>
              <a:off x="5353540" y="2323740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4" name="AutoShape 1819"/>
            <p:cNvSpPr>
              <a:spLocks noChangeArrowheads="1"/>
            </p:cNvSpPr>
            <p:nvPr/>
          </p:nvSpPr>
          <p:spPr bwMode="auto">
            <a:xfrm>
              <a:off x="5353540" y="238332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5" name="AutoShape 1820"/>
            <p:cNvSpPr>
              <a:spLocks noChangeArrowheads="1"/>
            </p:cNvSpPr>
            <p:nvPr/>
          </p:nvSpPr>
          <p:spPr bwMode="auto">
            <a:xfrm>
              <a:off x="5353540" y="2443830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6" name="AutoShape 1821"/>
            <p:cNvSpPr>
              <a:spLocks noChangeArrowheads="1"/>
            </p:cNvSpPr>
            <p:nvPr/>
          </p:nvSpPr>
          <p:spPr bwMode="auto">
            <a:xfrm>
              <a:off x="5353540" y="250433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7" name="AutoShape 1822"/>
            <p:cNvSpPr>
              <a:spLocks noChangeArrowheads="1"/>
            </p:cNvSpPr>
            <p:nvPr/>
          </p:nvSpPr>
          <p:spPr bwMode="auto">
            <a:xfrm>
              <a:off x="5353540" y="2563921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8" name="AutoShape 1823"/>
            <p:cNvSpPr>
              <a:spLocks noChangeArrowheads="1"/>
            </p:cNvSpPr>
            <p:nvPr/>
          </p:nvSpPr>
          <p:spPr bwMode="auto">
            <a:xfrm>
              <a:off x="5353540" y="2625341"/>
              <a:ext cx="93666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69" name="AutoShape 1824"/>
            <p:cNvSpPr>
              <a:spLocks noChangeArrowheads="1"/>
            </p:cNvSpPr>
            <p:nvPr/>
          </p:nvSpPr>
          <p:spPr bwMode="auto">
            <a:xfrm>
              <a:off x="7048707" y="2775683"/>
              <a:ext cx="93666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0" name="AutoShape 1825"/>
            <p:cNvSpPr>
              <a:spLocks noChangeArrowheads="1"/>
            </p:cNvSpPr>
            <p:nvPr/>
          </p:nvSpPr>
          <p:spPr bwMode="auto">
            <a:xfrm>
              <a:off x="7048707" y="283618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1" name="AutoShape 1826"/>
            <p:cNvSpPr>
              <a:spLocks noChangeArrowheads="1"/>
            </p:cNvSpPr>
            <p:nvPr/>
          </p:nvSpPr>
          <p:spPr bwMode="auto">
            <a:xfrm>
              <a:off x="7048707" y="2896691"/>
              <a:ext cx="93666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2" name="AutoShape 1827"/>
            <p:cNvSpPr>
              <a:spLocks noChangeArrowheads="1"/>
            </p:cNvSpPr>
            <p:nvPr/>
          </p:nvSpPr>
          <p:spPr bwMode="auto">
            <a:xfrm>
              <a:off x="7048707" y="295627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3" name="AutoShape 1828"/>
            <p:cNvSpPr>
              <a:spLocks noChangeArrowheads="1"/>
            </p:cNvSpPr>
            <p:nvPr/>
          </p:nvSpPr>
          <p:spPr bwMode="auto">
            <a:xfrm>
              <a:off x="7048707" y="3016781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4" name="AutoShape 1829"/>
            <p:cNvSpPr>
              <a:spLocks noChangeArrowheads="1"/>
            </p:cNvSpPr>
            <p:nvPr/>
          </p:nvSpPr>
          <p:spPr bwMode="auto">
            <a:xfrm>
              <a:off x="7048707" y="307728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5" name="AutoShape 1830"/>
            <p:cNvSpPr>
              <a:spLocks noChangeArrowheads="1"/>
            </p:cNvSpPr>
            <p:nvPr/>
          </p:nvSpPr>
          <p:spPr bwMode="auto">
            <a:xfrm>
              <a:off x="7048707" y="3137788"/>
              <a:ext cx="93666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6" name="AutoShape 1831"/>
            <p:cNvSpPr>
              <a:spLocks noChangeArrowheads="1"/>
            </p:cNvSpPr>
            <p:nvPr/>
          </p:nvSpPr>
          <p:spPr bwMode="auto">
            <a:xfrm>
              <a:off x="7048707" y="3197375"/>
              <a:ext cx="93666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7" name="AutoShape 1833"/>
            <p:cNvSpPr>
              <a:spLocks noChangeArrowheads="1"/>
            </p:cNvSpPr>
            <p:nvPr/>
          </p:nvSpPr>
          <p:spPr bwMode="auto">
            <a:xfrm>
              <a:off x="6959632" y="3439389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8" name="AutoShape 1834"/>
            <p:cNvSpPr>
              <a:spLocks noChangeArrowheads="1"/>
            </p:cNvSpPr>
            <p:nvPr/>
          </p:nvSpPr>
          <p:spPr bwMode="auto">
            <a:xfrm>
              <a:off x="6959632" y="3499893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79" name="AutoShape 1835"/>
            <p:cNvSpPr>
              <a:spLocks noChangeArrowheads="1"/>
            </p:cNvSpPr>
            <p:nvPr/>
          </p:nvSpPr>
          <p:spPr bwMode="auto">
            <a:xfrm>
              <a:off x="6959632" y="3559479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0" name="AutoShape 1836"/>
            <p:cNvSpPr>
              <a:spLocks noChangeArrowheads="1"/>
            </p:cNvSpPr>
            <p:nvPr/>
          </p:nvSpPr>
          <p:spPr bwMode="auto">
            <a:xfrm>
              <a:off x="6959632" y="3619983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1" name="AutoShape 1837"/>
            <p:cNvSpPr>
              <a:spLocks noChangeArrowheads="1"/>
            </p:cNvSpPr>
            <p:nvPr/>
          </p:nvSpPr>
          <p:spPr bwMode="auto">
            <a:xfrm>
              <a:off x="6959632" y="3680487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2" name="AutoShape 1838"/>
            <p:cNvSpPr>
              <a:spLocks noChangeArrowheads="1"/>
            </p:cNvSpPr>
            <p:nvPr/>
          </p:nvSpPr>
          <p:spPr bwMode="auto">
            <a:xfrm>
              <a:off x="6959632" y="374007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3" name="AutoShape 1839"/>
            <p:cNvSpPr>
              <a:spLocks noChangeArrowheads="1"/>
            </p:cNvSpPr>
            <p:nvPr/>
          </p:nvSpPr>
          <p:spPr bwMode="auto">
            <a:xfrm>
              <a:off x="6959632" y="3801494"/>
              <a:ext cx="93666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4" name="AutoShape 1840"/>
            <p:cNvSpPr>
              <a:spLocks noChangeArrowheads="1"/>
            </p:cNvSpPr>
            <p:nvPr/>
          </p:nvSpPr>
          <p:spPr bwMode="auto">
            <a:xfrm>
              <a:off x="5353540" y="1537193"/>
              <a:ext cx="93666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5" name="AutoShape 1841"/>
            <p:cNvSpPr>
              <a:spLocks noChangeArrowheads="1"/>
            </p:cNvSpPr>
            <p:nvPr/>
          </p:nvSpPr>
          <p:spPr bwMode="auto">
            <a:xfrm>
              <a:off x="5353540" y="1599530"/>
              <a:ext cx="93666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6" name="AutoShape 1842"/>
            <p:cNvSpPr>
              <a:spLocks noChangeArrowheads="1"/>
            </p:cNvSpPr>
            <p:nvPr/>
          </p:nvSpPr>
          <p:spPr bwMode="auto">
            <a:xfrm>
              <a:off x="5353540" y="166003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7" name="AutoShape 1843"/>
            <p:cNvSpPr>
              <a:spLocks noChangeArrowheads="1"/>
            </p:cNvSpPr>
            <p:nvPr/>
          </p:nvSpPr>
          <p:spPr bwMode="auto">
            <a:xfrm>
              <a:off x="5353540" y="1719621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8" name="AutoShape 1844"/>
            <p:cNvSpPr>
              <a:spLocks noChangeArrowheads="1"/>
            </p:cNvSpPr>
            <p:nvPr/>
          </p:nvSpPr>
          <p:spPr bwMode="auto">
            <a:xfrm>
              <a:off x="5353540" y="1780124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89" name="AutoShape 1845"/>
            <p:cNvSpPr>
              <a:spLocks noChangeArrowheads="1"/>
            </p:cNvSpPr>
            <p:nvPr/>
          </p:nvSpPr>
          <p:spPr bwMode="auto">
            <a:xfrm>
              <a:off x="5353540" y="1840628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0" name="AutoShape 1846"/>
            <p:cNvSpPr>
              <a:spLocks noChangeArrowheads="1"/>
            </p:cNvSpPr>
            <p:nvPr/>
          </p:nvSpPr>
          <p:spPr bwMode="auto">
            <a:xfrm>
              <a:off x="5353540" y="1900215"/>
              <a:ext cx="93666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1" name="AutoShape 1847"/>
            <p:cNvSpPr>
              <a:spLocks noChangeArrowheads="1"/>
            </p:cNvSpPr>
            <p:nvPr/>
          </p:nvSpPr>
          <p:spPr bwMode="auto">
            <a:xfrm>
              <a:off x="5353540" y="1961635"/>
              <a:ext cx="93666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2" name="AutoShape 1848"/>
            <p:cNvSpPr>
              <a:spLocks noChangeArrowheads="1"/>
            </p:cNvSpPr>
            <p:nvPr/>
          </p:nvSpPr>
          <p:spPr bwMode="auto">
            <a:xfrm>
              <a:off x="6959632" y="1537193"/>
              <a:ext cx="9274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3" name="AutoShape 1849"/>
            <p:cNvSpPr>
              <a:spLocks noChangeArrowheads="1"/>
            </p:cNvSpPr>
            <p:nvPr/>
          </p:nvSpPr>
          <p:spPr bwMode="auto">
            <a:xfrm>
              <a:off x="6959632" y="1598614"/>
              <a:ext cx="9274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4" name="AutoShape 1850"/>
            <p:cNvSpPr>
              <a:spLocks noChangeArrowheads="1"/>
            </p:cNvSpPr>
            <p:nvPr/>
          </p:nvSpPr>
          <p:spPr bwMode="auto">
            <a:xfrm>
              <a:off x="6959632" y="1659117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5" name="AutoShape 1851"/>
            <p:cNvSpPr>
              <a:spLocks noChangeArrowheads="1"/>
            </p:cNvSpPr>
            <p:nvPr/>
          </p:nvSpPr>
          <p:spPr bwMode="auto">
            <a:xfrm>
              <a:off x="6959632" y="1719621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6" name="AutoShape 1852"/>
            <p:cNvSpPr>
              <a:spLocks noChangeArrowheads="1"/>
            </p:cNvSpPr>
            <p:nvPr/>
          </p:nvSpPr>
          <p:spPr bwMode="auto">
            <a:xfrm>
              <a:off x="6959632" y="1779207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7" name="AutoShape 1853"/>
            <p:cNvSpPr>
              <a:spLocks noChangeArrowheads="1"/>
            </p:cNvSpPr>
            <p:nvPr/>
          </p:nvSpPr>
          <p:spPr bwMode="auto">
            <a:xfrm>
              <a:off x="6959632" y="1840628"/>
              <a:ext cx="9274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8" name="AutoShape 1854"/>
            <p:cNvSpPr>
              <a:spLocks noChangeArrowheads="1"/>
            </p:cNvSpPr>
            <p:nvPr/>
          </p:nvSpPr>
          <p:spPr bwMode="auto">
            <a:xfrm>
              <a:off x="6959632" y="1899298"/>
              <a:ext cx="9274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99" name="AutoShape 1855"/>
            <p:cNvSpPr>
              <a:spLocks noChangeArrowheads="1"/>
            </p:cNvSpPr>
            <p:nvPr/>
          </p:nvSpPr>
          <p:spPr bwMode="auto">
            <a:xfrm>
              <a:off x="6959632" y="1960718"/>
              <a:ext cx="9274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0" name="AutoShape 1856"/>
            <p:cNvSpPr>
              <a:spLocks noChangeArrowheads="1"/>
            </p:cNvSpPr>
            <p:nvPr/>
          </p:nvSpPr>
          <p:spPr bwMode="auto">
            <a:xfrm rot="21336077">
              <a:off x="6959632" y="2172481"/>
              <a:ext cx="9274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1" name="AutoShape 1857"/>
            <p:cNvSpPr>
              <a:spLocks noChangeArrowheads="1"/>
            </p:cNvSpPr>
            <p:nvPr/>
          </p:nvSpPr>
          <p:spPr bwMode="auto">
            <a:xfrm rot="21336077">
              <a:off x="6959632" y="2232068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2" name="AutoShape 1858"/>
            <p:cNvSpPr>
              <a:spLocks noChangeArrowheads="1"/>
            </p:cNvSpPr>
            <p:nvPr/>
          </p:nvSpPr>
          <p:spPr bwMode="auto">
            <a:xfrm rot="21336077">
              <a:off x="6959632" y="2293488"/>
              <a:ext cx="92748" cy="504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3" name="AutoShape 1859"/>
            <p:cNvSpPr>
              <a:spLocks noChangeArrowheads="1"/>
            </p:cNvSpPr>
            <p:nvPr/>
          </p:nvSpPr>
          <p:spPr bwMode="auto">
            <a:xfrm rot="21336077">
              <a:off x="6959632" y="2352158"/>
              <a:ext cx="92748" cy="522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4" name="AutoShape 1860"/>
            <p:cNvSpPr>
              <a:spLocks noChangeArrowheads="1"/>
            </p:cNvSpPr>
            <p:nvPr/>
          </p:nvSpPr>
          <p:spPr bwMode="auto">
            <a:xfrm rot="21336077">
              <a:off x="6959632" y="2413578"/>
              <a:ext cx="92748" cy="504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5" name="AutoShape 1861"/>
            <p:cNvSpPr>
              <a:spLocks noChangeArrowheads="1"/>
            </p:cNvSpPr>
            <p:nvPr/>
          </p:nvSpPr>
          <p:spPr bwMode="auto">
            <a:xfrm rot="21336077">
              <a:off x="6959632" y="2474082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6" name="AutoShape 1862"/>
            <p:cNvSpPr>
              <a:spLocks noChangeArrowheads="1"/>
            </p:cNvSpPr>
            <p:nvPr/>
          </p:nvSpPr>
          <p:spPr bwMode="auto">
            <a:xfrm rot="21336077">
              <a:off x="6959632" y="2534585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7" name="AutoShape 1863"/>
            <p:cNvSpPr>
              <a:spLocks noChangeArrowheads="1"/>
            </p:cNvSpPr>
            <p:nvPr/>
          </p:nvSpPr>
          <p:spPr bwMode="auto">
            <a:xfrm rot="21336077">
              <a:off x="6959632" y="2594173"/>
              <a:ext cx="92748" cy="5133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8" name="Rectangle 1864"/>
            <p:cNvSpPr>
              <a:spLocks noChangeArrowheads="1"/>
            </p:cNvSpPr>
            <p:nvPr/>
          </p:nvSpPr>
          <p:spPr bwMode="auto">
            <a:xfrm>
              <a:off x="5624436" y="3891332"/>
              <a:ext cx="250694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09" name="Rectangle 1865"/>
            <p:cNvSpPr>
              <a:spLocks noChangeArrowheads="1"/>
            </p:cNvSpPr>
            <p:nvPr/>
          </p:nvSpPr>
          <p:spPr bwMode="auto">
            <a:xfrm>
              <a:off x="6503242" y="3891332"/>
              <a:ext cx="249775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0" name="Rectangle 1866"/>
            <p:cNvSpPr>
              <a:spLocks noChangeArrowheads="1"/>
            </p:cNvSpPr>
            <p:nvPr/>
          </p:nvSpPr>
          <p:spPr bwMode="auto">
            <a:xfrm>
              <a:off x="5561992" y="3891332"/>
              <a:ext cx="32141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1" name="Rectangle 1867"/>
            <p:cNvSpPr>
              <a:spLocks noChangeArrowheads="1"/>
            </p:cNvSpPr>
            <p:nvPr/>
          </p:nvSpPr>
          <p:spPr bwMode="auto">
            <a:xfrm>
              <a:off x="5500466" y="3891332"/>
              <a:ext cx="31222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2" name="Rectangle 1868"/>
            <p:cNvSpPr>
              <a:spLocks noChangeArrowheads="1"/>
            </p:cNvSpPr>
            <p:nvPr/>
          </p:nvSpPr>
          <p:spPr bwMode="auto">
            <a:xfrm>
              <a:off x="5437104" y="3891332"/>
              <a:ext cx="32141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3" name="Rectangle 1869"/>
            <p:cNvSpPr>
              <a:spLocks noChangeArrowheads="1"/>
            </p:cNvSpPr>
            <p:nvPr/>
          </p:nvSpPr>
          <p:spPr bwMode="auto">
            <a:xfrm>
              <a:off x="5374660" y="3891332"/>
              <a:ext cx="32141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4" name="Rectangle 1870"/>
            <p:cNvSpPr>
              <a:spLocks noChangeArrowheads="1"/>
            </p:cNvSpPr>
            <p:nvPr/>
          </p:nvSpPr>
          <p:spPr bwMode="auto">
            <a:xfrm>
              <a:off x="5312216" y="3891332"/>
              <a:ext cx="32141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5" name="Rectangle 1871"/>
            <p:cNvSpPr>
              <a:spLocks noChangeArrowheads="1"/>
            </p:cNvSpPr>
            <p:nvPr/>
          </p:nvSpPr>
          <p:spPr bwMode="auto">
            <a:xfrm>
              <a:off x="7030341" y="3891332"/>
              <a:ext cx="31222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6" name="Rectangle 1872"/>
            <p:cNvSpPr>
              <a:spLocks noChangeArrowheads="1"/>
            </p:cNvSpPr>
            <p:nvPr/>
          </p:nvSpPr>
          <p:spPr bwMode="auto">
            <a:xfrm>
              <a:off x="6967897" y="3891332"/>
              <a:ext cx="32140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7" name="Rectangle 1873"/>
            <p:cNvSpPr>
              <a:spLocks noChangeArrowheads="1"/>
            </p:cNvSpPr>
            <p:nvPr/>
          </p:nvSpPr>
          <p:spPr bwMode="auto">
            <a:xfrm>
              <a:off x="6905454" y="3891332"/>
              <a:ext cx="32140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8" name="Rectangle 1874"/>
            <p:cNvSpPr>
              <a:spLocks noChangeArrowheads="1"/>
            </p:cNvSpPr>
            <p:nvPr/>
          </p:nvSpPr>
          <p:spPr bwMode="auto">
            <a:xfrm>
              <a:off x="6843010" y="3891332"/>
              <a:ext cx="32140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19" name="Rectangle 1875"/>
            <p:cNvSpPr>
              <a:spLocks noChangeArrowheads="1"/>
            </p:cNvSpPr>
            <p:nvPr/>
          </p:nvSpPr>
          <p:spPr bwMode="auto">
            <a:xfrm>
              <a:off x="6781484" y="3891332"/>
              <a:ext cx="31222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0" name="AutoShape 1876"/>
            <p:cNvSpPr>
              <a:spLocks noChangeArrowheads="1"/>
            </p:cNvSpPr>
            <p:nvPr/>
          </p:nvSpPr>
          <p:spPr bwMode="auto">
            <a:xfrm>
              <a:off x="5293850" y="3983004"/>
              <a:ext cx="93666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1" name="AutoShape 1877"/>
            <p:cNvSpPr>
              <a:spLocks noChangeArrowheads="1"/>
            </p:cNvSpPr>
            <p:nvPr/>
          </p:nvSpPr>
          <p:spPr bwMode="auto">
            <a:xfrm>
              <a:off x="5293850" y="4254354"/>
              <a:ext cx="93666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2" name="AutoShape 1878"/>
            <p:cNvSpPr>
              <a:spLocks noChangeArrowheads="1"/>
            </p:cNvSpPr>
            <p:nvPr/>
          </p:nvSpPr>
          <p:spPr bwMode="auto">
            <a:xfrm>
              <a:off x="6989018" y="4012340"/>
              <a:ext cx="93666" cy="9075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3" name="AutoShape 1879"/>
            <p:cNvSpPr>
              <a:spLocks noChangeArrowheads="1"/>
            </p:cNvSpPr>
            <p:nvPr/>
          </p:nvSpPr>
          <p:spPr bwMode="auto">
            <a:xfrm>
              <a:off x="6989018" y="4103095"/>
              <a:ext cx="93666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4" name="AutoShape 1911"/>
            <p:cNvSpPr>
              <a:spLocks noChangeArrowheads="1"/>
            </p:cNvSpPr>
            <p:nvPr/>
          </p:nvSpPr>
          <p:spPr bwMode="auto">
            <a:xfrm rot="5203622">
              <a:off x="6065279" y="4708085"/>
              <a:ext cx="73338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5" name="AutoShape 1912"/>
            <p:cNvSpPr>
              <a:spLocks noChangeArrowheads="1"/>
            </p:cNvSpPr>
            <p:nvPr/>
          </p:nvSpPr>
          <p:spPr bwMode="auto">
            <a:xfrm rot="16168825">
              <a:off x="6032221" y="4734670"/>
              <a:ext cx="73338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6" name="AutoShape 1913"/>
            <p:cNvSpPr>
              <a:spLocks noChangeArrowheads="1"/>
            </p:cNvSpPr>
            <p:nvPr/>
          </p:nvSpPr>
          <p:spPr bwMode="auto">
            <a:xfrm rot="5203622">
              <a:off x="6057933" y="5045438"/>
              <a:ext cx="73338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7" name="AutoShape 1914"/>
            <p:cNvSpPr>
              <a:spLocks noChangeArrowheads="1"/>
            </p:cNvSpPr>
            <p:nvPr/>
          </p:nvSpPr>
          <p:spPr bwMode="auto">
            <a:xfrm rot="16168825">
              <a:off x="6032221" y="5059189"/>
              <a:ext cx="73338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8" name="AutoShape 1915"/>
            <p:cNvSpPr>
              <a:spLocks noChangeArrowheads="1"/>
            </p:cNvSpPr>
            <p:nvPr/>
          </p:nvSpPr>
          <p:spPr bwMode="auto">
            <a:xfrm rot="5203622">
              <a:off x="6058391" y="4873553"/>
              <a:ext cx="72421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29" name="AutoShape 1916"/>
            <p:cNvSpPr>
              <a:spLocks noChangeArrowheads="1"/>
            </p:cNvSpPr>
            <p:nvPr/>
          </p:nvSpPr>
          <p:spPr bwMode="auto">
            <a:xfrm rot="16168825">
              <a:off x="6031762" y="4895554"/>
              <a:ext cx="74255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0" name="AutoShape 1917"/>
            <p:cNvSpPr>
              <a:spLocks noChangeArrowheads="1"/>
            </p:cNvSpPr>
            <p:nvPr/>
          </p:nvSpPr>
          <p:spPr bwMode="auto">
            <a:xfrm rot="5203622">
              <a:off x="6238378" y="4721377"/>
              <a:ext cx="74255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1" name="AutoShape 1918"/>
            <p:cNvSpPr>
              <a:spLocks noChangeArrowheads="1"/>
            </p:cNvSpPr>
            <p:nvPr/>
          </p:nvSpPr>
          <p:spPr bwMode="auto">
            <a:xfrm rot="16168825">
              <a:off x="6201645" y="4735129"/>
              <a:ext cx="73338" cy="523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2" name="AutoShape 1919"/>
            <p:cNvSpPr>
              <a:spLocks noChangeArrowheads="1"/>
            </p:cNvSpPr>
            <p:nvPr/>
          </p:nvSpPr>
          <p:spPr bwMode="auto">
            <a:xfrm rot="5203622">
              <a:off x="6238836" y="5045438"/>
              <a:ext cx="73338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3" name="AutoShape 1920"/>
            <p:cNvSpPr>
              <a:spLocks noChangeArrowheads="1"/>
            </p:cNvSpPr>
            <p:nvPr/>
          </p:nvSpPr>
          <p:spPr bwMode="auto">
            <a:xfrm rot="16168825">
              <a:off x="6201645" y="5059649"/>
              <a:ext cx="73338" cy="523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4" name="AutoShape 1921"/>
            <p:cNvSpPr>
              <a:spLocks noChangeArrowheads="1"/>
            </p:cNvSpPr>
            <p:nvPr/>
          </p:nvSpPr>
          <p:spPr bwMode="auto">
            <a:xfrm rot="5203622">
              <a:off x="6239295" y="5203573"/>
              <a:ext cx="72421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5" name="AutoShape 1922"/>
            <p:cNvSpPr>
              <a:spLocks noChangeArrowheads="1"/>
            </p:cNvSpPr>
            <p:nvPr/>
          </p:nvSpPr>
          <p:spPr bwMode="auto">
            <a:xfrm rot="16168825">
              <a:off x="6202103" y="5217783"/>
              <a:ext cx="72421" cy="523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6" name="AutoShape 1923"/>
            <p:cNvSpPr>
              <a:spLocks noChangeArrowheads="1"/>
            </p:cNvSpPr>
            <p:nvPr/>
          </p:nvSpPr>
          <p:spPr bwMode="auto">
            <a:xfrm rot="5203622">
              <a:off x="6238836" y="4881345"/>
              <a:ext cx="73338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7" name="AutoShape 1924"/>
            <p:cNvSpPr>
              <a:spLocks noChangeArrowheads="1"/>
            </p:cNvSpPr>
            <p:nvPr/>
          </p:nvSpPr>
          <p:spPr bwMode="auto">
            <a:xfrm rot="16168825">
              <a:off x="6201187" y="4896014"/>
              <a:ext cx="74255" cy="5234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8" name="AutoShape 1925"/>
            <p:cNvSpPr>
              <a:spLocks noChangeArrowheads="1"/>
            </p:cNvSpPr>
            <p:nvPr/>
          </p:nvSpPr>
          <p:spPr bwMode="auto">
            <a:xfrm rot="5203622">
              <a:off x="6058391" y="5203573"/>
              <a:ext cx="72421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39" name="AutoShape 1926"/>
            <p:cNvSpPr>
              <a:spLocks noChangeArrowheads="1"/>
            </p:cNvSpPr>
            <p:nvPr/>
          </p:nvSpPr>
          <p:spPr bwMode="auto">
            <a:xfrm rot="16168825">
              <a:off x="6032679" y="5217324"/>
              <a:ext cx="72421" cy="5326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0" name="Oval 1928"/>
            <p:cNvSpPr>
              <a:spLocks noChangeArrowheads="1"/>
            </p:cNvSpPr>
            <p:nvPr/>
          </p:nvSpPr>
          <p:spPr bwMode="auto">
            <a:xfrm>
              <a:off x="5719938" y="4552288"/>
              <a:ext cx="100094" cy="4950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1" name="Oval 1929"/>
            <p:cNvSpPr>
              <a:spLocks noChangeArrowheads="1"/>
            </p:cNvSpPr>
            <p:nvPr/>
          </p:nvSpPr>
          <p:spPr bwMode="auto">
            <a:xfrm>
              <a:off x="6516098" y="4556872"/>
              <a:ext cx="99176" cy="49503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942" name="Group 1930"/>
            <p:cNvGrpSpPr>
              <a:grpSpLocks/>
            </p:cNvGrpSpPr>
            <p:nvPr/>
          </p:nvGrpSpPr>
          <p:grpSpPr bwMode="auto">
            <a:xfrm>
              <a:off x="5615064" y="4737518"/>
              <a:ext cx="53261" cy="12742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14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3" name="Group 1933"/>
            <p:cNvGrpSpPr>
              <a:grpSpLocks/>
            </p:cNvGrpSpPr>
            <p:nvPr/>
          </p:nvGrpSpPr>
          <p:grpSpPr bwMode="auto">
            <a:xfrm>
              <a:off x="5337010" y="4448699"/>
              <a:ext cx="121215" cy="95339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14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44" name="Group 1937"/>
            <p:cNvGrpSpPr>
              <a:grpSpLocks/>
            </p:cNvGrpSpPr>
            <p:nvPr/>
          </p:nvGrpSpPr>
          <p:grpSpPr bwMode="auto">
            <a:xfrm>
              <a:off x="6795258" y="4475284"/>
              <a:ext cx="124888" cy="83421"/>
              <a:chOff x="1584" y="5232"/>
              <a:chExt cx="240" cy="192"/>
            </a:xfrm>
          </p:grpSpPr>
          <p:sp>
            <p:nvSpPr>
              <p:cNvPr id="14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945" name="Rectangle 1941"/>
            <p:cNvSpPr>
              <a:spLocks noChangeArrowheads="1"/>
            </p:cNvSpPr>
            <p:nvPr/>
          </p:nvSpPr>
          <p:spPr bwMode="auto">
            <a:xfrm>
              <a:off x="6841173" y="3419221"/>
              <a:ext cx="99176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6" name="Rectangle 1942"/>
            <p:cNvSpPr>
              <a:spLocks noChangeArrowheads="1"/>
            </p:cNvSpPr>
            <p:nvPr/>
          </p:nvSpPr>
          <p:spPr bwMode="auto">
            <a:xfrm>
              <a:off x="6841173" y="3450390"/>
              <a:ext cx="99176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7" name="Rectangle 1943"/>
            <p:cNvSpPr>
              <a:spLocks noChangeArrowheads="1"/>
            </p:cNvSpPr>
            <p:nvPr/>
          </p:nvSpPr>
          <p:spPr bwMode="auto">
            <a:xfrm>
              <a:off x="6841173" y="3482475"/>
              <a:ext cx="99176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8" name="Rectangle 1944"/>
            <p:cNvSpPr>
              <a:spLocks noChangeArrowheads="1"/>
            </p:cNvSpPr>
            <p:nvPr/>
          </p:nvSpPr>
          <p:spPr bwMode="auto">
            <a:xfrm>
              <a:off x="6841173" y="3513643"/>
              <a:ext cx="99176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49" name="Rectangle 1945"/>
            <p:cNvSpPr>
              <a:spLocks noChangeArrowheads="1"/>
            </p:cNvSpPr>
            <p:nvPr/>
          </p:nvSpPr>
          <p:spPr bwMode="auto">
            <a:xfrm>
              <a:off x="6841173" y="3543895"/>
              <a:ext cx="99176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0" name="Rectangle 1946"/>
            <p:cNvSpPr>
              <a:spLocks noChangeArrowheads="1"/>
            </p:cNvSpPr>
            <p:nvPr/>
          </p:nvSpPr>
          <p:spPr bwMode="auto">
            <a:xfrm>
              <a:off x="6836581" y="3663986"/>
              <a:ext cx="99176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1" name="Rectangle 1947"/>
            <p:cNvSpPr>
              <a:spLocks noChangeArrowheads="1"/>
            </p:cNvSpPr>
            <p:nvPr/>
          </p:nvSpPr>
          <p:spPr bwMode="auto">
            <a:xfrm>
              <a:off x="6836581" y="3696071"/>
              <a:ext cx="99176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2" name="Rectangle 1948"/>
            <p:cNvSpPr>
              <a:spLocks noChangeArrowheads="1"/>
            </p:cNvSpPr>
            <p:nvPr/>
          </p:nvSpPr>
          <p:spPr bwMode="auto">
            <a:xfrm>
              <a:off x="6836581" y="3728156"/>
              <a:ext cx="99176" cy="3208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3" name="Rectangle 1949"/>
            <p:cNvSpPr>
              <a:spLocks noChangeArrowheads="1"/>
            </p:cNvSpPr>
            <p:nvPr/>
          </p:nvSpPr>
          <p:spPr bwMode="auto">
            <a:xfrm>
              <a:off x="6836581" y="3760242"/>
              <a:ext cx="99176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4" name="Rectangle 1950"/>
            <p:cNvSpPr>
              <a:spLocks noChangeArrowheads="1"/>
            </p:cNvSpPr>
            <p:nvPr/>
          </p:nvSpPr>
          <p:spPr bwMode="auto">
            <a:xfrm>
              <a:off x="6836581" y="3791410"/>
              <a:ext cx="99176" cy="330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5" name="Rectangle 1958"/>
            <p:cNvSpPr>
              <a:spLocks noChangeArrowheads="1"/>
            </p:cNvSpPr>
            <p:nvPr/>
          </p:nvSpPr>
          <p:spPr bwMode="auto">
            <a:xfrm>
              <a:off x="6836581" y="2500667"/>
              <a:ext cx="99176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6" name="Rectangle 1959"/>
            <p:cNvSpPr>
              <a:spLocks noChangeArrowheads="1"/>
            </p:cNvSpPr>
            <p:nvPr/>
          </p:nvSpPr>
          <p:spPr bwMode="auto">
            <a:xfrm>
              <a:off x="6836581" y="2534585"/>
              <a:ext cx="99176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7" name="Rectangle 1960"/>
            <p:cNvSpPr>
              <a:spLocks noChangeArrowheads="1"/>
            </p:cNvSpPr>
            <p:nvPr/>
          </p:nvSpPr>
          <p:spPr bwMode="auto">
            <a:xfrm>
              <a:off x="6836581" y="2564838"/>
              <a:ext cx="99176" cy="320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8" name="Rectangle 1961"/>
            <p:cNvSpPr>
              <a:spLocks noChangeArrowheads="1"/>
            </p:cNvSpPr>
            <p:nvPr/>
          </p:nvSpPr>
          <p:spPr bwMode="auto">
            <a:xfrm>
              <a:off x="6836581" y="2594173"/>
              <a:ext cx="99176" cy="330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59" name="Rectangle 1962"/>
            <p:cNvSpPr>
              <a:spLocks noChangeArrowheads="1"/>
            </p:cNvSpPr>
            <p:nvPr/>
          </p:nvSpPr>
          <p:spPr bwMode="auto">
            <a:xfrm>
              <a:off x="6836581" y="2629008"/>
              <a:ext cx="99176" cy="311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0" name="AutoShape 1972"/>
            <p:cNvSpPr>
              <a:spLocks noChangeArrowheads="1"/>
            </p:cNvSpPr>
            <p:nvPr/>
          </p:nvSpPr>
          <p:spPr bwMode="auto">
            <a:xfrm>
              <a:off x="6128578" y="3077284"/>
              <a:ext cx="59689" cy="104506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1" name="AutoShape 1973"/>
            <p:cNvSpPr>
              <a:spLocks noChangeArrowheads="1"/>
            </p:cNvSpPr>
            <p:nvPr/>
          </p:nvSpPr>
          <p:spPr bwMode="auto">
            <a:xfrm>
              <a:off x="6128578" y="2896691"/>
              <a:ext cx="58771" cy="105423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2" name="AutoShape 1974"/>
            <p:cNvSpPr>
              <a:spLocks noChangeArrowheads="1"/>
            </p:cNvSpPr>
            <p:nvPr/>
          </p:nvSpPr>
          <p:spPr bwMode="auto">
            <a:xfrm>
              <a:off x="6276423" y="2896691"/>
              <a:ext cx="58771" cy="105423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3" name="AutoShape 1975"/>
            <p:cNvSpPr>
              <a:spLocks noChangeArrowheads="1"/>
            </p:cNvSpPr>
            <p:nvPr/>
          </p:nvSpPr>
          <p:spPr bwMode="auto">
            <a:xfrm>
              <a:off x="6276423" y="3077284"/>
              <a:ext cx="58771" cy="104506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4" name="AutoShape 1984"/>
            <p:cNvSpPr>
              <a:spLocks noChangeArrowheads="1"/>
            </p:cNvSpPr>
            <p:nvPr/>
          </p:nvSpPr>
          <p:spPr bwMode="auto">
            <a:xfrm rot="10800000">
              <a:off x="6346213" y="3444890"/>
              <a:ext cx="49588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5" name="AutoShape 1985"/>
            <p:cNvSpPr>
              <a:spLocks noChangeArrowheads="1"/>
            </p:cNvSpPr>
            <p:nvPr/>
          </p:nvSpPr>
          <p:spPr bwMode="auto">
            <a:xfrm rot="10800000">
              <a:off x="6346213" y="3776743"/>
              <a:ext cx="49588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66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932982" y="3710739"/>
              <a:ext cx="29385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67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536300" y="3710739"/>
              <a:ext cx="29385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968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536300" y="3499893"/>
              <a:ext cx="29385" cy="5775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69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544564" y="3137788"/>
              <a:ext cx="27549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970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932982" y="3499893"/>
              <a:ext cx="27549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971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934818" y="3137788"/>
              <a:ext cx="27549" cy="5867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972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544564" y="2896691"/>
              <a:ext cx="27549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973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934818" y="2896691"/>
              <a:ext cx="27549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974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326929" y="2533669"/>
              <a:ext cx="27549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975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948593" y="2533669"/>
              <a:ext cx="27549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976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96625" y="2322823"/>
              <a:ext cx="5509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977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948593" y="2322823"/>
              <a:ext cx="5509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978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86806" y="1930467"/>
              <a:ext cx="55098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979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918289" y="1930467"/>
              <a:ext cx="55098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980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86806" y="1659117"/>
              <a:ext cx="5509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981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918289" y="1659117"/>
              <a:ext cx="55098" cy="5958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982" name="AutoShape 2002"/>
            <p:cNvSpPr>
              <a:spLocks noChangeArrowheads="1"/>
            </p:cNvSpPr>
            <p:nvPr/>
          </p:nvSpPr>
          <p:spPr bwMode="auto">
            <a:xfrm rot="10800000">
              <a:off x="6377435" y="1780124"/>
              <a:ext cx="49588" cy="63253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3" name="AutoShape 2003"/>
            <p:cNvSpPr>
              <a:spLocks noChangeArrowheads="1"/>
            </p:cNvSpPr>
            <p:nvPr/>
          </p:nvSpPr>
          <p:spPr bwMode="auto">
            <a:xfrm rot="10800000">
              <a:off x="6345295" y="1810376"/>
              <a:ext cx="50506" cy="63254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4" name="Rectangle 2007"/>
            <p:cNvSpPr>
              <a:spLocks noChangeArrowheads="1"/>
            </p:cNvSpPr>
            <p:nvPr/>
          </p:nvSpPr>
          <p:spPr bwMode="auto">
            <a:xfrm>
              <a:off x="5085398" y="4314857"/>
              <a:ext cx="208452" cy="907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5" name="Rectangle 2008"/>
            <p:cNvSpPr>
              <a:spLocks noChangeArrowheads="1"/>
            </p:cNvSpPr>
            <p:nvPr/>
          </p:nvSpPr>
          <p:spPr bwMode="auto">
            <a:xfrm>
              <a:off x="7108396" y="4344193"/>
              <a:ext cx="208453" cy="9167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6" name="Rectangle 2009"/>
            <p:cNvSpPr>
              <a:spLocks noChangeArrowheads="1"/>
            </p:cNvSpPr>
            <p:nvPr/>
          </p:nvSpPr>
          <p:spPr bwMode="auto">
            <a:xfrm>
              <a:off x="4876946" y="4314857"/>
              <a:ext cx="178149" cy="12009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7" name="Rectangle 2010"/>
            <p:cNvSpPr>
              <a:spLocks noChangeArrowheads="1"/>
            </p:cNvSpPr>
            <p:nvPr/>
          </p:nvSpPr>
          <p:spPr bwMode="auto">
            <a:xfrm>
              <a:off x="7376537" y="4344193"/>
              <a:ext cx="178149" cy="1219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88" name="Rectangle 2011"/>
            <p:cNvSpPr>
              <a:spLocks noChangeArrowheads="1"/>
            </p:cNvSpPr>
            <p:nvPr/>
          </p:nvSpPr>
          <p:spPr bwMode="auto">
            <a:xfrm>
              <a:off x="4817257" y="2262320"/>
              <a:ext cx="59689" cy="33185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89" name="Rectangle 2012"/>
            <p:cNvSpPr>
              <a:spLocks noChangeArrowheads="1"/>
            </p:cNvSpPr>
            <p:nvPr/>
          </p:nvSpPr>
          <p:spPr bwMode="auto">
            <a:xfrm>
              <a:off x="7584990" y="2262320"/>
              <a:ext cx="59689" cy="33185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990" name="Line 2020"/>
            <p:cNvSpPr>
              <a:spLocks noChangeShapeType="1"/>
            </p:cNvSpPr>
            <p:nvPr/>
          </p:nvSpPr>
          <p:spPr bwMode="auto">
            <a:xfrm>
              <a:off x="5858600" y="4788802"/>
              <a:ext cx="103767" cy="9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1" name="AutoShape 2021"/>
            <p:cNvSpPr>
              <a:spLocks noChangeArrowheads="1"/>
            </p:cNvSpPr>
            <p:nvPr/>
          </p:nvSpPr>
          <p:spPr bwMode="auto">
            <a:xfrm>
              <a:off x="5858600" y="5007898"/>
              <a:ext cx="103767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2" name="AutoShape 2022"/>
            <p:cNvSpPr>
              <a:spLocks noChangeArrowheads="1"/>
            </p:cNvSpPr>
            <p:nvPr/>
          </p:nvSpPr>
          <p:spPr bwMode="auto">
            <a:xfrm>
              <a:off x="5858600" y="4698047"/>
              <a:ext cx="103767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993" name="Rectangle 2031"/>
            <p:cNvSpPr>
              <a:spLocks noChangeArrowheads="1"/>
            </p:cNvSpPr>
            <p:nvPr/>
          </p:nvSpPr>
          <p:spPr bwMode="auto">
            <a:xfrm>
              <a:off x="4846642" y="1387768"/>
              <a:ext cx="179067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994" name="Rectangle 2032"/>
            <p:cNvSpPr>
              <a:spLocks noChangeArrowheads="1"/>
            </p:cNvSpPr>
            <p:nvPr/>
          </p:nvSpPr>
          <p:spPr bwMode="auto">
            <a:xfrm>
              <a:off x="5145087" y="1387768"/>
              <a:ext cx="178149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995" name="Rectangle 2033"/>
            <p:cNvSpPr>
              <a:spLocks noChangeArrowheads="1"/>
            </p:cNvSpPr>
            <p:nvPr/>
          </p:nvSpPr>
          <p:spPr bwMode="auto">
            <a:xfrm>
              <a:off x="7405922" y="1417103"/>
              <a:ext cx="178149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996" name="Rectangle 2034"/>
            <p:cNvSpPr>
              <a:spLocks noChangeArrowheads="1"/>
            </p:cNvSpPr>
            <p:nvPr/>
          </p:nvSpPr>
          <p:spPr bwMode="auto">
            <a:xfrm>
              <a:off x="7048707" y="1417103"/>
              <a:ext cx="178149" cy="1210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997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465591" y="3776743"/>
              <a:ext cx="22958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998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465591" y="3685987"/>
              <a:ext cx="22958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999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465591" y="3564980"/>
              <a:ext cx="22958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00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465591" y="3444890"/>
              <a:ext cx="22958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01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808115" y="3288130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002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808115" y="3197375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003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561074" y="3319299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004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561074" y="3228543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005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752098" y="3046116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006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722713" y="2956277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007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808115" y="2775683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008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81484" y="2655593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09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531688" y="2745431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010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531688" y="2655593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11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632720" y="2533669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012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64861" y="2352158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013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64861" y="2232068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014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434369" y="1810376"/>
              <a:ext cx="47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015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345295" y="1659117"/>
              <a:ext cx="47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016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836561" y="1330014"/>
              <a:ext cx="47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017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97732" y="1330014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018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842071" y="1205340"/>
              <a:ext cx="47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019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97732" y="1205340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020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842071" y="1100834"/>
              <a:ext cx="4683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021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97732" y="1100834"/>
              <a:ext cx="4775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022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753915" y="4489951"/>
              <a:ext cx="51424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023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545483" y="4489951"/>
              <a:ext cx="5050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024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87349" y="3046116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025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336112" y="3046116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026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87349" y="2865522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027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336112" y="2865522"/>
              <a:ext cx="23876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028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114784" y="4344193"/>
              <a:ext cx="7897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029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936635" y="4344193"/>
              <a:ext cx="7897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030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68085" y="4374445"/>
              <a:ext cx="7897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031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436226" y="4374445"/>
              <a:ext cx="78055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032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337010" y="4532121"/>
              <a:ext cx="89993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033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836581" y="4558705"/>
              <a:ext cx="90911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034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709837" y="5170158"/>
              <a:ext cx="10284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035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709837" y="4863974"/>
              <a:ext cx="102849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036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73032" y="4859390"/>
              <a:ext cx="101930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037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73032" y="5139906"/>
              <a:ext cx="101930" cy="55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038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86618" y="3953669"/>
              <a:ext cx="106522" cy="50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039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128598" y="3288130"/>
              <a:ext cx="119378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040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167147" y="1508775"/>
              <a:ext cx="86319" cy="5500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041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156127" y="4055426"/>
              <a:ext cx="110195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2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157964" y="1236509"/>
              <a:ext cx="110195" cy="6050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043" name="Line 2103"/>
            <p:cNvSpPr>
              <a:spLocks noChangeShapeType="1"/>
            </p:cNvSpPr>
            <p:nvPr/>
          </p:nvSpPr>
          <p:spPr bwMode="auto">
            <a:xfrm>
              <a:off x="6157964" y="2865522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4" name="Line 2104"/>
            <p:cNvSpPr>
              <a:spLocks noChangeShapeType="1"/>
            </p:cNvSpPr>
            <p:nvPr/>
          </p:nvSpPr>
          <p:spPr bwMode="auto">
            <a:xfrm>
              <a:off x="6306727" y="2865522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5" name="Line 2105"/>
            <p:cNvSpPr>
              <a:spLocks noChangeShapeType="1"/>
            </p:cNvSpPr>
            <p:nvPr/>
          </p:nvSpPr>
          <p:spPr bwMode="auto">
            <a:xfrm>
              <a:off x="6157964" y="3046116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6" name="Line 2106"/>
            <p:cNvSpPr>
              <a:spLocks noChangeShapeType="1"/>
            </p:cNvSpPr>
            <p:nvPr/>
          </p:nvSpPr>
          <p:spPr bwMode="auto">
            <a:xfrm>
              <a:off x="6306727" y="3046116"/>
              <a:ext cx="0" cy="1512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7" name="AutoShape 2111"/>
            <p:cNvSpPr>
              <a:spLocks noChangeArrowheads="1"/>
            </p:cNvSpPr>
            <p:nvPr/>
          </p:nvSpPr>
          <p:spPr bwMode="auto">
            <a:xfrm>
              <a:off x="6989018" y="4192934"/>
              <a:ext cx="93666" cy="9167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8" name="AutoShape 2112"/>
            <p:cNvSpPr>
              <a:spLocks noChangeArrowheads="1"/>
            </p:cNvSpPr>
            <p:nvPr/>
          </p:nvSpPr>
          <p:spPr bwMode="auto">
            <a:xfrm>
              <a:off x="6989018" y="4284606"/>
              <a:ext cx="93666" cy="8983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49" name="AutoShape 2113"/>
            <p:cNvSpPr>
              <a:spLocks noChangeArrowheads="1"/>
            </p:cNvSpPr>
            <p:nvPr/>
          </p:nvSpPr>
          <p:spPr bwMode="auto">
            <a:xfrm>
              <a:off x="5293850" y="4072843"/>
              <a:ext cx="93666" cy="9075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0" name="AutoShape 2114"/>
            <p:cNvSpPr>
              <a:spLocks noChangeArrowheads="1"/>
            </p:cNvSpPr>
            <p:nvPr/>
          </p:nvSpPr>
          <p:spPr bwMode="auto">
            <a:xfrm>
              <a:off x="5293850" y="4163599"/>
              <a:ext cx="93666" cy="90755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1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86357" y="2684011"/>
              <a:ext cx="119378" cy="614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052" name="Rectangle 2117"/>
            <p:cNvSpPr>
              <a:spLocks noChangeArrowheads="1"/>
            </p:cNvSpPr>
            <p:nvPr/>
          </p:nvSpPr>
          <p:spPr bwMode="auto">
            <a:xfrm>
              <a:off x="8199327" y="3029615"/>
              <a:ext cx="446290" cy="56836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3" name="Rectangle 2118"/>
            <p:cNvSpPr>
              <a:spLocks noChangeArrowheads="1"/>
            </p:cNvSpPr>
            <p:nvPr/>
          </p:nvSpPr>
          <p:spPr bwMode="auto">
            <a:xfrm>
              <a:off x="8199327" y="3783159"/>
              <a:ext cx="446290" cy="56928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4" name="Rectangle 2119"/>
            <p:cNvSpPr>
              <a:spLocks noChangeArrowheads="1"/>
            </p:cNvSpPr>
            <p:nvPr/>
          </p:nvSpPr>
          <p:spPr bwMode="auto">
            <a:xfrm>
              <a:off x="8199327" y="3602566"/>
              <a:ext cx="178149" cy="1805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55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37165" y="3179957"/>
              <a:ext cx="179067" cy="24109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056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37165" y="3934419"/>
              <a:ext cx="179067" cy="2420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057" name="Line 2123"/>
            <p:cNvSpPr>
              <a:spLocks noChangeShapeType="1"/>
            </p:cNvSpPr>
            <p:nvPr/>
          </p:nvSpPr>
          <p:spPr bwMode="auto">
            <a:xfrm>
              <a:off x="7782422" y="3240461"/>
              <a:ext cx="0" cy="6930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8" name="Line 2124"/>
            <p:cNvSpPr>
              <a:spLocks noChangeShapeType="1"/>
            </p:cNvSpPr>
            <p:nvPr/>
          </p:nvSpPr>
          <p:spPr bwMode="auto">
            <a:xfrm>
              <a:off x="7872415" y="3240461"/>
              <a:ext cx="0" cy="6930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59" name="Line 2125"/>
            <p:cNvSpPr>
              <a:spLocks noChangeShapeType="1"/>
            </p:cNvSpPr>
            <p:nvPr/>
          </p:nvSpPr>
          <p:spPr bwMode="auto">
            <a:xfrm flipH="1" flipV="1">
              <a:off x="7604274" y="3179957"/>
              <a:ext cx="178149" cy="6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0" name="Line 2126"/>
            <p:cNvSpPr>
              <a:spLocks noChangeShapeType="1"/>
            </p:cNvSpPr>
            <p:nvPr/>
          </p:nvSpPr>
          <p:spPr bwMode="auto">
            <a:xfrm>
              <a:off x="7633659" y="3089202"/>
              <a:ext cx="565668" cy="907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1" name="Line 2127"/>
            <p:cNvSpPr>
              <a:spLocks noChangeShapeType="1"/>
            </p:cNvSpPr>
            <p:nvPr/>
          </p:nvSpPr>
          <p:spPr bwMode="auto">
            <a:xfrm>
              <a:off x="7872415" y="3240461"/>
              <a:ext cx="267223" cy="595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2" name="Line 2129"/>
            <p:cNvSpPr>
              <a:spLocks noChangeShapeType="1"/>
            </p:cNvSpPr>
            <p:nvPr/>
          </p:nvSpPr>
          <p:spPr bwMode="auto">
            <a:xfrm flipH="1" flipV="1">
              <a:off x="7573970" y="3872998"/>
              <a:ext cx="208452" cy="614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3" name="Line 2130"/>
            <p:cNvSpPr>
              <a:spLocks noChangeShapeType="1"/>
            </p:cNvSpPr>
            <p:nvPr/>
          </p:nvSpPr>
          <p:spPr bwMode="auto">
            <a:xfrm>
              <a:off x="7872415" y="3934419"/>
              <a:ext cx="267223" cy="293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4" name="Line 2131"/>
            <p:cNvSpPr>
              <a:spLocks noChangeShapeType="1"/>
            </p:cNvSpPr>
            <p:nvPr/>
          </p:nvSpPr>
          <p:spPr bwMode="auto">
            <a:xfrm>
              <a:off x="7484896" y="3843663"/>
              <a:ext cx="0" cy="907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5" name="Line 2132"/>
            <p:cNvSpPr>
              <a:spLocks noChangeShapeType="1"/>
            </p:cNvSpPr>
            <p:nvPr/>
          </p:nvSpPr>
          <p:spPr bwMode="auto">
            <a:xfrm>
              <a:off x="7484896" y="3934419"/>
              <a:ext cx="654743" cy="1805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6" name="Rectangle 2209"/>
            <p:cNvSpPr>
              <a:spLocks noChangeArrowheads="1"/>
            </p:cNvSpPr>
            <p:nvPr/>
          </p:nvSpPr>
          <p:spPr bwMode="auto">
            <a:xfrm>
              <a:off x="8199327" y="4204851"/>
              <a:ext cx="29385" cy="15217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7" name="Rectangle 2212"/>
            <p:cNvSpPr>
              <a:spLocks noChangeArrowheads="1"/>
            </p:cNvSpPr>
            <p:nvPr/>
          </p:nvSpPr>
          <p:spPr bwMode="auto">
            <a:xfrm>
              <a:off x="7633659" y="3693321"/>
              <a:ext cx="29385" cy="89839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8" name="Rectangle 2330"/>
            <p:cNvSpPr>
              <a:spLocks noChangeArrowheads="1"/>
            </p:cNvSpPr>
            <p:nvPr/>
          </p:nvSpPr>
          <p:spPr bwMode="auto">
            <a:xfrm rot="591949">
              <a:off x="7818329" y="3235213"/>
              <a:ext cx="296958" cy="5903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69" name="Rectangle 2333"/>
            <p:cNvSpPr>
              <a:spLocks noChangeArrowheads="1"/>
            </p:cNvSpPr>
            <p:nvPr/>
          </p:nvSpPr>
          <p:spPr bwMode="auto">
            <a:xfrm rot="885259">
              <a:off x="7633659" y="4025174"/>
              <a:ext cx="416905" cy="2933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0" name="Rectangle 2336"/>
            <p:cNvSpPr>
              <a:spLocks noChangeArrowheads="1"/>
            </p:cNvSpPr>
            <p:nvPr/>
          </p:nvSpPr>
          <p:spPr bwMode="auto">
            <a:xfrm rot="591949">
              <a:off x="8021178" y="3209292"/>
              <a:ext cx="58771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1" name="Rectangle 2337"/>
            <p:cNvSpPr>
              <a:spLocks noChangeArrowheads="1"/>
            </p:cNvSpPr>
            <p:nvPr/>
          </p:nvSpPr>
          <p:spPr bwMode="auto">
            <a:xfrm rot="591949">
              <a:off x="7901800" y="3179957"/>
              <a:ext cx="58771" cy="293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2" name="Rectangle 2338"/>
            <p:cNvSpPr>
              <a:spLocks noChangeArrowheads="1"/>
            </p:cNvSpPr>
            <p:nvPr/>
          </p:nvSpPr>
          <p:spPr bwMode="auto">
            <a:xfrm rot="591949">
              <a:off x="7753037" y="3179957"/>
              <a:ext cx="59689" cy="2933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3" name="Rectangle 2341"/>
            <p:cNvSpPr>
              <a:spLocks noChangeArrowheads="1"/>
            </p:cNvSpPr>
            <p:nvPr/>
          </p:nvSpPr>
          <p:spPr bwMode="auto">
            <a:xfrm rot="591949">
              <a:off x="8021178" y="3994922"/>
              <a:ext cx="58771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4" name="Rectangle 2342"/>
            <p:cNvSpPr>
              <a:spLocks noChangeArrowheads="1"/>
            </p:cNvSpPr>
            <p:nvPr/>
          </p:nvSpPr>
          <p:spPr bwMode="auto">
            <a:xfrm rot="591949">
              <a:off x="7901800" y="3963754"/>
              <a:ext cx="58771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5" name="Rectangle 2343"/>
            <p:cNvSpPr>
              <a:spLocks noChangeArrowheads="1"/>
            </p:cNvSpPr>
            <p:nvPr/>
          </p:nvSpPr>
          <p:spPr bwMode="auto">
            <a:xfrm rot="591949">
              <a:off x="7753037" y="3963754"/>
              <a:ext cx="59689" cy="3025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76" name="Text Box 2365"/>
            <p:cNvSpPr txBox="1">
              <a:spLocks noChangeArrowheads="1"/>
            </p:cNvSpPr>
            <p:nvPr/>
          </p:nvSpPr>
          <p:spPr bwMode="auto">
            <a:xfrm>
              <a:off x="8228712" y="4235103"/>
              <a:ext cx="208453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077" name="Text Box 2367"/>
            <p:cNvSpPr txBox="1">
              <a:spLocks noChangeArrowheads="1"/>
            </p:cNvSpPr>
            <p:nvPr/>
          </p:nvSpPr>
          <p:spPr bwMode="auto">
            <a:xfrm>
              <a:off x="7842112" y="3058033"/>
              <a:ext cx="208452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078" name="Text Box 2390"/>
            <p:cNvSpPr txBox="1">
              <a:spLocks noChangeArrowheads="1"/>
            </p:cNvSpPr>
            <p:nvPr/>
          </p:nvSpPr>
          <p:spPr bwMode="auto">
            <a:xfrm>
              <a:off x="7842112" y="3872998"/>
              <a:ext cx="238756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79" name="Text Box 2419"/>
            <p:cNvSpPr txBox="1">
              <a:spLocks noChangeArrowheads="1"/>
            </p:cNvSpPr>
            <p:nvPr/>
          </p:nvSpPr>
          <p:spPr bwMode="auto">
            <a:xfrm>
              <a:off x="7782422" y="3687820"/>
              <a:ext cx="89993" cy="2869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080" name="Rectangle 2509"/>
            <p:cNvSpPr>
              <a:spLocks noChangeArrowheads="1"/>
            </p:cNvSpPr>
            <p:nvPr/>
          </p:nvSpPr>
          <p:spPr bwMode="auto">
            <a:xfrm>
              <a:off x="7633659" y="3210209"/>
              <a:ext cx="30304" cy="60504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1" name="AutoShape 2511"/>
            <p:cNvSpPr>
              <a:spLocks noChangeArrowheads="1"/>
            </p:cNvSpPr>
            <p:nvPr/>
          </p:nvSpPr>
          <p:spPr bwMode="auto">
            <a:xfrm>
              <a:off x="5650148" y="3705238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2" name="AutoShape 2512"/>
            <p:cNvSpPr>
              <a:spLocks noChangeArrowheads="1"/>
            </p:cNvSpPr>
            <p:nvPr/>
          </p:nvSpPr>
          <p:spPr bwMode="auto">
            <a:xfrm>
              <a:off x="5650148" y="3585148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3" name="AutoShape 2513"/>
            <p:cNvSpPr>
              <a:spLocks noChangeArrowheads="1"/>
            </p:cNvSpPr>
            <p:nvPr/>
          </p:nvSpPr>
          <p:spPr bwMode="auto">
            <a:xfrm>
              <a:off x="5650148" y="3070867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4" name="AutoShape 2514"/>
            <p:cNvSpPr>
              <a:spLocks noChangeArrowheads="1"/>
            </p:cNvSpPr>
            <p:nvPr/>
          </p:nvSpPr>
          <p:spPr bwMode="auto">
            <a:xfrm>
              <a:off x="5650148" y="2949860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5" name="AutoShape 2515"/>
            <p:cNvSpPr>
              <a:spLocks noChangeArrowheads="1"/>
            </p:cNvSpPr>
            <p:nvPr/>
          </p:nvSpPr>
          <p:spPr bwMode="auto">
            <a:xfrm>
              <a:off x="5650148" y="2467665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86" name="AutoShape 2516"/>
            <p:cNvSpPr>
              <a:spLocks noChangeArrowheads="1"/>
            </p:cNvSpPr>
            <p:nvPr/>
          </p:nvSpPr>
          <p:spPr bwMode="auto">
            <a:xfrm>
              <a:off x="5650148" y="2377826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087" name="Group 2576"/>
            <p:cNvGrpSpPr>
              <a:grpSpLocks/>
            </p:cNvGrpSpPr>
            <p:nvPr/>
          </p:nvGrpSpPr>
          <p:grpSpPr bwMode="auto">
            <a:xfrm>
              <a:off x="7628149" y="4074677"/>
              <a:ext cx="83565" cy="207179"/>
              <a:chOff x="3203" y="3606"/>
              <a:chExt cx="91" cy="273"/>
            </a:xfrm>
          </p:grpSpPr>
          <p:sp>
            <p:nvSpPr>
              <p:cNvPr id="14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8" name="Group 2577"/>
            <p:cNvGrpSpPr>
              <a:grpSpLocks/>
            </p:cNvGrpSpPr>
            <p:nvPr/>
          </p:nvGrpSpPr>
          <p:grpSpPr bwMode="auto">
            <a:xfrm>
              <a:off x="8045054" y="4157181"/>
              <a:ext cx="83565" cy="208096"/>
              <a:chOff x="3203" y="3606"/>
              <a:chExt cx="91" cy="273"/>
            </a:xfrm>
          </p:grpSpPr>
          <p:sp>
            <p:nvSpPr>
              <p:cNvPr id="14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89" name="Group 2584"/>
            <p:cNvGrpSpPr>
              <a:grpSpLocks/>
            </p:cNvGrpSpPr>
            <p:nvPr/>
          </p:nvGrpSpPr>
          <p:grpSpPr bwMode="auto">
            <a:xfrm>
              <a:off x="7711714" y="3242294"/>
              <a:ext cx="82646" cy="208096"/>
              <a:chOff x="3203" y="3606"/>
              <a:chExt cx="91" cy="273"/>
            </a:xfrm>
          </p:grpSpPr>
          <p:sp>
            <p:nvSpPr>
              <p:cNvPr id="14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90" name="Group 2591"/>
            <p:cNvGrpSpPr>
              <a:grpSpLocks/>
            </p:cNvGrpSpPr>
            <p:nvPr/>
          </p:nvGrpSpPr>
          <p:grpSpPr bwMode="auto">
            <a:xfrm>
              <a:off x="8045054" y="3284463"/>
              <a:ext cx="83565" cy="207179"/>
              <a:chOff x="3203" y="3606"/>
              <a:chExt cx="91" cy="273"/>
            </a:xfrm>
          </p:grpSpPr>
          <p:sp>
            <p:nvSpPr>
              <p:cNvPr id="14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91" name="AutoShape 2604"/>
            <p:cNvSpPr>
              <a:spLocks noChangeArrowheads="1"/>
            </p:cNvSpPr>
            <p:nvPr/>
          </p:nvSpPr>
          <p:spPr bwMode="auto">
            <a:xfrm>
              <a:off x="5629945" y="1819543"/>
              <a:ext cx="165293" cy="32086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2" name="AutoShape 2605"/>
            <p:cNvSpPr>
              <a:spLocks noChangeArrowheads="1"/>
            </p:cNvSpPr>
            <p:nvPr/>
          </p:nvSpPr>
          <p:spPr bwMode="auto">
            <a:xfrm>
              <a:off x="5629945" y="1851629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3" name="AutoShape 2606"/>
            <p:cNvSpPr>
              <a:spLocks noChangeArrowheads="1"/>
            </p:cNvSpPr>
            <p:nvPr/>
          </p:nvSpPr>
          <p:spPr bwMode="auto">
            <a:xfrm>
              <a:off x="5629945" y="1883714"/>
              <a:ext cx="165293" cy="3116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4" name="AutoShape 2607"/>
            <p:cNvSpPr>
              <a:spLocks noChangeArrowheads="1"/>
            </p:cNvSpPr>
            <p:nvPr/>
          </p:nvSpPr>
          <p:spPr bwMode="auto">
            <a:xfrm>
              <a:off x="5629945" y="1914882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5" name="AutoShape 2608"/>
            <p:cNvSpPr>
              <a:spLocks noChangeArrowheads="1"/>
            </p:cNvSpPr>
            <p:nvPr/>
          </p:nvSpPr>
          <p:spPr bwMode="auto">
            <a:xfrm>
              <a:off x="5629945" y="1948801"/>
              <a:ext cx="165293" cy="3300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6" name="AutoShape 2609"/>
            <p:cNvSpPr>
              <a:spLocks noChangeArrowheads="1"/>
            </p:cNvSpPr>
            <p:nvPr/>
          </p:nvSpPr>
          <p:spPr bwMode="auto">
            <a:xfrm>
              <a:off x="5629945" y="1787458"/>
              <a:ext cx="165293" cy="320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7" name="Line 2673"/>
            <p:cNvSpPr>
              <a:spLocks noChangeShapeType="1"/>
            </p:cNvSpPr>
            <p:nvPr/>
          </p:nvSpPr>
          <p:spPr bwMode="auto">
            <a:xfrm>
              <a:off x="6419677" y="4788802"/>
              <a:ext cx="103767" cy="91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8" name="AutoShape 2674"/>
            <p:cNvSpPr>
              <a:spLocks noChangeArrowheads="1"/>
            </p:cNvSpPr>
            <p:nvPr/>
          </p:nvSpPr>
          <p:spPr bwMode="auto">
            <a:xfrm>
              <a:off x="6419677" y="5007898"/>
              <a:ext cx="103767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099" name="AutoShape 2675"/>
            <p:cNvSpPr>
              <a:spLocks noChangeArrowheads="1"/>
            </p:cNvSpPr>
            <p:nvPr/>
          </p:nvSpPr>
          <p:spPr bwMode="auto">
            <a:xfrm>
              <a:off x="6419677" y="4698047"/>
              <a:ext cx="103767" cy="272266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0" name="4 Elipse"/>
            <p:cNvSpPr>
              <a:spLocks noChangeArrowheads="1"/>
            </p:cNvSpPr>
            <p:nvPr/>
          </p:nvSpPr>
          <p:spPr bwMode="auto">
            <a:xfrm>
              <a:off x="6163473" y="1610531"/>
              <a:ext cx="58771" cy="5775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01" name="749 Elipse"/>
            <p:cNvSpPr>
              <a:spLocks noChangeArrowheads="1"/>
            </p:cNvSpPr>
            <p:nvPr/>
          </p:nvSpPr>
          <p:spPr bwMode="auto">
            <a:xfrm>
              <a:off x="5903596" y="3872998"/>
              <a:ext cx="58771" cy="5775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2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4789" y="3866581"/>
              <a:ext cx="67036" cy="669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3" name="751 Elipse"/>
            <p:cNvSpPr>
              <a:spLocks noChangeArrowheads="1"/>
            </p:cNvSpPr>
            <p:nvPr/>
          </p:nvSpPr>
          <p:spPr bwMode="auto">
            <a:xfrm>
              <a:off x="5852172" y="4473450"/>
              <a:ext cx="57853" cy="5775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4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31615" y="4471617"/>
              <a:ext cx="67035" cy="669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5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20575" y="4141598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6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6068" y="4141598"/>
              <a:ext cx="6703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07" name="755 Elipse"/>
            <p:cNvSpPr>
              <a:spLocks noChangeArrowheads="1"/>
            </p:cNvSpPr>
            <p:nvPr/>
          </p:nvSpPr>
          <p:spPr bwMode="auto">
            <a:xfrm>
              <a:off x="5678615" y="3405470"/>
              <a:ext cx="58771" cy="57754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108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2996" y="3630067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09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0371" y="3550312"/>
              <a:ext cx="6703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0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0371" y="3626400"/>
              <a:ext cx="6703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1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4535" y="2911358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2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05454" y="3024114"/>
              <a:ext cx="6703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3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4732" y="3003030"/>
              <a:ext cx="6703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4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0350" y="2764683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5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2323" y="2810519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6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8304" y="2410828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7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1269" y="2670260"/>
              <a:ext cx="6703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8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9222" y="2185315"/>
              <a:ext cx="6703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19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4955" y="2254986"/>
              <a:ext cx="67036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0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69546" y="2353992"/>
              <a:ext cx="67035" cy="632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1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8304" y="1988220"/>
              <a:ext cx="67036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2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30957" y="1704036"/>
              <a:ext cx="67036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3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5974" y="1724204"/>
              <a:ext cx="67036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4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4912" y="1330014"/>
              <a:ext cx="67035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125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94789" y="1333681"/>
              <a:ext cx="67036" cy="632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126" name="Line 2526"/>
            <p:cNvSpPr>
              <a:spLocks noChangeShapeType="1"/>
            </p:cNvSpPr>
            <p:nvPr/>
          </p:nvSpPr>
          <p:spPr bwMode="auto">
            <a:xfrm>
              <a:off x="6244283" y="5463509"/>
              <a:ext cx="0" cy="4519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7" name="Line 2527"/>
            <p:cNvSpPr>
              <a:spLocks noChangeShapeType="1"/>
            </p:cNvSpPr>
            <p:nvPr/>
          </p:nvSpPr>
          <p:spPr bwMode="auto">
            <a:xfrm>
              <a:off x="5078052" y="5920952"/>
              <a:ext cx="11607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8" name="Line 2529"/>
            <p:cNvSpPr>
              <a:spLocks noChangeShapeType="1"/>
            </p:cNvSpPr>
            <p:nvPr/>
          </p:nvSpPr>
          <p:spPr bwMode="auto">
            <a:xfrm>
              <a:off x="4828277" y="5463509"/>
              <a:ext cx="0" cy="1815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9" name="Line 2530"/>
            <p:cNvSpPr>
              <a:spLocks noChangeShapeType="1"/>
            </p:cNvSpPr>
            <p:nvPr/>
          </p:nvSpPr>
          <p:spPr bwMode="auto">
            <a:xfrm flipH="1">
              <a:off x="4828277" y="5463509"/>
              <a:ext cx="141600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0" name="Line 2531"/>
            <p:cNvSpPr>
              <a:spLocks noChangeShapeType="1"/>
            </p:cNvSpPr>
            <p:nvPr/>
          </p:nvSpPr>
          <p:spPr bwMode="auto">
            <a:xfrm flipH="1" flipV="1">
              <a:off x="4828277" y="5629435"/>
              <a:ext cx="249775" cy="29151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1" name="Rectangle 3271"/>
            <p:cNvSpPr>
              <a:spLocks noChangeArrowheads="1"/>
            </p:cNvSpPr>
            <p:nvPr/>
          </p:nvSpPr>
          <p:spPr bwMode="auto">
            <a:xfrm>
              <a:off x="5952266" y="5963122"/>
              <a:ext cx="178149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132" name="Rectangle 3272"/>
            <p:cNvSpPr>
              <a:spLocks noChangeArrowheads="1"/>
            </p:cNvSpPr>
            <p:nvPr/>
          </p:nvSpPr>
          <p:spPr bwMode="auto">
            <a:xfrm>
              <a:off x="5661167" y="5963122"/>
              <a:ext cx="178149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3" name="Rectangle 3273"/>
            <p:cNvSpPr>
              <a:spLocks noChangeArrowheads="1"/>
            </p:cNvSpPr>
            <p:nvPr/>
          </p:nvSpPr>
          <p:spPr bwMode="auto">
            <a:xfrm>
              <a:off x="5369150" y="5963122"/>
              <a:ext cx="178149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134" name="Text Box 3276"/>
            <p:cNvSpPr txBox="1">
              <a:spLocks noChangeArrowheads="1"/>
            </p:cNvSpPr>
            <p:nvPr/>
          </p:nvSpPr>
          <p:spPr bwMode="auto">
            <a:xfrm>
              <a:off x="5661167" y="5932870"/>
              <a:ext cx="195597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135" name="Text Box 3277"/>
            <p:cNvSpPr txBox="1">
              <a:spLocks noChangeArrowheads="1"/>
            </p:cNvSpPr>
            <p:nvPr/>
          </p:nvSpPr>
          <p:spPr bwMode="auto">
            <a:xfrm>
              <a:off x="5943083" y="5935620"/>
              <a:ext cx="195596" cy="1237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136" name="Rectangle 3279"/>
            <p:cNvSpPr>
              <a:spLocks noChangeArrowheads="1"/>
            </p:cNvSpPr>
            <p:nvPr/>
          </p:nvSpPr>
          <p:spPr bwMode="auto">
            <a:xfrm rot="18686630">
              <a:off x="6187501" y="5895229"/>
              <a:ext cx="177844" cy="6428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37" name="Text Box 3280"/>
            <p:cNvSpPr txBox="1">
              <a:spLocks noChangeArrowheads="1"/>
            </p:cNvSpPr>
            <p:nvPr/>
          </p:nvSpPr>
          <p:spPr bwMode="auto">
            <a:xfrm rot="18746806">
              <a:off x="6181088" y="5872260"/>
              <a:ext cx="195262" cy="1239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138" name="Group 3338"/>
            <p:cNvGrpSpPr>
              <a:grpSpLocks/>
            </p:cNvGrpSpPr>
            <p:nvPr/>
          </p:nvGrpSpPr>
          <p:grpSpPr bwMode="auto">
            <a:xfrm>
              <a:off x="5125803" y="5505678"/>
              <a:ext cx="31222" cy="170510"/>
              <a:chOff x="1344" y="5904"/>
              <a:chExt cx="48" cy="240"/>
            </a:xfrm>
          </p:grpSpPr>
          <p:sp>
            <p:nvSpPr>
              <p:cNvPr id="14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139" name="Group 3342"/>
            <p:cNvGrpSpPr>
              <a:grpSpLocks/>
            </p:cNvGrpSpPr>
            <p:nvPr/>
          </p:nvGrpSpPr>
          <p:grpSpPr bwMode="auto">
            <a:xfrm>
              <a:off x="5123048" y="5713774"/>
              <a:ext cx="31222" cy="170510"/>
              <a:chOff x="1344" y="5904"/>
              <a:chExt cx="48" cy="240"/>
            </a:xfrm>
          </p:grpSpPr>
          <p:sp>
            <p:nvSpPr>
              <p:cNvPr id="14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14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140" name="Text Box 3346"/>
            <p:cNvSpPr txBox="1">
              <a:spLocks noChangeArrowheads="1"/>
            </p:cNvSpPr>
            <p:nvPr/>
          </p:nvSpPr>
          <p:spPr bwMode="auto">
            <a:xfrm>
              <a:off x="4955919" y="5505678"/>
              <a:ext cx="189168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141" name="Text Box 3347"/>
            <p:cNvSpPr txBox="1">
              <a:spLocks noChangeArrowheads="1"/>
            </p:cNvSpPr>
            <p:nvPr/>
          </p:nvSpPr>
          <p:spPr bwMode="auto">
            <a:xfrm>
              <a:off x="4953164" y="5713774"/>
              <a:ext cx="189168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142" name="Text Box 3363"/>
            <p:cNvSpPr txBox="1">
              <a:spLocks noChangeArrowheads="1"/>
            </p:cNvSpPr>
            <p:nvPr/>
          </p:nvSpPr>
          <p:spPr bwMode="auto">
            <a:xfrm>
              <a:off x="5161616" y="5266823"/>
              <a:ext cx="883397" cy="158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143" name="AutoShape 3398"/>
            <p:cNvSpPr>
              <a:spLocks noChangeArrowheads="1"/>
            </p:cNvSpPr>
            <p:nvPr/>
          </p:nvSpPr>
          <p:spPr bwMode="auto">
            <a:xfrm>
              <a:off x="5328745" y="5755026"/>
              <a:ext cx="42241" cy="8342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4" name="Text Box 3399"/>
            <p:cNvSpPr txBox="1">
              <a:spLocks noChangeArrowheads="1"/>
            </p:cNvSpPr>
            <p:nvPr/>
          </p:nvSpPr>
          <p:spPr bwMode="auto">
            <a:xfrm>
              <a:off x="5327827" y="5713774"/>
              <a:ext cx="139580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145" name="AutoShape 3400"/>
            <p:cNvSpPr>
              <a:spLocks noChangeArrowheads="1"/>
            </p:cNvSpPr>
            <p:nvPr/>
          </p:nvSpPr>
          <p:spPr bwMode="auto">
            <a:xfrm>
              <a:off x="5328745" y="5546930"/>
              <a:ext cx="42241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6" name="Text Box 3401"/>
            <p:cNvSpPr txBox="1">
              <a:spLocks noChangeArrowheads="1"/>
            </p:cNvSpPr>
            <p:nvPr/>
          </p:nvSpPr>
          <p:spPr bwMode="auto">
            <a:xfrm>
              <a:off x="5327827" y="5505678"/>
              <a:ext cx="139580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147" name="AutoShape 3402"/>
            <p:cNvSpPr>
              <a:spLocks noChangeArrowheads="1"/>
            </p:cNvSpPr>
            <p:nvPr/>
          </p:nvSpPr>
          <p:spPr bwMode="auto">
            <a:xfrm>
              <a:off x="5536280" y="5755026"/>
              <a:ext cx="42241" cy="8342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48" name="Text Box 3403"/>
            <p:cNvSpPr txBox="1">
              <a:spLocks noChangeArrowheads="1"/>
            </p:cNvSpPr>
            <p:nvPr/>
          </p:nvSpPr>
          <p:spPr bwMode="auto">
            <a:xfrm>
              <a:off x="5536280" y="5713774"/>
              <a:ext cx="139580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149" name="AutoShape 3404"/>
            <p:cNvSpPr>
              <a:spLocks noChangeArrowheads="1"/>
            </p:cNvSpPr>
            <p:nvPr/>
          </p:nvSpPr>
          <p:spPr bwMode="auto">
            <a:xfrm>
              <a:off x="5537198" y="5546930"/>
              <a:ext cx="42241" cy="8342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0" name="Text Box 3405"/>
            <p:cNvSpPr txBox="1">
              <a:spLocks noChangeArrowheads="1"/>
            </p:cNvSpPr>
            <p:nvPr/>
          </p:nvSpPr>
          <p:spPr bwMode="auto">
            <a:xfrm>
              <a:off x="5536280" y="5505678"/>
              <a:ext cx="139580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151" name="AutoShape 3406"/>
            <p:cNvSpPr>
              <a:spLocks noChangeArrowheads="1"/>
            </p:cNvSpPr>
            <p:nvPr/>
          </p:nvSpPr>
          <p:spPr bwMode="auto">
            <a:xfrm>
              <a:off x="5745650" y="5755026"/>
              <a:ext cx="42241" cy="83421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2" name="Text Box 3407"/>
            <p:cNvSpPr txBox="1">
              <a:spLocks noChangeArrowheads="1"/>
            </p:cNvSpPr>
            <p:nvPr/>
          </p:nvSpPr>
          <p:spPr bwMode="auto">
            <a:xfrm>
              <a:off x="5744732" y="5713774"/>
              <a:ext cx="139580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153" name="AutoShape 3408"/>
            <p:cNvSpPr>
              <a:spLocks noChangeArrowheads="1"/>
            </p:cNvSpPr>
            <p:nvPr/>
          </p:nvSpPr>
          <p:spPr bwMode="auto">
            <a:xfrm>
              <a:off x="5745650" y="5546930"/>
              <a:ext cx="42241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4" name="Text Box 3409"/>
            <p:cNvSpPr txBox="1">
              <a:spLocks noChangeArrowheads="1"/>
            </p:cNvSpPr>
            <p:nvPr/>
          </p:nvSpPr>
          <p:spPr bwMode="auto">
            <a:xfrm>
              <a:off x="5744732" y="5505678"/>
              <a:ext cx="139580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155" name="AutoShape 3410"/>
            <p:cNvSpPr>
              <a:spLocks noChangeArrowheads="1"/>
            </p:cNvSpPr>
            <p:nvPr/>
          </p:nvSpPr>
          <p:spPr bwMode="auto">
            <a:xfrm>
              <a:off x="5995426" y="5755026"/>
              <a:ext cx="42241" cy="83421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6" name="Text Box 3411"/>
            <p:cNvSpPr txBox="1">
              <a:spLocks noChangeArrowheads="1"/>
            </p:cNvSpPr>
            <p:nvPr/>
          </p:nvSpPr>
          <p:spPr bwMode="auto">
            <a:xfrm>
              <a:off x="5994508" y="5713774"/>
              <a:ext cx="139580" cy="1237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157" name="AutoShape 3412"/>
            <p:cNvSpPr>
              <a:spLocks noChangeArrowheads="1"/>
            </p:cNvSpPr>
            <p:nvPr/>
          </p:nvSpPr>
          <p:spPr bwMode="auto">
            <a:xfrm>
              <a:off x="5995426" y="5546930"/>
              <a:ext cx="42241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58" name="Text Box 3413"/>
            <p:cNvSpPr txBox="1">
              <a:spLocks noChangeArrowheads="1"/>
            </p:cNvSpPr>
            <p:nvPr/>
          </p:nvSpPr>
          <p:spPr bwMode="auto">
            <a:xfrm>
              <a:off x="5994508" y="5505678"/>
              <a:ext cx="139580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159" name="Line 2134"/>
            <p:cNvSpPr>
              <a:spLocks noChangeShapeType="1"/>
            </p:cNvSpPr>
            <p:nvPr/>
          </p:nvSpPr>
          <p:spPr bwMode="auto">
            <a:xfrm>
              <a:off x="8079031" y="5496511"/>
              <a:ext cx="0" cy="1815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0" name="Line 2135"/>
            <p:cNvSpPr>
              <a:spLocks noChangeShapeType="1"/>
            </p:cNvSpPr>
            <p:nvPr/>
          </p:nvSpPr>
          <p:spPr bwMode="auto">
            <a:xfrm>
              <a:off x="6620783" y="5496511"/>
              <a:ext cx="0" cy="4519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1" name="Line 2136"/>
            <p:cNvSpPr>
              <a:spLocks noChangeShapeType="1"/>
            </p:cNvSpPr>
            <p:nvPr/>
          </p:nvSpPr>
          <p:spPr bwMode="auto">
            <a:xfrm>
              <a:off x="6620783" y="5948454"/>
              <a:ext cx="116072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2" name="Line 2137"/>
            <p:cNvSpPr>
              <a:spLocks noChangeShapeType="1"/>
            </p:cNvSpPr>
            <p:nvPr/>
          </p:nvSpPr>
          <p:spPr bwMode="auto">
            <a:xfrm flipV="1">
              <a:off x="7781504" y="5678022"/>
              <a:ext cx="297527" cy="2704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3" name="Line 2138"/>
            <p:cNvSpPr>
              <a:spLocks noChangeShapeType="1"/>
            </p:cNvSpPr>
            <p:nvPr/>
          </p:nvSpPr>
          <p:spPr bwMode="auto">
            <a:xfrm>
              <a:off x="6620783" y="5496511"/>
              <a:ext cx="14582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4" name="Rectangle 2140"/>
            <p:cNvSpPr>
              <a:spLocks noChangeArrowheads="1"/>
            </p:cNvSpPr>
            <p:nvPr/>
          </p:nvSpPr>
          <p:spPr bwMode="auto">
            <a:xfrm>
              <a:off x="6620783" y="5345252"/>
              <a:ext cx="148763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5" name="Rectangle 2141"/>
            <p:cNvSpPr>
              <a:spLocks noChangeArrowheads="1"/>
            </p:cNvSpPr>
            <p:nvPr/>
          </p:nvSpPr>
          <p:spPr bwMode="auto">
            <a:xfrm>
              <a:off x="6830154" y="5345252"/>
              <a:ext cx="356297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6" name="Rectangle 2142"/>
            <p:cNvSpPr>
              <a:spLocks noChangeArrowheads="1"/>
            </p:cNvSpPr>
            <p:nvPr/>
          </p:nvSpPr>
          <p:spPr bwMode="auto">
            <a:xfrm>
              <a:off x="7245222" y="5345252"/>
              <a:ext cx="1799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7" name="Rectangle 2143"/>
            <p:cNvSpPr>
              <a:spLocks noChangeArrowheads="1"/>
            </p:cNvSpPr>
            <p:nvPr/>
          </p:nvSpPr>
          <p:spPr bwMode="auto">
            <a:xfrm>
              <a:off x="7483978" y="5345252"/>
              <a:ext cx="178149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8" name="Rectangle 2144"/>
            <p:cNvSpPr>
              <a:spLocks noChangeArrowheads="1"/>
            </p:cNvSpPr>
            <p:nvPr/>
          </p:nvSpPr>
          <p:spPr bwMode="auto">
            <a:xfrm>
              <a:off x="7722734" y="5345252"/>
              <a:ext cx="326912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69" name="Rectangle 2145"/>
            <p:cNvSpPr>
              <a:spLocks noChangeArrowheads="1"/>
            </p:cNvSpPr>
            <p:nvPr/>
          </p:nvSpPr>
          <p:spPr bwMode="auto">
            <a:xfrm>
              <a:off x="6769546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0" name="Rectangle 2150"/>
            <p:cNvSpPr>
              <a:spLocks noChangeArrowheads="1"/>
            </p:cNvSpPr>
            <p:nvPr/>
          </p:nvSpPr>
          <p:spPr bwMode="auto">
            <a:xfrm>
              <a:off x="6769546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1" name="Rectangle 2151"/>
            <p:cNvSpPr>
              <a:spLocks noChangeArrowheads="1"/>
            </p:cNvSpPr>
            <p:nvPr/>
          </p:nvSpPr>
          <p:spPr bwMode="auto">
            <a:xfrm>
              <a:off x="6769546" y="5919119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2" name="Rectangle 2152"/>
            <p:cNvSpPr>
              <a:spLocks noChangeArrowheads="1"/>
            </p:cNvSpPr>
            <p:nvPr/>
          </p:nvSpPr>
          <p:spPr bwMode="auto">
            <a:xfrm>
              <a:off x="7900882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3" name="Rectangle 2153"/>
            <p:cNvSpPr>
              <a:spLocks noChangeArrowheads="1"/>
            </p:cNvSpPr>
            <p:nvPr/>
          </p:nvSpPr>
          <p:spPr bwMode="auto">
            <a:xfrm>
              <a:off x="7900882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4" name="Rectangle 2154"/>
            <p:cNvSpPr>
              <a:spLocks noChangeArrowheads="1"/>
            </p:cNvSpPr>
            <p:nvPr/>
          </p:nvSpPr>
          <p:spPr bwMode="auto">
            <a:xfrm rot="19251360">
              <a:off x="7865069" y="5824697"/>
              <a:ext cx="29385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5" name="Rectangle 2155"/>
            <p:cNvSpPr>
              <a:spLocks noChangeArrowheads="1"/>
            </p:cNvSpPr>
            <p:nvPr/>
          </p:nvSpPr>
          <p:spPr bwMode="auto">
            <a:xfrm>
              <a:off x="7127680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6" name="Rectangle 2157"/>
            <p:cNvSpPr>
              <a:spLocks noChangeArrowheads="1"/>
            </p:cNvSpPr>
            <p:nvPr/>
          </p:nvSpPr>
          <p:spPr bwMode="auto">
            <a:xfrm>
              <a:off x="7127680" y="5919119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7" name="Rectangle 2160"/>
            <p:cNvSpPr>
              <a:spLocks noChangeArrowheads="1"/>
            </p:cNvSpPr>
            <p:nvPr/>
          </p:nvSpPr>
          <p:spPr bwMode="auto">
            <a:xfrm>
              <a:off x="7127680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8" name="Rectangle 2163"/>
            <p:cNvSpPr>
              <a:spLocks noChangeArrowheads="1"/>
            </p:cNvSpPr>
            <p:nvPr/>
          </p:nvSpPr>
          <p:spPr bwMode="auto">
            <a:xfrm>
              <a:off x="6949532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79" name="Rectangle 2164"/>
            <p:cNvSpPr>
              <a:spLocks noChangeArrowheads="1"/>
            </p:cNvSpPr>
            <p:nvPr/>
          </p:nvSpPr>
          <p:spPr bwMode="auto">
            <a:xfrm>
              <a:off x="6949532" y="5919119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0" name="Rectangle 2165"/>
            <p:cNvSpPr>
              <a:spLocks noChangeArrowheads="1"/>
            </p:cNvSpPr>
            <p:nvPr/>
          </p:nvSpPr>
          <p:spPr bwMode="auto">
            <a:xfrm>
              <a:off x="6949532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1" name="Rectangle 2166"/>
            <p:cNvSpPr>
              <a:spLocks noChangeArrowheads="1"/>
            </p:cNvSpPr>
            <p:nvPr/>
          </p:nvSpPr>
          <p:spPr bwMode="auto">
            <a:xfrm>
              <a:off x="7335214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2" name="Rectangle 2167"/>
            <p:cNvSpPr>
              <a:spLocks noChangeArrowheads="1"/>
            </p:cNvSpPr>
            <p:nvPr/>
          </p:nvSpPr>
          <p:spPr bwMode="auto">
            <a:xfrm>
              <a:off x="7335214" y="5919119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3" name="Rectangle 2168"/>
            <p:cNvSpPr>
              <a:spLocks noChangeArrowheads="1"/>
            </p:cNvSpPr>
            <p:nvPr/>
          </p:nvSpPr>
          <p:spPr bwMode="auto">
            <a:xfrm>
              <a:off x="7335214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4" name="Rectangle 2169"/>
            <p:cNvSpPr>
              <a:spLocks noChangeArrowheads="1"/>
            </p:cNvSpPr>
            <p:nvPr/>
          </p:nvSpPr>
          <p:spPr bwMode="auto">
            <a:xfrm>
              <a:off x="7544585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5" name="Rectangle 2170"/>
            <p:cNvSpPr>
              <a:spLocks noChangeArrowheads="1"/>
            </p:cNvSpPr>
            <p:nvPr/>
          </p:nvSpPr>
          <p:spPr bwMode="auto">
            <a:xfrm>
              <a:off x="7544585" y="5919119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6" name="Rectangle 2171"/>
            <p:cNvSpPr>
              <a:spLocks noChangeArrowheads="1"/>
            </p:cNvSpPr>
            <p:nvPr/>
          </p:nvSpPr>
          <p:spPr bwMode="auto">
            <a:xfrm>
              <a:off x="7544585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7" name="Rectangle 2172"/>
            <p:cNvSpPr>
              <a:spLocks noChangeArrowheads="1"/>
            </p:cNvSpPr>
            <p:nvPr/>
          </p:nvSpPr>
          <p:spPr bwMode="auto">
            <a:xfrm>
              <a:off x="7722734" y="5557015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8" name="Rectangle 2173"/>
            <p:cNvSpPr>
              <a:spLocks noChangeArrowheads="1"/>
            </p:cNvSpPr>
            <p:nvPr/>
          </p:nvSpPr>
          <p:spPr bwMode="auto">
            <a:xfrm>
              <a:off x="7722734" y="5919119"/>
              <a:ext cx="29385" cy="2933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89" name="Rectangle 2174"/>
            <p:cNvSpPr>
              <a:spLocks noChangeArrowheads="1"/>
            </p:cNvSpPr>
            <p:nvPr/>
          </p:nvSpPr>
          <p:spPr bwMode="auto">
            <a:xfrm>
              <a:off x="7722734" y="5707357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0" name="AutoShape 2215"/>
            <p:cNvSpPr>
              <a:spLocks noChangeArrowheads="1"/>
            </p:cNvSpPr>
            <p:nvPr/>
          </p:nvSpPr>
          <p:spPr bwMode="auto">
            <a:xfrm rot="5400000">
              <a:off x="6710853" y="5435981"/>
              <a:ext cx="89839" cy="3122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1" name="AutoShape 2216"/>
            <p:cNvSpPr>
              <a:spLocks noChangeArrowheads="1"/>
            </p:cNvSpPr>
            <p:nvPr/>
          </p:nvSpPr>
          <p:spPr bwMode="auto">
            <a:xfrm rot="5400000">
              <a:off x="6680549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2" name="AutoShape 2217"/>
            <p:cNvSpPr>
              <a:spLocks noChangeArrowheads="1"/>
            </p:cNvSpPr>
            <p:nvPr/>
          </p:nvSpPr>
          <p:spPr bwMode="auto">
            <a:xfrm rot="5400000">
              <a:off x="6651163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3" name="AutoShape 2218"/>
            <p:cNvSpPr>
              <a:spLocks noChangeArrowheads="1"/>
            </p:cNvSpPr>
            <p:nvPr/>
          </p:nvSpPr>
          <p:spPr bwMode="auto">
            <a:xfrm rot="5400000">
              <a:off x="6621778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4" name="AutoShape 2219"/>
            <p:cNvSpPr>
              <a:spLocks noChangeArrowheads="1"/>
            </p:cNvSpPr>
            <p:nvPr/>
          </p:nvSpPr>
          <p:spPr bwMode="auto">
            <a:xfrm rot="5400000">
              <a:off x="6591475" y="5435981"/>
              <a:ext cx="89839" cy="3122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5" name="AutoShape 2220"/>
            <p:cNvSpPr>
              <a:spLocks noChangeArrowheads="1"/>
            </p:cNvSpPr>
            <p:nvPr/>
          </p:nvSpPr>
          <p:spPr bwMode="auto">
            <a:xfrm rot="5400000">
              <a:off x="6919305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6" name="AutoShape 2221"/>
            <p:cNvSpPr>
              <a:spLocks noChangeArrowheads="1"/>
            </p:cNvSpPr>
            <p:nvPr/>
          </p:nvSpPr>
          <p:spPr bwMode="auto">
            <a:xfrm rot="5400000">
              <a:off x="6888083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7" name="AutoShape 2222"/>
            <p:cNvSpPr>
              <a:spLocks noChangeArrowheads="1"/>
            </p:cNvSpPr>
            <p:nvPr/>
          </p:nvSpPr>
          <p:spPr bwMode="auto">
            <a:xfrm rot="5400000">
              <a:off x="685869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8" name="AutoShape 2223"/>
            <p:cNvSpPr>
              <a:spLocks noChangeArrowheads="1"/>
            </p:cNvSpPr>
            <p:nvPr/>
          </p:nvSpPr>
          <p:spPr bwMode="auto">
            <a:xfrm rot="5400000">
              <a:off x="6829312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199" name="AutoShape 2224"/>
            <p:cNvSpPr>
              <a:spLocks noChangeArrowheads="1"/>
            </p:cNvSpPr>
            <p:nvPr/>
          </p:nvSpPr>
          <p:spPr bwMode="auto">
            <a:xfrm rot="5400000">
              <a:off x="679992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0" name="AutoShape 2225"/>
            <p:cNvSpPr>
              <a:spLocks noChangeArrowheads="1"/>
            </p:cNvSpPr>
            <p:nvPr/>
          </p:nvSpPr>
          <p:spPr bwMode="auto">
            <a:xfrm rot="5400000">
              <a:off x="7068068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1" name="AutoShape 2226"/>
            <p:cNvSpPr>
              <a:spLocks noChangeArrowheads="1"/>
            </p:cNvSpPr>
            <p:nvPr/>
          </p:nvSpPr>
          <p:spPr bwMode="auto">
            <a:xfrm rot="5400000">
              <a:off x="7036846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2" name="AutoShape 2227"/>
            <p:cNvSpPr>
              <a:spLocks noChangeArrowheads="1"/>
            </p:cNvSpPr>
            <p:nvPr/>
          </p:nvSpPr>
          <p:spPr bwMode="auto">
            <a:xfrm rot="5400000">
              <a:off x="7007461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3" name="AutoShape 2228"/>
            <p:cNvSpPr>
              <a:spLocks noChangeArrowheads="1"/>
            </p:cNvSpPr>
            <p:nvPr/>
          </p:nvSpPr>
          <p:spPr bwMode="auto">
            <a:xfrm rot="5400000">
              <a:off x="6978075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4" name="AutoShape 2229"/>
            <p:cNvSpPr>
              <a:spLocks noChangeArrowheads="1"/>
            </p:cNvSpPr>
            <p:nvPr/>
          </p:nvSpPr>
          <p:spPr bwMode="auto">
            <a:xfrm rot="5400000">
              <a:off x="6948690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5" name="AutoShape 2230"/>
            <p:cNvSpPr>
              <a:spLocks noChangeArrowheads="1"/>
            </p:cNvSpPr>
            <p:nvPr/>
          </p:nvSpPr>
          <p:spPr bwMode="auto">
            <a:xfrm rot="5400000">
              <a:off x="7097453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6" name="AutoShape 2231"/>
            <p:cNvSpPr>
              <a:spLocks noChangeArrowheads="1"/>
            </p:cNvSpPr>
            <p:nvPr/>
          </p:nvSpPr>
          <p:spPr bwMode="auto">
            <a:xfrm rot="5400000">
              <a:off x="730498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7" name="AutoShape 2232"/>
            <p:cNvSpPr>
              <a:spLocks noChangeArrowheads="1"/>
            </p:cNvSpPr>
            <p:nvPr/>
          </p:nvSpPr>
          <p:spPr bwMode="auto">
            <a:xfrm rot="5400000">
              <a:off x="7275602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8" name="AutoShape 2233"/>
            <p:cNvSpPr>
              <a:spLocks noChangeArrowheads="1"/>
            </p:cNvSpPr>
            <p:nvPr/>
          </p:nvSpPr>
          <p:spPr bwMode="auto">
            <a:xfrm rot="5400000">
              <a:off x="724621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09" name="AutoShape 2234"/>
            <p:cNvSpPr>
              <a:spLocks noChangeArrowheads="1"/>
            </p:cNvSpPr>
            <p:nvPr/>
          </p:nvSpPr>
          <p:spPr bwMode="auto">
            <a:xfrm rot="5400000">
              <a:off x="7215913" y="5435981"/>
              <a:ext cx="89839" cy="3122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0" name="AutoShape 2235"/>
            <p:cNvSpPr>
              <a:spLocks noChangeArrowheads="1"/>
            </p:cNvSpPr>
            <p:nvPr/>
          </p:nvSpPr>
          <p:spPr bwMode="auto">
            <a:xfrm rot="5400000">
              <a:off x="7334373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1" name="AutoShape 2236"/>
            <p:cNvSpPr>
              <a:spLocks noChangeArrowheads="1"/>
            </p:cNvSpPr>
            <p:nvPr/>
          </p:nvSpPr>
          <p:spPr bwMode="auto">
            <a:xfrm rot="5400000">
              <a:off x="7573129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2" name="AutoShape 2237"/>
            <p:cNvSpPr>
              <a:spLocks noChangeArrowheads="1"/>
            </p:cNvSpPr>
            <p:nvPr/>
          </p:nvSpPr>
          <p:spPr bwMode="auto">
            <a:xfrm rot="5400000">
              <a:off x="754190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3" name="AutoShape 2238"/>
            <p:cNvSpPr>
              <a:spLocks noChangeArrowheads="1"/>
            </p:cNvSpPr>
            <p:nvPr/>
          </p:nvSpPr>
          <p:spPr bwMode="auto">
            <a:xfrm rot="5400000">
              <a:off x="7512521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4" name="AutoShape 2239"/>
            <p:cNvSpPr>
              <a:spLocks noChangeArrowheads="1"/>
            </p:cNvSpPr>
            <p:nvPr/>
          </p:nvSpPr>
          <p:spPr bwMode="auto">
            <a:xfrm rot="5400000">
              <a:off x="7483136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5" name="AutoShape 2240"/>
            <p:cNvSpPr>
              <a:spLocks noChangeArrowheads="1"/>
            </p:cNvSpPr>
            <p:nvPr/>
          </p:nvSpPr>
          <p:spPr bwMode="auto">
            <a:xfrm rot="5400000">
              <a:off x="7620880" y="5420398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6" name="AutoShape 2241"/>
            <p:cNvSpPr>
              <a:spLocks noChangeArrowheads="1"/>
            </p:cNvSpPr>
            <p:nvPr/>
          </p:nvSpPr>
          <p:spPr bwMode="auto">
            <a:xfrm rot="5400000">
              <a:off x="7780663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7" name="AutoShape 2242"/>
            <p:cNvSpPr>
              <a:spLocks noChangeArrowheads="1"/>
            </p:cNvSpPr>
            <p:nvPr/>
          </p:nvSpPr>
          <p:spPr bwMode="auto">
            <a:xfrm rot="5400000">
              <a:off x="775127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8" name="AutoShape 2243"/>
            <p:cNvSpPr>
              <a:spLocks noChangeArrowheads="1"/>
            </p:cNvSpPr>
            <p:nvPr/>
          </p:nvSpPr>
          <p:spPr bwMode="auto">
            <a:xfrm rot="5400000">
              <a:off x="7721892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19" name="AutoShape 2244"/>
            <p:cNvSpPr>
              <a:spLocks noChangeArrowheads="1"/>
            </p:cNvSpPr>
            <p:nvPr/>
          </p:nvSpPr>
          <p:spPr bwMode="auto">
            <a:xfrm rot="5400000">
              <a:off x="7692507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0" name="AutoShape 2245"/>
            <p:cNvSpPr>
              <a:spLocks noChangeArrowheads="1"/>
            </p:cNvSpPr>
            <p:nvPr/>
          </p:nvSpPr>
          <p:spPr bwMode="auto">
            <a:xfrm rot="5400000">
              <a:off x="7810048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1" name="AutoShape 2246"/>
            <p:cNvSpPr>
              <a:spLocks noChangeArrowheads="1"/>
            </p:cNvSpPr>
            <p:nvPr/>
          </p:nvSpPr>
          <p:spPr bwMode="auto">
            <a:xfrm rot="5400000">
              <a:off x="7929426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2" name="AutoShape 2247"/>
            <p:cNvSpPr>
              <a:spLocks noChangeArrowheads="1"/>
            </p:cNvSpPr>
            <p:nvPr/>
          </p:nvSpPr>
          <p:spPr bwMode="auto">
            <a:xfrm rot="5400000">
              <a:off x="7900041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3" name="AutoShape 2248"/>
            <p:cNvSpPr>
              <a:spLocks noChangeArrowheads="1"/>
            </p:cNvSpPr>
            <p:nvPr/>
          </p:nvSpPr>
          <p:spPr bwMode="auto">
            <a:xfrm rot="5400000">
              <a:off x="7870655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4" name="AutoShape 2249"/>
            <p:cNvSpPr>
              <a:spLocks noChangeArrowheads="1"/>
            </p:cNvSpPr>
            <p:nvPr/>
          </p:nvSpPr>
          <p:spPr bwMode="auto">
            <a:xfrm rot="5400000">
              <a:off x="7840352" y="5435981"/>
              <a:ext cx="89839" cy="3122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5" name="AutoShape 2250"/>
            <p:cNvSpPr>
              <a:spLocks noChangeArrowheads="1"/>
            </p:cNvSpPr>
            <p:nvPr/>
          </p:nvSpPr>
          <p:spPr bwMode="auto">
            <a:xfrm rot="5400000">
              <a:off x="7953302" y="5419481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6" name="Rectangle 2308"/>
            <p:cNvSpPr>
              <a:spLocks noChangeArrowheads="1"/>
            </p:cNvSpPr>
            <p:nvPr/>
          </p:nvSpPr>
          <p:spPr bwMode="auto">
            <a:xfrm>
              <a:off x="6769546" y="5888868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7" name="Rectangle 2309"/>
            <p:cNvSpPr>
              <a:spLocks noChangeArrowheads="1"/>
            </p:cNvSpPr>
            <p:nvPr/>
          </p:nvSpPr>
          <p:spPr bwMode="auto">
            <a:xfrm>
              <a:off x="7127680" y="5888868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8" name="Rectangle 2310"/>
            <p:cNvSpPr>
              <a:spLocks noChangeArrowheads="1"/>
            </p:cNvSpPr>
            <p:nvPr/>
          </p:nvSpPr>
          <p:spPr bwMode="auto">
            <a:xfrm>
              <a:off x="6949532" y="5888868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29" name="Rectangle 2311"/>
            <p:cNvSpPr>
              <a:spLocks noChangeArrowheads="1"/>
            </p:cNvSpPr>
            <p:nvPr/>
          </p:nvSpPr>
          <p:spPr bwMode="auto">
            <a:xfrm>
              <a:off x="7335214" y="5888868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0" name="Rectangle 2312"/>
            <p:cNvSpPr>
              <a:spLocks noChangeArrowheads="1"/>
            </p:cNvSpPr>
            <p:nvPr/>
          </p:nvSpPr>
          <p:spPr bwMode="auto">
            <a:xfrm>
              <a:off x="7544585" y="5888868"/>
              <a:ext cx="29385" cy="30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1" name="Rectangle 2313"/>
            <p:cNvSpPr>
              <a:spLocks noChangeArrowheads="1"/>
            </p:cNvSpPr>
            <p:nvPr/>
          </p:nvSpPr>
          <p:spPr bwMode="auto">
            <a:xfrm>
              <a:off x="7722734" y="5888868"/>
              <a:ext cx="29385" cy="302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2" name="Rectangle 2314"/>
            <p:cNvSpPr>
              <a:spLocks noChangeArrowheads="1"/>
            </p:cNvSpPr>
            <p:nvPr/>
          </p:nvSpPr>
          <p:spPr bwMode="auto">
            <a:xfrm>
              <a:off x="6769546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3" name="Rectangle 2315"/>
            <p:cNvSpPr>
              <a:spLocks noChangeArrowheads="1"/>
            </p:cNvSpPr>
            <p:nvPr/>
          </p:nvSpPr>
          <p:spPr bwMode="auto">
            <a:xfrm>
              <a:off x="7127680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4" name="Rectangle 2316"/>
            <p:cNvSpPr>
              <a:spLocks noChangeArrowheads="1"/>
            </p:cNvSpPr>
            <p:nvPr/>
          </p:nvSpPr>
          <p:spPr bwMode="auto">
            <a:xfrm>
              <a:off x="6949532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5" name="Rectangle 2317"/>
            <p:cNvSpPr>
              <a:spLocks noChangeArrowheads="1"/>
            </p:cNvSpPr>
            <p:nvPr/>
          </p:nvSpPr>
          <p:spPr bwMode="auto">
            <a:xfrm>
              <a:off x="7335214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6" name="Rectangle 2318"/>
            <p:cNvSpPr>
              <a:spLocks noChangeArrowheads="1"/>
            </p:cNvSpPr>
            <p:nvPr/>
          </p:nvSpPr>
          <p:spPr bwMode="auto">
            <a:xfrm>
              <a:off x="7544585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7" name="Rectangle 2319"/>
            <p:cNvSpPr>
              <a:spLocks noChangeArrowheads="1"/>
            </p:cNvSpPr>
            <p:nvPr/>
          </p:nvSpPr>
          <p:spPr bwMode="auto">
            <a:xfrm>
              <a:off x="7722734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8" name="Rectangle 2320"/>
            <p:cNvSpPr>
              <a:spLocks noChangeArrowheads="1"/>
            </p:cNvSpPr>
            <p:nvPr/>
          </p:nvSpPr>
          <p:spPr bwMode="auto">
            <a:xfrm>
              <a:off x="6769546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39" name="Rectangle 2321"/>
            <p:cNvSpPr>
              <a:spLocks noChangeArrowheads="1"/>
            </p:cNvSpPr>
            <p:nvPr/>
          </p:nvSpPr>
          <p:spPr bwMode="auto">
            <a:xfrm>
              <a:off x="7127680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0" name="Rectangle 2322"/>
            <p:cNvSpPr>
              <a:spLocks noChangeArrowheads="1"/>
            </p:cNvSpPr>
            <p:nvPr/>
          </p:nvSpPr>
          <p:spPr bwMode="auto">
            <a:xfrm>
              <a:off x="6949532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1" name="Rectangle 2323"/>
            <p:cNvSpPr>
              <a:spLocks noChangeArrowheads="1"/>
            </p:cNvSpPr>
            <p:nvPr/>
          </p:nvSpPr>
          <p:spPr bwMode="auto">
            <a:xfrm>
              <a:off x="7335214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2" name="Rectangle 2324"/>
            <p:cNvSpPr>
              <a:spLocks noChangeArrowheads="1"/>
            </p:cNvSpPr>
            <p:nvPr/>
          </p:nvSpPr>
          <p:spPr bwMode="auto">
            <a:xfrm>
              <a:off x="7544585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3" name="Rectangle 2325"/>
            <p:cNvSpPr>
              <a:spLocks noChangeArrowheads="1"/>
            </p:cNvSpPr>
            <p:nvPr/>
          </p:nvSpPr>
          <p:spPr bwMode="auto">
            <a:xfrm>
              <a:off x="7722734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4" name="Rectangle 2327"/>
            <p:cNvSpPr>
              <a:spLocks noChangeArrowheads="1"/>
            </p:cNvSpPr>
            <p:nvPr/>
          </p:nvSpPr>
          <p:spPr bwMode="auto">
            <a:xfrm>
              <a:off x="7900882" y="5738525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5" name="Rectangle 2328"/>
            <p:cNvSpPr>
              <a:spLocks noChangeArrowheads="1"/>
            </p:cNvSpPr>
            <p:nvPr/>
          </p:nvSpPr>
          <p:spPr bwMode="auto">
            <a:xfrm>
              <a:off x="7900882" y="5587266"/>
              <a:ext cx="29385" cy="293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6" name="Rectangle 2329"/>
            <p:cNvSpPr>
              <a:spLocks noChangeArrowheads="1"/>
            </p:cNvSpPr>
            <p:nvPr/>
          </p:nvSpPr>
          <p:spPr bwMode="auto">
            <a:xfrm rot="19251360">
              <a:off x="7846703" y="5802696"/>
              <a:ext cx="29385" cy="3025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7" name="AutoShape 2344"/>
            <p:cNvSpPr>
              <a:spLocks noChangeArrowheads="1"/>
            </p:cNvSpPr>
            <p:nvPr/>
          </p:nvSpPr>
          <p:spPr bwMode="auto">
            <a:xfrm rot="5400000">
              <a:off x="7990033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8" name="AutoShape 2345"/>
            <p:cNvSpPr>
              <a:spLocks noChangeArrowheads="1"/>
            </p:cNvSpPr>
            <p:nvPr/>
          </p:nvSpPr>
          <p:spPr bwMode="auto">
            <a:xfrm rot="5400000">
              <a:off x="7453751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49" name="AutoShape 2346"/>
            <p:cNvSpPr>
              <a:spLocks noChangeArrowheads="1"/>
            </p:cNvSpPr>
            <p:nvPr/>
          </p:nvSpPr>
          <p:spPr bwMode="auto">
            <a:xfrm rot="5400000">
              <a:off x="7363758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0" name="AutoShape 2347"/>
            <p:cNvSpPr>
              <a:spLocks noChangeArrowheads="1"/>
            </p:cNvSpPr>
            <p:nvPr/>
          </p:nvSpPr>
          <p:spPr bwMode="auto">
            <a:xfrm rot="5400000">
              <a:off x="7126839" y="5436899"/>
              <a:ext cx="89839" cy="29385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1" name="Text Box 2356"/>
            <p:cNvSpPr txBox="1">
              <a:spLocks noChangeArrowheads="1"/>
            </p:cNvSpPr>
            <p:nvPr/>
          </p:nvSpPr>
          <p:spPr bwMode="auto">
            <a:xfrm>
              <a:off x="6591398" y="5738525"/>
              <a:ext cx="178149" cy="101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252" name="Rectangle 3268"/>
            <p:cNvSpPr>
              <a:spLocks noChangeArrowheads="1"/>
            </p:cNvSpPr>
            <p:nvPr/>
          </p:nvSpPr>
          <p:spPr bwMode="auto">
            <a:xfrm rot="2770149">
              <a:off x="6777045" y="5972234"/>
              <a:ext cx="177844" cy="6428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253" name="Rectangle 3269"/>
            <p:cNvSpPr>
              <a:spLocks noChangeArrowheads="1"/>
            </p:cNvSpPr>
            <p:nvPr/>
          </p:nvSpPr>
          <p:spPr bwMode="auto">
            <a:xfrm>
              <a:off x="7087275" y="5972289"/>
              <a:ext cx="218554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4" name="Rectangle 3270"/>
            <p:cNvSpPr>
              <a:spLocks noChangeArrowheads="1"/>
            </p:cNvSpPr>
            <p:nvPr/>
          </p:nvSpPr>
          <p:spPr bwMode="auto">
            <a:xfrm>
              <a:off x="7441736" y="5972289"/>
              <a:ext cx="178149" cy="6417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255" name="Text Box 3282"/>
            <p:cNvSpPr txBox="1">
              <a:spLocks noChangeArrowheads="1"/>
            </p:cNvSpPr>
            <p:nvPr/>
          </p:nvSpPr>
          <p:spPr bwMode="auto">
            <a:xfrm>
              <a:off x="7092785" y="5942037"/>
              <a:ext cx="196515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256" name="Text Box 3283"/>
            <p:cNvSpPr txBox="1">
              <a:spLocks noChangeArrowheads="1"/>
            </p:cNvSpPr>
            <p:nvPr/>
          </p:nvSpPr>
          <p:spPr bwMode="auto">
            <a:xfrm>
              <a:off x="7430717" y="5942037"/>
              <a:ext cx="195596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257" name="Rectangle 3284"/>
            <p:cNvSpPr>
              <a:spLocks noChangeArrowheads="1"/>
            </p:cNvSpPr>
            <p:nvPr/>
          </p:nvSpPr>
          <p:spPr bwMode="auto">
            <a:xfrm rot="3224420">
              <a:off x="6470335" y="5904396"/>
              <a:ext cx="177844" cy="64280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58" name="Text Box 3285"/>
            <p:cNvSpPr txBox="1">
              <a:spLocks noChangeArrowheads="1"/>
            </p:cNvSpPr>
            <p:nvPr/>
          </p:nvSpPr>
          <p:spPr bwMode="auto">
            <a:xfrm rot="3349338">
              <a:off x="6469891" y="5873635"/>
              <a:ext cx="195262" cy="124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259" name="Text Box 3366"/>
            <p:cNvSpPr txBox="1">
              <a:spLocks noChangeArrowheads="1"/>
            </p:cNvSpPr>
            <p:nvPr/>
          </p:nvSpPr>
          <p:spPr bwMode="auto">
            <a:xfrm>
              <a:off x="6905668" y="5112934"/>
              <a:ext cx="801669" cy="158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260" name="AutoShape 3414"/>
            <p:cNvSpPr>
              <a:spLocks noChangeArrowheads="1"/>
            </p:cNvSpPr>
            <p:nvPr/>
          </p:nvSpPr>
          <p:spPr bwMode="auto">
            <a:xfrm>
              <a:off x="6859539" y="5805446"/>
              <a:ext cx="42241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1" name="Text Box 3415"/>
            <p:cNvSpPr txBox="1">
              <a:spLocks noChangeArrowheads="1"/>
            </p:cNvSpPr>
            <p:nvPr/>
          </p:nvSpPr>
          <p:spPr bwMode="auto">
            <a:xfrm>
              <a:off x="6859539" y="5764193"/>
              <a:ext cx="139580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262" name="AutoShape 3416"/>
            <p:cNvSpPr>
              <a:spLocks noChangeArrowheads="1"/>
            </p:cNvSpPr>
            <p:nvPr/>
          </p:nvSpPr>
          <p:spPr bwMode="auto">
            <a:xfrm>
              <a:off x="6986263" y="5805446"/>
              <a:ext cx="42241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3" name="Text Box 3417"/>
            <p:cNvSpPr txBox="1">
              <a:spLocks noChangeArrowheads="1"/>
            </p:cNvSpPr>
            <p:nvPr/>
          </p:nvSpPr>
          <p:spPr bwMode="auto">
            <a:xfrm>
              <a:off x="6984427" y="5764193"/>
              <a:ext cx="172639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264" name="AutoShape 3418"/>
            <p:cNvSpPr>
              <a:spLocks noChangeArrowheads="1"/>
            </p:cNvSpPr>
            <p:nvPr/>
          </p:nvSpPr>
          <p:spPr bwMode="auto">
            <a:xfrm>
              <a:off x="7193797" y="5805446"/>
              <a:ext cx="42241" cy="8342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5" name="Text Box 3419"/>
            <p:cNvSpPr txBox="1">
              <a:spLocks noChangeArrowheads="1"/>
            </p:cNvSpPr>
            <p:nvPr/>
          </p:nvSpPr>
          <p:spPr bwMode="auto">
            <a:xfrm>
              <a:off x="7193797" y="5764193"/>
              <a:ext cx="172639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266" name="AutoShape 3420"/>
            <p:cNvSpPr>
              <a:spLocks noChangeArrowheads="1"/>
            </p:cNvSpPr>
            <p:nvPr/>
          </p:nvSpPr>
          <p:spPr bwMode="auto">
            <a:xfrm>
              <a:off x="7401331" y="5805446"/>
              <a:ext cx="42241" cy="8342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7" name="Text Box 3421"/>
            <p:cNvSpPr txBox="1">
              <a:spLocks noChangeArrowheads="1"/>
            </p:cNvSpPr>
            <p:nvPr/>
          </p:nvSpPr>
          <p:spPr bwMode="auto">
            <a:xfrm>
              <a:off x="7395822" y="5764193"/>
              <a:ext cx="172639" cy="1237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268" name="Rectangle 2343"/>
            <p:cNvSpPr>
              <a:spLocks noChangeArrowheads="1"/>
            </p:cNvSpPr>
            <p:nvPr/>
          </p:nvSpPr>
          <p:spPr bwMode="auto">
            <a:xfrm>
              <a:off x="6986263" y="4665962"/>
              <a:ext cx="66117" cy="168677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69" name="AutoShape 2111"/>
            <p:cNvSpPr>
              <a:spLocks noChangeArrowheads="1"/>
            </p:cNvSpPr>
            <p:nvPr/>
          </p:nvSpPr>
          <p:spPr bwMode="auto">
            <a:xfrm rot="16200000">
              <a:off x="7193858" y="4742009"/>
              <a:ext cx="71504" cy="477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0" name="AutoShape 2111"/>
            <p:cNvSpPr>
              <a:spLocks noChangeArrowheads="1"/>
            </p:cNvSpPr>
            <p:nvPr/>
          </p:nvSpPr>
          <p:spPr bwMode="auto">
            <a:xfrm rot="16200000">
              <a:off x="7443633" y="4742009"/>
              <a:ext cx="71504" cy="477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1" name="AutoShape 2111"/>
            <p:cNvSpPr>
              <a:spLocks noChangeArrowheads="1"/>
            </p:cNvSpPr>
            <p:nvPr/>
          </p:nvSpPr>
          <p:spPr bwMode="auto">
            <a:xfrm rot="16200000">
              <a:off x="7699378" y="4742468"/>
              <a:ext cx="71504" cy="4683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2" name="8 Bisel"/>
            <p:cNvSpPr>
              <a:spLocks noChangeArrowheads="1"/>
            </p:cNvSpPr>
            <p:nvPr/>
          </p:nvSpPr>
          <p:spPr bwMode="auto">
            <a:xfrm>
              <a:off x="7785177" y="4441365"/>
              <a:ext cx="84483" cy="109090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73" name="Rectangle 1982"/>
            <p:cNvSpPr>
              <a:spLocks noChangeArrowheads="1"/>
            </p:cNvSpPr>
            <p:nvPr/>
          </p:nvSpPr>
          <p:spPr bwMode="auto">
            <a:xfrm>
              <a:off x="5654740" y="3347717"/>
              <a:ext cx="1012876" cy="256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274" name="Rectangle 1982"/>
            <p:cNvSpPr>
              <a:spLocks noChangeArrowheads="1"/>
            </p:cNvSpPr>
            <p:nvPr/>
          </p:nvSpPr>
          <p:spPr bwMode="auto">
            <a:xfrm>
              <a:off x="5654740" y="3376135"/>
              <a:ext cx="1012876" cy="256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275" name="Rectangle 1982"/>
            <p:cNvSpPr>
              <a:spLocks noChangeArrowheads="1"/>
            </p:cNvSpPr>
            <p:nvPr/>
          </p:nvSpPr>
          <p:spPr bwMode="auto">
            <a:xfrm>
              <a:off x="5652903" y="3240461"/>
              <a:ext cx="1012876" cy="284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276" name="Rectangle 1982"/>
            <p:cNvSpPr>
              <a:spLocks noChangeArrowheads="1"/>
            </p:cNvSpPr>
            <p:nvPr/>
          </p:nvSpPr>
          <p:spPr bwMode="auto">
            <a:xfrm>
              <a:off x="5652903" y="3270713"/>
              <a:ext cx="1012876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277" name="Rectangle 1982"/>
            <p:cNvSpPr>
              <a:spLocks noChangeArrowheads="1"/>
            </p:cNvSpPr>
            <p:nvPr/>
          </p:nvSpPr>
          <p:spPr bwMode="auto">
            <a:xfrm>
              <a:off x="5739222" y="2750932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278" name="Rectangle 1982"/>
            <p:cNvSpPr>
              <a:spLocks noChangeArrowheads="1"/>
            </p:cNvSpPr>
            <p:nvPr/>
          </p:nvSpPr>
          <p:spPr bwMode="auto">
            <a:xfrm>
              <a:off x="5739222" y="2779350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279" name="Rectangle 1982"/>
            <p:cNvSpPr>
              <a:spLocks noChangeArrowheads="1"/>
            </p:cNvSpPr>
            <p:nvPr/>
          </p:nvSpPr>
          <p:spPr bwMode="auto">
            <a:xfrm>
              <a:off x="5737386" y="2646425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280" name="Rectangle 1982"/>
            <p:cNvSpPr>
              <a:spLocks noChangeArrowheads="1"/>
            </p:cNvSpPr>
            <p:nvPr/>
          </p:nvSpPr>
          <p:spPr bwMode="auto">
            <a:xfrm>
              <a:off x="5737386" y="2674844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281" name="Rectangle 1982"/>
            <p:cNvSpPr>
              <a:spLocks noChangeArrowheads="1"/>
            </p:cNvSpPr>
            <p:nvPr/>
          </p:nvSpPr>
          <p:spPr bwMode="auto">
            <a:xfrm>
              <a:off x="5843908" y="2153230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282" name="Rectangle 1982"/>
            <p:cNvSpPr>
              <a:spLocks noChangeArrowheads="1"/>
            </p:cNvSpPr>
            <p:nvPr/>
          </p:nvSpPr>
          <p:spPr bwMode="auto">
            <a:xfrm>
              <a:off x="5843908" y="2181648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283" name="Rectangle 1982"/>
            <p:cNvSpPr>
              <a:spLocks noChangeArrowheads="1"/>
            </p:cNvSpPr>
            <p:nvPr/>
          </p:nvSpPr>
          <p:spPr bwMode="auto">
            <a:xfrm>
              <a:off x="5842071" y="2048723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284" name="Rectangle 1982"/>
            <p:cNvSpPr>
              <a:spLocks noChangeArrowheads="1"/>
            </p:cNvSpPr>
            <p:nvPr/>
          </p:nvSpPr>
          <p:spPr bwMode="auto">
            <a:xfrm>
              <a:off x="5842071" y="2077142"/>
              <a:ext cx="942168" cy="2658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285" name="AutoShape 2111"/>
            <p:cNvSpPr>
              <a:spLocks noChangeArrowheads="1"/>
            </p:cNvSpPr>
            <p:nvPr/>
          </p:nvSpPr>
          <p:spPr bwMode="auto">
            <a:xfrm rot="16200000">
              <a:off x="5382986" y="4647587"/>
              <a:ext cx="71504" cy="477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6" name="AutoShape 2111"/>
            <p:cNvSpPr>
              <a:spLocks noChangeArrowheads="1"/>
            </p:cNvSpPr>
            <p:nvPr/>
          </p:nvSpPr>
          <p:spPr bwMode="auto">
            <a:xfrm rot="16200000">
              <a:off x="5237896" y="4647587"/>
              <a:ext cx="71504" cy="477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7" name="AutoShape 2111"/>
            <p:cNvSpPr>
              <a:spLocks noChangeArrowheads="1"/>
            </p:cNvSpPr>
            <p:nvPr/>
          </p:nvSpPr>
          <p:spPr bwMode="auto">
            <a:xfrm rot="16200000">
              <a:off x="5699797" y="4647587"/>
              <a:ext cx="71504" cy="4775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288" name="AutoShape 2111"/>
            <p:cNvSpPr>
              <a:spLocks noChangeArrowheads="1"/>
            </p:cNvSpPr>
            <p:nvPr/>
          </p:nvSpPr>
          <p:spPr bwMode="auto">
            <a:xfrm rot="16200000">
              <a:off x="5537718" y="4648046"/>
              <a:ext cx="71504" cy="4683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289" name="Group 1899"/>
            <p:cNvGrpSpPr>
              <a:grpSpLocks/>
            </p:cNvGrpSpPr>
            <p:nvPr/>
          </p:nvGrpSpPr>
          <p:grpSpPr bwMode="auto">
            <a:xfrm>
              <a:off x="5437104" y="4236956"/>
              <a:ext cx="78635" cy="71491"/>
              <a:chOff x="240" y="5040"/>
              <a:chExt cx="288" cy="576"/>
            </a:xfrm>
            <a:noFill/>
          </p:grpSpPr>
          <p:sp>
            <p:nvSpPr>
              <p:cNvPr id="14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0" name="Group 1899"/>
            <p:cNvGrpSpPr>
              <a:grpSpLocks/>
            </p:cNvGrpSpPr>
            <p:nvPr/>
          </p:nvGrpSpPr>
          <p:grpSpPr bwMode="auto">
            <a:xfrm>
              <a:off x="5437103" y="4027924"/>
              <a:ext cx="78635" cy="71491"/>
              <a:chOff x="240" y="5040"/>
              <a:chExt cx="288" cy="576"/>
            </a:xfrm>
            <a:noFill/>
          </p:grpSpPr>
          <p:sp>
            <p:nvSpPr>
              <p:cNvPr id="14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1" name="Group 1899"/>
            <p:cNvGrpSpPr>
              <a:grpSpLocks/>
            </p:cNvGrpSpPr>
            <p:nvPr/>
          </p:nvGrpSpPr>
          <p:grpSpPr bwMode="auto">
            <a:xfrm>
              <a:off x="6746879" y="3721281"/>
              <a:ext cx="78635" cy="71491"/>
              <a:chOff x="240" y="5040"/>
              <a:chExt cx="288" cy="576"/>
            </a:xfrm>
            <a:noFill/>
          </p:grpSpPr>
          <p:sp>
            <p:nvSpPr>
              <p:cNvPr id="14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2" name="Group 1899"/>
            <p:cNvGrpSpPr>
              <a:grpSpLocks/>
            </p:cNvGrpSpPr>
            <p:nvPr/>
          </p:nvGrpSpPr>
          <p:grpSpPr bwMode="auto">
            <a:xfrm>
              <a:off x="6746878" y="3463224"/>
              <a:ext cx="78635" cy="71491"/>
              <a:chOff x="240" y="5040"/>
              <a:chExt cx="288" cy="576"/>
            </a:xfrm>
            <a:noFill/>
          </p:grpSpPr>
          <p:sp>
            <p:nvSpPr>
              <p:cNvPr id="14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3" name="Group 1899"/>
            <p:cNvGrpSpPr>
              <a:grpSpLocks/>
            </p:cNvGrpSpPr>
            <p:nvPr/>
          </p:nvGrpSpPr>
          <p:grpSpPr bwMode="auto">
            <a:xfrm>
              <a:off x="6866351" y="4248860"/>
              <a:ext cx="78635" cy="71491"/>
              <a:chOff x="240" y="5040"/>
              <a:chExt cx="288" cy="576"/>
            </a:xfrm>
            <a:noFill/>
          </p:grpSpPr>
          <p:sp>
            <p:nvSpPr>
              <p:cNvPr id="14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4" name="Group 1899"/>
            <p:cNvGrpSpPr>
              <a:grpSpLocks/>
            </p:cNvGrpSpPr>
            <p:nvPr/>
          </p:nvGrpSpPr>
          <p:grpSpPr bwMode="auto">
            <a:xfrm>
              <a:off x="6866350" y="4030647"/>
              <a:ext cx="78635" cy="71491"/>
              <a:chOff x="240" y="5040"/>
              <a:chExt cx="288" cy="576"/>
            </a:xfrm>
            <a:noFill/>
          </p:grpSpPr>
          <p:sp>
            <p:nvSpPr>
              <p:cNvPr id="14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5" name="Group 1899"/>
            <p:cNvGrpSpPr>
              <a:grpSpLocks/>
            </p:cNvGrpSpPr>
            <p:nvPr/>
          </p:nvGrpSpPr>
          <p:grpSpPr bwMode="auto">
            <a:xfrm>
              <a:off x="6586226" y="3702121"/>
              <a:ext cx="78635" cy="71491"/>
              <a:chOff x="240" y="5040"/>
              <a:chExt cx="288" cy="576"/>
            </a:xfrm>
            <a:noFill/>
          </p:grpSpPr>
          <p:sp>
            <p:nvSpPr>
              <p:cNvPr id="14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6" name="Group 1899"/>
            <p:cNvGrpSpPr>
              <a:grpSpLocks/>
            </p:cNvGrpSpPr>
            <p:nvPr/>
          </p:nvGrpSpPr>
          <p:grpSpPr bwMode="auto">
            <a:xfrm>
              <a:off x="6586225" y="3488940"/>
              <a:ext cx="78635" cy="71491"/>
              <a:chOff x="240" y="5040"/>
              <a:chExt cx="288" cy="576"/>
            </a:xfrm>
            <a:noFill/>
          </p:grpSpPr>
          <p:sp>
            <p:nvSpPr>
              <p:cNvPr id="14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7" name="Group 1899"/>
            <p:cNvGrpSpPr>
              <a:grpSpLocks/>
            </p:cNvGrpSpPr>
            <p:nvPr/>
          </p:nvGrpSpPr>
          <p:grpSpPr bwMode="auto">
            <a:xfrm>
              <a:off x="5839223" y="3714607"/>
              <a:ext cx="78635" cy="71491"/>
              <a:chOff x="240" y="5040"/>
              <a:chExt cx="288" cy="576"/>
            </a:xfrm>
            <a:noFill/>
          </p:grpSpPr>
          <p:sp>
            <p:nvSpPr>
              <p:cNvPr id="14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8" name="Group 1899"/>
            <p:cNvGrpSpPr>
              <a:grpSpLocks/>
            </p:cNvGrpSpPr>
            <p:nvPr/>
          </p:nvGrpSpPr>
          <p:grpSpPr bwMode="auto">
            <a:xfrm>
              <a:off x="5839223" y="3501425"/>
              <a:ext cx="78635" cy="71491"/>
              <a:chOff x="240" y="5040"/>
              <a:chExt cx="288" cy="576"/>
            </a:xfrm>
            <a:noFill/>
          </p:grpSpPr>
          <p:sp>
            <p:nvSpPr>
              <p:cNvPr id="14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299" name="Group 1899"/>
            <p:cNvGrpSpPr>
              <a:grpSpLocks/>
            </p:cNvGrpSpPr>
            <p:nvPr/>
          </p:nvGrpSpPr>
          <p:grpSpPr bwMode="auto">
            <a:xfrm>
              <a:off x="5508151" y="3732435"/>
              <a:ext cx="78635" cy="71491"/>
              <a:chOff x="240" y="5040"/>
              <a:chExt cx="288" cy="576"/>
            </a:xfrm>
            <a:noFill/>
          </p:grpSpPr>
          <p:sp>
            <p:nvSpPr>
              <p:cNvPr id="14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4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0" name="Group 1899"/>
            <p:cNvGrpSpPr>
              <a:grpSpLocks/>
            </p:cNvGrpSpPr>
            <p:nvPr/>
          </p:nvGrpSpPr>
          <p:grpSpPr bwMode="auto">
            <a:xfrm>
              <a:off x="5504140" y="3461354"/>
              <a:ext cx="78635" cy="71491"/>
              <a:chOff x="240" y="5040"/>
              <a:chExt cx="288" cy="576"/>
            </a:xfrm>
            <a:noFill/>
          </p:grpSpPr>
          <p:sp>
            <p:nvSpPr>
              <p:cNvPr id="13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1" name="Group 1899"/>
            <p:cNvGrpSpPr>
              <a:grpSpLocks/>
            </p:cNvGrpSpPr>
            <p:nvPr/>
          </p:nvGrpSpPr>
          <p:grpSpPr bwMode="auto">
            <a:xfrm>
              <a:off x="6910383" y="3125884"/>
              <a:ext cx="78635" cy="71491"/>
              <a:chOff x="240" y="5040"/>
              <a:chExt cx="288" cy="576"/>
            </a:xfrm>
            <a:noFill/>
          </p:grpSpPr>
          <p:sp>
            <p:nvSpPr>
              <p:cNvPr id="13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2" name="Group 1899"/>
            <p:cNvGrpSpPr>
              <a:grpSpLocks/>
            </p:cNvGrpSpPr>
            <p:nvPr/>
          </p:nvGrpSpPr>
          <p:grpSpPr bwMode="auto">
            <a:xfrm>
              <a:off x="6910383" y="2823057"/>
              <a:ext cx="78635" cy="71491"/>
              <a:chOff x="240" y="5040"/>
              <a:chExt cx="288" cy="576"/>
            </a:xfrm>
            <a:noFill/>
          </p:grpSpPr>
          <p:sp>
            <p:nvSpPr>
              <p:cNvPr id="13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3" name="Group 1899"/>
            <p:cNvGrpSpPr>
              <a:grpSpLocks/>
            </p:cNvGrpSpPr>
            <p:nvPr/>
          </p:nvGrpSpPr>
          <p:grpSpPr bwMode="auto">
            <a:xfrm>
              <a:off x="6581465" y="3124044"/>
              <a:ext cx="78635" cy="71491"/>
              <a:chOff x="240" y="5040"/>
              <a:chExt cx="288" cy="576"/>
            </a:xfrm>
            <a:noFill/>
          </p:grpSpPr>
          <p:sp>
            <p:nvSpPr>
              <p:cNvPr id="13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4" name="Group 1899"/>
            <p:cNvGrpSpPr>
              <a:grpSpLocks/>
            </p:cNvGrpSpPr>
            <p:nvPr/>
          </p:nvGrpSpPr>
          <p:grpSpPr bwMode="auto">
            <a:xfrm>
              <a:off x="6587229" y="2890280"/>
              <a:ext cx="78635" cy="71491"/>
              <a:chOff x="240" y="5040"/>
              <a:chExt cx="288" cy="576"/>
            </a:xfrm>
            <a:noFill/>
          </p:grpSpPr>
          <p:sp>
            <p:nvSpPr>
              <p:cNvPr id="13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5" name="Group 1899"/>
            <p:cNvGrpSpPr>
              <a:grpSpLocks/>
            </p:cNvGrpSpPr>
            <p:nvPr/>
          </p:nvGrpSpPr>
          <p:grpSpPr bwMode="auto">
            <a:xfrm>
              <a:off x="5836964" y="3123034"/>
              <a:ext cx="78635" cy="71491"/>
              <a:chOff x="240" y="5040"/>
              <a:chExt cx="288" cy="576"/>
            </a:xfrm>
            <a:noFill/>
          </p:grpSpPr>
          <p:sp>
            <p:nvSpPr>
              <p:cNvPr id="13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6" name="Group 1899"/>
            <p:cNvGrpSpPr>
              <a:grpSpLocks/>
            </p:cNvGrpSpPr>
            <p:nvPr/>
          </p:nvGrpSpPr>
          <p:grpSpPr bwMode="auto">
            <a:xfrm>
              <a:off x="5842728" y="2889270"/>
              <a:ext cx="78635" cy="71491"/>
              <a:chOff x="240" y="5040"/>
              <a:chExt cx="288" cy="576"/>
            </a:xfrm>
            <a:noFill/>
          </p:grpSpPr>
          <p:sp>
            <p:nvSpPr>
              <p:cNvPr id="13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7" name="Group 1899"/>
            <p:cNvGrpSpPr>
              <a:grpSpLocks/>
            </p:cNvGrpSpPr>
            <p:nvPr/>
          </p:nvGrpSpPr>
          <p:grpSpPr bwMode="auto">
            <a:xfrm>
              <a:off x="5463048" y="3087118"/>
              <a:ext cx="78635" cy="71491"/>
              <a:chOff x="240" y="5040"/>
              <a:chExt cx="288" cy="576"/>
            </a:xfrm>
            <a:noFill/>
          </p:grpSpPr>
          <p:sp>
            <p:nvSpPr>
              <p:cNvPr id="13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8" name="Group 1899"/>
            <p:cNvGrpSpPr>
              <a:grpSpLocks/>
            </p:cNvGrpSpPr>
            <p:nvPr/>
          </p:nvGrpSpPr>
          <p:grpSpPr bwMode="auto">
            <a:xfrm>
              <a:off x="5468811" y="2871022"/>
              <a:ext cx="78635" cy="71491"/>
              <a:chOff x="240" y="5040"/>
              <a:chExt cx="288" cy="576"/>
            </a:xfrm>
            <a:noFill/>
          </p:grpSpPr>
          <p:sp>
            <p:nvSpPr>
              <p:cNvPr id="13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09" name="Group 1899"/>
            <p:cNvGrpSpPr>
              <a:grpSpLocks/>
            </p:cNvGrpSpPr>
            <p:nvPr/>
          </p:nvGrpSpPr>
          <p:grpSpPr bwMode="auto">
            <a:xfrm>
              <a:off x="6380549" y="2524330"/>
              <a:ext cx="78635" cy="71491"/>
              <a:chOff x="240" y="5040"/>
              <a:chExt cx="288" cy="576"/>
            </a:xfrm>
            <a:noFill/>
          </p:grpSpPr>
          <p:sp>
            <p:nvSpPr>
              <p:cNvPr id="13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0" name="Group 1899"/>
            <p:cNvGrpSpPr>
              <a:grpSpLocks/>
            </p:cNvGrpSpPr>
            <p:nvPr/>
          </p:nvGrpSpPr>
          <p:grpSpPr bwMode="auto">
            <a:xfrm>
              <a:off x="6377435" y="2308162"/>
              <a:ext cx="78635" cy="71491"/>
              <a:chOff x="240" y="5040"/>
              <a:chExt cx="288" cy="576"/>
            </a:xfrm>
            <a:noFill/>
          </p:grpSpPr>
          <p:sp>
            <p:nvSpPr>
              <p:cNvPr id="13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1" name="Group 1899"/>
            <p:cNvGrpSpPr>
              <a:grpSpLocks/>
            </p:cNvGrpSpPr>
            <p:nvPr/>
          </p:nvGrpSpPr>
          <p:grpSpPr bwMode="auto">
            <a:xfrm>
              <a:off x="6842176" y="2399116"/>
              <a:ext cx="78635" cy="71491"/>
              <a:chOff x="240" y="5040"/>
              <a:chExt cx="288" cy="576"/>
            </a:xfrm>
            <a:noFill/>
          </p:grpSpPr>
          <p:sp>
            <p:nvSpPr>
              <p:cNvPr id="13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2" name="Group 1899"/>
            <p:cNvGrpSpPr>
              <a:grpSpLocks/>
            </p:cNvGrpSpPr>
            <p:nvPr/>
          </p:nvGrpSpPr>
          <p:grpSpPr bwMode="auto">
            <a:xfrm>
              <a:off x="6843010" y="2232068"/>
              <a:ext cx="78635" cy="71491"/>
              <a:chOff x="240" y="5040"/>
              <a:chExt cx="288" cy="576"/>
            </a:xfrm>
            <a:noFill/>
          </p:grpSpPr>
          <p:sp>
            <p:nvSpPr>
              <p:cNvPr id="13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3" name="Group 1899"/>
            <p:cNvGrpSpPr>
              <a:grpSpLocks/>
            </p:cNvGrpSpPr>
            <p:nvPr/>
          </p:nvGrpSpPr>
          <p:grpSpPr bwMode="auto">
            <a:xfrm>
              <a:off x="5849586" y="2514424"/>
              <a:ext cx="78635" cy="71491"/>
              <a:chOff x="240" y="5040"/>
              <a:chExt cx="288" cy="576"/>
            </a:xfrm>
            <a:noFill/>
          </p:grpSpPr>
          <p:sp>
            <p:nvSpPr>
              <p:cNvPr id="13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4" name="Group 1899"/>
            <p:cNvGrpSpPr>
              <a:grpSpLocks/>
            </p:cNvGrpSpPr>
            <p:nvPr/>
          </p:nvGrpSpPr>
          <p:grpSpPr bwMode="auto">
            <a:xfrm>
              <a:off x="5850504" y="2311639"/>
              <a:ext cx="78635" cy="71491"/>
              <a:chOff x="240" y="5040"/>
              <a:chExt cx="288" cy="576"/>
            </a:xfrm>
            <a:noFill/>
          </p:grpSpPr>
          <p:sp>
            <p:nvSpPr>
              <p:cNvPr id="13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5" name="Group 1899"/>
            <p:cNvGrpSpPr>
              <a:grpSpLocks/>
            </p:cNvGrpSpPr>
            <p:nvPr/>
          </p:nvGrpSpPr>
          <p:grpSpPr bwMode="auto">
            <a:xfrm>
              <a:off x="5470960" y="2491726"/>
              <a:ext cx="78635" cy="71491"/>
              <a:chOff x="240" y="5040"/>
              <a:chExt cx="288" cy="576"/>
            </a:xfrm>
            <a:noFill/>
          </p:grpSpPr>
          <p:sp>
            <p:nvSpPr>
              <p:cNvPr id="13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6" name="Group 1899"/>
            <p:cNvGrpSpPr>
              <a:grpSpLocks/>
            </p:cNvGrpSpPr>
            <p:nvPr/>
          </p:nvGrpSpPr>
          <p:grpSpPr bwMode="auto">
            <a:xfrm>
              <a:off x="5472420" y="2284250"/>
              <a:ext cx="78635" cy="71491"/>
              <a:chOff x="240" y="5040"/>
              <a:chExt cx="288" cy="576"/>
            </a:xfrm>
            <a:noFill/>
          </p:grpSpPr>
          <p:sp>
            <p:nvSpPr>
              <p:cNvPr id="13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7" name="Group 1899"/>
            <p:cNvGrpSpPr>
              <a:grpSpLocks/>
            </p:cNvGrpSpPr>
            <p:nvPr/>
          </p:nvGrpSpPr>
          <p:grpSpPr bwMode="auto">
            <a:xfrm>
              <a:off x="5821288" y="1914092"/>
              <a:ext cx="78635" cy="71491"/>
              <a:chOff x="240" y="5040"/>
              <a:chExt cx="288" cy="576"/>
            </a:xfrm>
            <a:noFill/>
          </p:grpSpPr>
          <p:sp>
            <p:nvSpPr>
              <p:cNvPr id="13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8" name="Group 1899"/>
            <p:cNvGrpSpPr>
              <a:grpSpLocks/>
            </p:cNvGrpSpPr>
            <p:nvPr/>
          </p:nvGrpSpPr>
          <p:grpSpPr bwMode="auto">
            <a:xfrm>
              <a:off x="5824884" y="1649040"/>
              <a:ext cx="78635" cy="71491"/>
              <a:chOff x="240" y="5040"/>
              <a:chExt cx="288" cy="576"/>
            </a:xfrm>
            <a:noFill/>
          </p:grpSpPr>
          <p:sp>
            <p:nvSpPr>
              <p:cNvPr id="13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19" name="Group 1899"/>
            <p:cNvGrpSpPr>
              <a:grpSpLocks/>
            </p:cNvGrpSpPr>
            <p:nvPr/>
          </p:nvGrpSpPr>
          <p:grpSpPr bwMode="auto">
            <a:xfrm>
              <a:off x="5483731" y="1869266"/>
              <a:ext cx="78635" cy="71491"/>
              <a:chOff x="240" y="5040"/>
              <a:chExt cx="288" cy="576"/>
            </a:xfrm>
            <a:noFill/>
          </p:grpSpPr>
          <p:sp>
            <p:nvSpPr>
              <p:cNvPr id="13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0" name="Group 1899"/>
            <p:cNvGrpSpPr>
              <a:grpSpLocks/>
            </p:cNvGrpSpPr>
            <p:nvPr/>
          </p:nvGrpSpPr>
          <p:grpSpPr bwMode="auto">
            <a:xfrm>
              <a:off x="5480217" y="1626045"/>
              <a:ext cx="78635" cy="71491"/>
              <a:chOff x="240" y="5040"/>
              <a:chExt cx="288" cy="576"/>
            </a:xfrm>
            <a:noFill/>
          </p:grpSpPr>
          <p:sp>
            <p:nvSpPr>
              <p:cNvPr id="13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1" name="Group 1899"/>
            <p:cNvGrpSpPr>
              <a:grpSpLocks/>
            </p:cNvGrpSpPr>
            <p:nvPr/>
          </p:nvGrpSpPr>
          <p:grpSpPr bwMode="auto">
            <a:xfrm>
              <a:off x="6860335" y="1883714"/>
              <a:ext cx="78635" cy="71491"/>
              <a:chOff x="240" y="5040"/>
              <a:chExt cx="288" cy="576"/>
            </a:xfrm>
            <a:noFill/>
          </p:grpSpPr>
          <p:sp>
            <p:nvSpPr>
              <p:cNvPr id="13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2" name="Group 1899"/>
            <p:cNvGrpSpPr>
              <a:grpSpLocks/>
            </p:cNvGrpSpPr>
            <p:nvPr/>
          </p:nvGrpSpPr>
          <p:grpSpPr bwMode="auto">
            <a:xfrm>
              <a:off x="6863931" y="1618661"/>
              <a:ext cx="78635" cy="71491"/>
              <a:chOff x="240" y="5040"/>
              <a:chExt cx="288" cy="576"/>
            </a:xfrm>
            <a:noFill/>
          </p:grpSpPr>
          <p:sp>
            <p:nvSpPr>
              <p:cNvPr id="13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3" name="Group 1899"/>
            <p:cNvGrpSpPr>
              <a:grpSpLocks/>
            </p:cNvGrpSpPr>
            <p:nvPr/>
          </p:nvGrpSpPr>
          <p:grpSpPr bwMode="auto">
            <a:xfrm>
              <a:off x="6665100" y="1910312"/>
              <a:ext cx="78635" cy="71491"/>
              <a:chOff x="240" y="5040"/>
              <a:chExt cx="288" cy="576"/>
            </a:xfrm>
            <a:noFill/>
          </p:grpSpPr>
          <p:sp>
            <p:nvSpPr>
              <p:cNvPr id="13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324" name="Group 1899"/>
            <p:cNvGrpSpPr>
              <a:grpSpLocks/>
            </p:cNvGrpSpPr>
            <p:nvPr/>
          </p:nvGrpSpPr>
          <p:grpSpPr bwMode="auto">
            <a:xfrm>
              <a:off x="6661526" y="1643546"/>
              <a:ext cx="78635" cy="71491"/>
              <a:chOff x="240" y="5040"/>
              <a:chExt cx="288" cy="576"/>
            </a:xfrm>
            <a:noFill/>
          </p:grpSpPr>
          <p:sp>
            <p:nvSpPr>
              <p:cNvPr id="13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3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07228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55399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 smtClean="0"/>
              <a:t>PASARELA </a:t>
            </a:r>
            <a:r>
              <a:rPr lang="es-ES" dirty="0"/>
              <a:t>AREA CENTRAL 4/12 (CARA NORTE)  16,08 x 3,37 M.</a:t>
            </a:r>
            <a:br>
              <a:rPr lang="es-ES" dirty="0"/>
            </a:br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469836" y="1439301"/>
            <a:ext cx="3526154" cy="278695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78740">
              <a:lnSpc>
                <a:spcPts val="1045"/>
              </a:lnSpc>
            </a:pPr>
            <a:fld id="{81D60167-4931-47E6-BA6A-407CBD079E47}" type="slidenum">
              <a:rPr spc="-5" dirty="0">
                <a:solidFill>
                  <a:prstClr val="black"/>
                </a:solidFill>
              </a:rPr>
              <a:pPr marL="78740">
                <a:lnSpc>
                  <a:spcPts val="1045"/>
                </a:lnSpc>
              </a:pPr>
              <a:t>85</a:t>
            </a:fld>
            <a:endParaRPr spc="-5" dirty="0">
              <a:solidFill>
                <a:prstClr val="black"/>
              </a:solidFill>
            </a:endParaRPr>
          </a:p>
        </p:txBody>
      </p:sp>
      <p:grpSp>
        <p:nvGrpSpPr>
          <p:cNvPr id="1426" name="1425 Grupo"/>
          <p:cNvGrpSpPr/>
          <p:nvPr/>
        </p:nvGrpSpPr>
        <p:grpSpPr>
          <a:xfrm>
            <a:off x="4495800" y="1114044"/>
            <a:ext cx="4036640" cy="5134356"/>
            <a:chOff x="4749818" y="1114044"/>
            <a:chExt cx="3782622" cy="4796183"/>
          </a:xfrm>
        </p:grpSpPr>
        <p:sp>
          <p:nvSpPr>
            <p:cNvPr id="1427" name="Rectangle 1465"/>
            <p:cNvSpPr>
              <a:spLocks noChangeArrowheads="1"/>
            </p:cNvSpPr>
            <p:nvPr/>
          </p:nvSpPr>
          <p:spPr bwMode="auto">
            <a:xfrm>
              <a:off x="5940223" y="1476884"/>
              <a:ext cx="352041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8" name="Rectangle 1466"/>
            <p:cNvSpPr>
              <a:spLocks noChangeArrowheads="1"/>
            </p:cNvSpPr>
            <p:nvPr/>
          </p:nvSpPr>
          <p:spPr bwMode="auto">
            <a:xfrm>
              <a:off x="5510153" y="1114044"/>
              <a:ext cx="1275694" cy="3628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29" name="Rectangle 1468"/>
            <p:cNvSpPr>
              <a:spLocks noChangeArrowheads="1"/>
            </p:cNvSpPr>
            <p:nvPr/>
          </p:nvSpPr>
          <p:spPr bwMode="auto">
            <a:xfrm>
              <a:off x="4778852" y="1476884"/>
              <a:ext cx="512636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0" name="Rectangle 1469"/>
            <p:cNvSpPr>
              <a:spLocks noChangeArrowheads="1"/>
            </p:cNvSpPr>
            <p:nvPr/>
          </p:nvSpPr>
          <p:spPr bwMode="auto">
            <a:xfrm>
              <a:off x="4778852" y="2143559"/>
              <a:ext cx="512636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1" name="Rectangle 1470"/>
            <p:cNvSpPr>
              <a:spLocks noChangeArrowheads="1"/>
            </p:cNvSpPr>
            <p:nvPr/>
          </p:nvSpPr>
          <p:spPr bwMode="auto">
            <a:xfrm>
              <a:off x="4837828" y="2693984"/>
              <a:ext cx="441866" cy="4887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2" name="Rectangle 1471"/>
            <p:cNvSpPr>
              <a:spLocks noChangeArrowheads="1"/>
            </p:cNvSpPr>
            <p:nvPr/>
          </p:nvSpPr>
          <p:spPr bwMode="auto">
            <a:xfrm>
              <a:off x="4778852" y="3273471"/>
              <a:ext cx="517173" cy="46059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3" name="Rectangle 1472"/>
            <p:cNvSpPr>
              <a:spLocks noChangeArrowheads="1"/>
            </p:cNvSpPr>
            <p:nvPr/>
          </p:nvSpPr>
          <p:spPr bwMode="auto">
            <a:xfrm>
              <a:off x="4808794" y="3882902"/>
              <a:ext cx="428256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4" name="Rectangle 1473"/>
            <p:cNvSpPr>
              <a:spLocks noChangeArrowheads="1"/>
            </p:cNvSpPr>
            <p:nvPr/>
          </p:nvSpPr>
          <p:spPr bwMode="auto">
            <a:xfrm>
              <a:off x="5633549" y="3930458"/>
              <a:ext cx="988073" cy="4086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5" name="Rectangle 1474"/>
            <p:cNvSpPr>
              <a:spLocks noChangeArrowheads="1"/>
            </p:cNvSpPr>
            <p:nvPr/>
          </p:nvSpPr>
          <p:spPr bwMode="auto">
            <a:xfrm>
              <a:off x="6995438" y="3911084"/>
              <a:ext cx="459105" cy="33113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6" name="Rectangle 1475"/>
            <p:cNvSpPr>
              <a:spLocks noChangeArrowheads="1"/>
            </p:cNvSpPr>
            <p:nvPr/>
          </p:nvSpPr>
          <p:spPr bwMode="auto">
            <a:xfrm>
              <a:off x="6925574" y="3273471"/>
              <a:ext cx="585222" cy="48965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7" name="Rectangle 1476"/>
            <p:cNvSpPr>
              <a:spLocks noChangeArrowheads="1"/>
            </p:cNvSpPr>
            <p:nvPr/>
          </p:nvSpPr>
          <p:spPr bwMode="auto">
            <a:xfrm>
              <a:off x="7013584" y="2693984"/>
              <a:ext cx="507193" cy="5213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8" name="Rectangle 1477"/>
            <p:cNvSpPr>
              <a:spLocks noChangeArrowheads="1"/>
            </p:cNvSpPr>
            <p:nvPr/>
          </p:nvSpPr>
          <p:spPr bwMode="auto">
            <a:xfrm>
              <a:off x="6925574" y="2143559"/>
              <a:ext cx="587944" cy="49141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39" name="Rectangle 1478"/>
            <p:cNvSpPr>
              <a:spLocks noChangeArrowheads="1"/>
            </p:cNvSpPr>
            <p:nvPr/>
          </p:nvSpPr>
          <p:spPr bwMode="auto">
            <a:xfrm>
              <a:off x="6925574" y="1505947"/>
              <a:ext cx="587944" cy="55130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0" name="Oval 1479"/>
            <p:cNvSpPr>
              <a:spLocks noChangeArrowheads="1"/>
            </p:cNvSpPr>
            <p:nvPr/>
          </p:nvSpPr>
          <p:spPr bwMode="auto">
            <a:xfrm flipV="1">
              <a:off x="5925706" y="4070487"/>
              <a:ext cx="366558" cy="14002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1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867770" y="3911084"/>
              <a:ext cx="130654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42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19546" y="3940146"/>
              <a:ext cx="129747" cy="2615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43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959409" y="3375630"/>
              <a:ext cx="129747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44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088892" y="3375630"/>
              <a:ext cx="130654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45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955780" y="2781171"/>
              <a:ext cx="131562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46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19546" y="2839296"/>
              <a:ext cx="130654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47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989351" y="2273900"/>
              <a:ext cx="131561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48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19741" y="2273900"/>
              <a:ext cx="130654" cy="2598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49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959409" y="1635407"/>
              <a:ext cx="129747" cy="26068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50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189605" y="1621316"/>
              <a:ext cx="262216" cy="25980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51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946574" y="4260714"/>
              <a:ext cx="331173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52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883970" y="1417879"/>
              <a:ext cx="44912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53" name="Oval 1492"/>
            <p:cNvSpPr>
              <a:spLocks noChangeArrowheads="1"/>
            </p:cNvSpPr>
            <p:nvPr/>
          </p:nvSpPr>
          <p:spPr bwMode="auto">
            <a:xfrm>
              <a:off x="6045473" y="1214442"/>
              <a:ext cx="154245" cy="1171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4" name="AutoShape 1493"/>
            <p:cNvSpPr>
              <a:spLocks noChangeArrowheads="1"/>
            </p:cNvSpPr>
            <p:nvPr/>
          </p:nvSpPr>
          <p:spPr bwMode="auto">
            <a:xfrm rot="10800000">
              <a:off x="6343074" y="1302510"/>
              <a:ext cx="48088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5" name="AutoShape 1494"/>
            <p:cNvSpPr>
              <a:spLocks noChangeArrowheads="1"/>
            </p:cNvSpPr>
            <p:nvPr/>
          </p:nvSpPr>
          <p:spPr bwMode="auto">
            <a:xfrm rot="10800000">
              <a:off x="6312225" y="1331572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6" name="AutoShape 1495"/>
            <p:cNvSpPr>
              <a:spLocks noChangeArrowheads="1"/>
            </p:cNvSpPr>
            <p:nvPr/>
          </p:nvSpPr>
          <p:spPr bwMode="auto">
            <a:xfrm rot="16200000">
              <a:off x="6352400" y="120511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7" name="AutoShape 1496"/>
            <p:cNvSpPr>
              <a:spLocks noChangeArrowheads="1"/>
            </p:cNvSpPr>
            <p:nvPr/>
          </p:nvSpPr>
          <p:spPr bwMode="auto">
            <a:xfrm rot="16200000">
              <a:off x="6321097" y="1235513"/>
              <a:ext cx="46676" cy="6442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8" name="AutoShape 1501"/>
            <p:cNvSpPr>
              <a:spLocks noChangeArrowheads="1"/>
            </p:cNvSpPr>
            <p:nvPr/>
          </p:nvSpPr>
          <p:spPr bwMode="auto">
            <a:xfrm rot="16200000">
              <a:off x="6346956" y="1104719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9" name="AutoShape 1502"/>
            <p:cNvSpPr>
              <a:spLocks noChangeArrowheads="1"/>
            </p:cNvSpPr>
            <p:nvPr/>
          </p:nvSpPr>
          <p:spPr bwMode="auto">
            <a:xfrm rot="16200000">
              <a:off x="6321977" y="1134235"/>
              <a:ext cx="44915" cy="64420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0" name="AutoShape 1503"/>
            <p:cNvSpPr>
              <a:spLocks noChangeArrowheads="1"/>
            </p:cNvSpPr>
            <p:nvPr/>
          </p:nvSpPr>
          <p:spPr bwMode="auto">
            <a:xfrm rot="16200000">
              <a:off x="5878778" y="1104719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1" name="AutoShape 1504"/>
            <p:cNvSpPr>
              <a:spLocks noChangeArrowheads="1"/>
            </p:cNvSpPr>
            <p:nvPr/>
          </p:nvSpPr>
          <p:spPr bwMode="auto">
            <a:xfrm rot="16200000">
              <a:off x="5848355" y="1133328"/>
              <a:ext cx="44915" cy="6623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2" name="AutoShape 1505"/>
            <p:cNvSpPr>
              <a:spLocks noChangeArrowheads="1"/>
            </p:cNvSpPr>
            <p:nvPr/>
          </p:nvSpPr>
          <p:spPr bwMode="auto">
            <a:xfrm rot="16200000">
              <a:off x="5878778" y="120511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3" name="AutoShape 1506"/>
            <p:cNvSpPr>
              <a:spLocks noChangeArrowheads="1"/>
            </p:cNvSpPr>
            <p:nvPr/>
          </p:nvSpPr>
          <p:spPr bwMode="auto">
            <a:xfrm rot="16200000">
              <a:off x="5847475" y="1234605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4" name="AutoShape 1507"/>
            <p:cNvSpPr>
              <a:spLocks noChangeArrowheads="1"/>
            </p:cNvSpPr>
            <p:nvPr/>
          </p:nvSpPr>
          <p:spPr bwMode="auto">
            <a:xfrm rot="16200000">
              <a:off x="6360099" y="1639732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5" name="AutoShape 1508"/>
            <p:cNvSpPr>
              <a:spLocks noChangeArrowheads="1"/>
            </p:cNvSpPr>
            <p:nvPr/>
          </p:nvSpPr>
          <p:spPr bwMode="auto">
            <a:xfrm rot="16200000">
              <a:off x="6327902" y="1669235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6" name="AutoShape 1509"/>
            <p:cNvSpPr>
              <a:spLocks noChangeArrowheads="1"/>
            </p:cNvSpPr>
            <p:nvPr/>
          </p:nvSpPr>
          <p:spPr bwMode="auto">
            <a:xfrm rot="16200000">
              <a:off x="6498478" y="2190597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7" name="AutoShape 1510"/>
            <p:cNvSpPr>
              <a:spLocks noChangeArrowheads="1"/>
            </p:cNvSpPr>
            <p:nvPr/>
          </p:nvSpPr>
          <p:spPr bwMode="auto">
            <a:xfrm rot="16200000">
              <a:off x="6466722" y="2220540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8" name="AutoShape 1511"/>
            <p:cNvSpPr>
              <a:spLocks noChangeArrowheads="1"/>
            </p:cNvSpPr>
            <p:nvPr/>
          </p:nvSpPr>
          <p:spPr bwMode="auto">
            <a:xfrm rot="16200000">
              <a:off x="6498918" y="2306407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9" name="AutoShape 1512"/>
            <p:cNvSpPr>
              <a:spLocks noChangeArrowheads="1"/>
            </p:cNvSpPr>
            <p:nvPr/>
          </p:nvSpPr>
          <p:spPr bwMode="auto">
            <a:xfrm rot="16200000">
              <a:off x="6466722" y="2335909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0" name="AutoShape 1513"/>
            <p:cNvSpPr>
              <a:spLocks noChangeArrowheads="1"/>
            </p:cNvSpPr>
            <p:nvPr/>
          </p:nvSpPr>
          <p:spPr bwMode="auto">
            <a:xfrm rot="16200000">
              <a:off x="6730286" y="2828649"/>
              <a:ext cx="45795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1" name="AutoShape 1514"/>
            <p:cNvSpPr>
              <a:spLocks noChangeArrowheads="1"/>
            </p:cNvSpPr>
            <p:nvPr/>
          </p:nvSpPr>
          <p:spPr bwMode="auto">
            <a:xfrm rot="16200000">
              <a:off x="6698542" y="2857699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2" name="AutoShape 1515"/>
            <p:cNvSpPr>
              <a:spLocks noChangeArrowheads="1"/>
            </p:cNvSpPr>
            <p:nvPr/>
          </p:nvSpPr>
          <p:spPr bwMode="auto">
            <a:xfrm rot="16200000">
              <a:off x="6730286" y="2944899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3" name="AutoShape 1516"/>
            <p:cNvSpPr>
              <a:spLocks noChangeArrowheads="1"/>
            </p:cNvSpPr>
            <p:nvPr/>
          </p:nvSpPr>
          <p:spPr bwMode="auto">
            <a:xfrm rot="16200000">
              <a:off x="6698542" y="2973949"/>
              <a:ext cx="46676" cy="6623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AutoShape 1517"/>
            <p:cNvSpPr>
              <a:spLocks noChangeArrowheads="1"/>
            </p:cNvSpPr>
            <p:nvPr/>
          </p:nvSpPr>
          <p:spPr bwMode="auto">
            <a:xfrm rot="16200000">
              <a:off x="6302030" y="3558733"/>
              <a:ext cx="45795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AutoShape 1518"/>
            <p:cNvSpPr>
              <a:spLocks noChangeArrowheads="1"/>
            </p:cNvSpPr>
            <p:nvPr/>
          </p:nvSpPr>
          <p:spPr bwMode="auto">
            <a:xfrm rot="16200000">
              <a:off x="6269833" y="358823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AutoShape 1519"/>
            <p:cNvSpPr>
              <a:spLocks noChangeArrowheads="1"/>
            </p:cNvSpPr>
            <p:nvPr/>
          </p:nvSpPr>
          <p:spPr bwMode="auto">
            <a:xfrm rot="16200000">
              <a:off x="6301590" y="3442043"/>
              <a:ext cx="46676" cy="6532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AutoShape 1520"/>
            <p:cNvSpPr>
              <a:spLocks noChangeArrowheads="1"/>
            </p:cNvSpPr>
            <p:nvPr/>
          </p:nvSpPr>
          <p:spPr bwMode="auto">
            <a:xfrm rot="16200000">
              <a:off x="6269833" y="3471986"/>
              <a:ext cx="46676" cy="6532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AutoShape 1521"/>
            <p:cNvSpPr>
              <a:spLocks noChangeArrowheads="1"/>
            </p:cNvSpPr>
            <p:nvPr/>
          </p:nvSpPr>
          <p:spPr bwMode="auto">
            <a:xfrm rot="10800000">
              <a:off x="5838603" y="1302510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AutoShape 1522"/>
            <p:cNvSpPr>
              <a:spLocks noChangeArrowheads="1"/>
            </p:cNvSpPr>
            <p:nvPr/>
          </p:nvSpPr>
          <p:spPr bwMode="auto">
            <a:xfrm rot="10800000">
              <a:off x="5819549" y="1331572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AutoShape 1527"/>
            <p:cNvSpPr>
              <a:spLocks noChangeArrowheads="1"/>
            </p:cNvSpPr>
            <p:nvPr/>
          </p:nvSpPr>
          <p:spPr bwMode="auto">
            <a:xfrm rot="10800000">
              <a:off x="6486431" y="2462365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AutoShape 1528"/>
            <p:cNvSpPr>
              <a:spLocks noChangeArrowheads="1"/>
            </p:cNvSpPr>
            <p:nvPr/>
          </p:nvSpPr>
          <p:spPr bwMode="auto">
            <a:xfrm rot="10800000">
              <a:off x="6454674" y="2490547"/>
              <a:ext cx="49903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AutoShape 1529"/>
            <p:cNvSpPr>
              <a:spLocks noChangeArrowheads="1"/>
            </p:cNvSpPr>
            <p:nvPr/>
          </p:nvSpPr>
          <p:spPr bwMode="auto">
            <a:xfrm rot="10800000">
              <a:off x="6634324" y="2578615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AutoShape 1530"/>
            <p:cNvSpPr>
              <a:spLocks noChangeArrowheads="1"/>
            </p:cNvSpPr>
            <p:nvPr/>
          </p:nvSpPr>
          <p:spPr bwMode="auto">
            <a:xfrm rot="10800000">
              <a:off x="6602568" y="260767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AutoShape 1531"/>
            <p:cNvSpPr>
              <a:spLocks noChangeArrowheads="1"/>
            </p:cNvSpPr>
            <p:nvPr/>
          </p:nvSpPr>
          <p:spPr bwMode="auto">
            <a:xfrm rot="10800000">
              <a:off x="6631602" y="2693984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5" name="AutoShape 1532"/>
            <p:cNvSpPr>
              <a:spLocks noChangeArrowheads="1"/>
            </p:cNvSpPr>
            <p:nvPr/>
          </p:nvSpPr>
          <p:spPr bwMode="auto">
            <a:xfrm rot="10800000">
              <a:off x="6599846" y="272304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6" name="AutoShape 1533"/>
            <p:cNvSpPr>
              <a:spLocks noChangeArrowheads="1"/>
            </p:cNvSpPr>
            <p:nvPr/>
          </p:nvSpPr>
          <p:spPr bwMode="auto">
            <a:xfrm>
              <a:off x="6292264" y="3737590"/>
              <a:ext cx="123396" cy="135625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7" name="AutoShape 1534"/>
            <p:cNvSpPr>
              <a:spLocks noChangeArrowheads="1"/>
            </p:cNvSpPr>
            <p:nvPr/>
          </p:nvSpPr>
          <p:spPr bwMode="auto">
            <a:xfrm>
              <a:off x="6868413" y="2577734"/>
              <a:ext cx="124303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8" name="AutoShape 1535"/>
            <p:cNvSpPr>
              <a:spLocks noChangeArrowheads="1"/>
            </p:cNvSpPr>
            <p:nvPr/>
          </p:nvSpPr>
          <p:spPr bwMode="auto">
            <a:xfrm rot="10800000">
              <a:off x="6631602" y="3129040"/>
              <a:ext cx="48088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9" name="AutoShape 1536"/>
            <p:cNvSpPr>
              <a:spLocks noChangeArrowheads="1"/>
            </p:cNvSpPr>
            <p:nvPr/>
          </p:nvSpPr>
          <p:spPr bwMode="auto">
            <a:xfrm rot="10800000">
              <a:off x="6599846" y="3158102"/>
              <a:ext cx="48995" cy="61648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0" name="AutoShape 1537"/>
            <p:cNvSpPr>
              <a:spLocks noChangeArrowheads="1"/>
            </p:cNvSpPr>
            <p:nvPr/>
          </p:nvSpPr>
          <p:spPr bwMode="auto">
            <a:xfrm rot="10800000">
              <a:off x="6292264" y="3336880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1" name="AutoShape 1538"/>
            <p:cNvSpPr>
              <a:spLocks noChangeArrowheads="1"/>
            </p:cNvSpPr>
            <p:nvPr/>
          </p:nvSpPr>
          <p:spPr bwMode="auto">
            <a:xfrm rot="10800000">
              <a:off x="6289542" y="3655686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2" name="AutoShape 1539"/>
            <p:cNvSpPr>
              <a:spLocks noChangeArrowheads="1"/>
            </p:cNvSpPr>
            <p:nvPr/>
          </p:nvSpPr>
          <p:spPr bwMode="auto">
            <a:xfrm rot="10800000">
              <a:off x="6316762" y="4260714"/>
              <a:ext cx="48995" cy="60767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3" name="AutoShape 1540"/>
            <p:cNvSpPr>
              <a:spLocks noChangeArrowheads="1"/>
            </p:cNvSpPr>
            <p:nvPr/>
          </p:nvSpPr>
          <p:spPr bwMode="auto">
            <a:xfrm rot="10800000">
              <a:off x="5854028" y="4260714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4" name="AutoShape 1541"/>
            <p:cNvSpPr>
              <a:spLocks noChangeArrowheads="1"/>
            </p:cNvSpPr>
            <p:nvPr/>
          </p:nvSpPr>
          <p:spPr bwMode="auto">
            <a:xfrm rot="10800000">
              <a:off x="5396738" y="3245289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5" name="AutoShape 1542"/>
            <p:cNvSpPr>
              <a:spLocks noChangeArrowheads="1"/>
            </p:cNvSpPr>
            <p:nvPr/>
          </p:nvSpPr>
          <p:spPr bwMode="auto">
            <a:xfrm rot="10800000">
              <a:off x="5396738" y="3158102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6" name="AutoShape 1543"/>
            <p:cNvSpPr>
              <a:spLocks noChangeArrowheads="1"/>
            </p:cNvSpPr>
            <p:nvPr/>
          </p:nvSpPr>
          <p:spPr bwMode="auto">
            <a:xfrm rot="10800000">
              <a:off x="5396738" y="2693984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7" name="AutoShape 1544"/>
            <p:cNvSpPr>
              <a:spLocks noChangeArrowheads="1"/>
            </p:cNvSpPr>
            <p:nvPr/>
          </p:nvSpPr>
          <p:spPr bwMode="auto">
            <a:xfrm rot="10800000">
              <a:off x="5396738" y="2607677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498" name="Oval 1545"/>
            <p:cNvSpPr>
              <a:spLocks noChangeArrowheads="1"/>
            </p:cNvSpPr>
            <p:nvPr/>
          </p:nvSpPr>
          <p:spPr bwMode="auto">
            <a:xfrm>
              <a:off x="6043658" y="3930458"/>
              <a:ext cx="154245" cy="11625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99" name="AutoShape 1546"/>
            <p:cNvSpPr>
              <a:spLocks noChangeArrowheads="1"/>
            </p:cNvSpPr>
            <p:nvPr/>
          </p:nvSpPr>
          <p:spPr bwMode="auto">
            <a:xfrm rot="10800000">
              <a:off x="6631602" y="3245289"/>
              <a:ext cx="48088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0" name="AutoShape 1547"/>
            <p:cNvSpPr>
              <a:spLocks noChangeArrowheads="1"/>
            </p:cNvSpPr>
            <p:nvPr/>
          </p:nvSpPr>
          <p:spPr bwMode="auto">
            <a:xfrm rot="10800000">
              <a:off x="6599846" y="3273471"/>
              <a:ext cx="48995" cy="6164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548"/>
            <p:cNvSpPr>
              <a:spLocks noChangeArrowheads="1"/>
            </p:cNvSpPr>
            <p:nvPr/>
          </p:nvSpPr>
          <p:spPr bwMode="auto">
            <a:xfrm>
              <a:off x="6910150" y="3171312"/>
              <a:ext cx="123396" cy="136506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02" name="AutoShape 1549"/>
            <p:cNvSpPr>
              <a:spLocks noChangeArrowheads="1"/>
            </p:cNvSpPr>
            <p:nvPr/>
          </p:nvSpPr>
          <p:spPr bwMode="auto">
            <a:xfrm>
              <a:off x="5249752" y="2723047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550"/>
            <p:cNvSpPr>
              <a:spLocks noChangeArrowheads="1"/>
            </p:cNvSpPr>
            <p:nvPr/>
          </p:nvSpPr>
          <p:spPr bwMode="auto">
            <a:xfrm>
              <a:off x="5572758" y="2460604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51"/>
            <p:cNvSpPr>
              <a:spLocks noChangeArrowheads="1"/>
            </p:cNvSpPr>
            <p:nvPr/>
          </p:nvSpPr>
          <p:spPr bwMode="auto">
            <a:xfrm>
              <a:off x="5572758" y="249054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52"/>
            <p:cNvSpPr>
              <a:spLocks noChangeArrowheads="1"/>
            </p:cNvSpPr>
            <p:nvPr/>
          </p:nvSpPr>
          <p:spPr bwMode="auto">
            <a:xfrm>
              <a:off x="5572758" y="252137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53"/>
            <p:cNvSpPr>
              <a:spLocks noChangeArrowheads="1"/>
            </p:cNvSpPr>
            <p:nvPr/>
          </p:nvSpPr>
          <p:spPr bwMode="auto">
            <a:xfrm>
              <a:off x="5572758" y="255219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54"/>
            <p:cNvSpPr>
              <a:spLocks noChangeArrowheads="1"/>
            </p:cNvSpPr>
            <p:nvPr/>
          </p:nvSpPr>
          <p:spPr bwMode="auto">
            <a:xfrm>
              <a:off x="5572758" y="2216655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55"/>
            <p:cNvSpPr>
              <a:spLocks noChangeArrowheads="1"/>
            </p:cNvSpPr>
            <p:nvPr/>
          </p:nvSpPr>
          <p:spPr bwMode="auto">
            <a:xfrm>
              <a:off x="5572758" y="224747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56"/>
            <p:cNvSpPr>
              <a:spLocks noChangeArrowheads="1"/>
            </p:cNvSpPr>
            <p:nvPr/>
          </p:nvSpPr>
          <p:spPr bwMode="auto">
            <a:xfrm>
              <a:off x="5572758" y="2278303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57"/>
            <p:cNvSpPr>
              <a:spLocks noChangeArrowheads="1"/>
            </p:cNvSpPr>
            <p:nvPr/>
          </p:nvSpPr>
          <p:spPr bwMode="auto">
            <a:xfrm>
              <a:off x="5572758" y="2308246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58"/>
            <p:cNvSpPr>
              <a:spLocks noChangeArrowheads="1"/>
            </p:cNvSpPr>
            <p:nvPr/>
          </p:nvSpPr>
          <p:spPr bwMode="auto">
            <a:xfrm>
              <a:off x="5572758" y="2024667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59"/>
            <p:cNvSpPr>
              <a:spLocks noChangeArrowheads="1"/>
            </p:cNvSpPr>
            <p:nvPr/>
          </p:nvSpPr>
          <p:spPr bwMode="auto">
            <a:xfrm>
              <a:off x="5572758" y="2056372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60"/>
            <p:cNvSpPr>
              <a:spLocks noChangeArrowheads="1"/>
            </p:cNvSpPr>
            <p:nvPr/>
          </p:nvSpPr>
          <p:spPr bwMode="auto">
            <a:xfrm>
              <a:off x="5572758" y="2087196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61"/>
            <p:cNvSpPr>
              <a:spLocks noChangeArrowheads="1"/>
            </p:cNvSpPr>
            <p:nvPr/>
          </p:nvSpPr>
          <p:spPr bwMode="auto">
            <a:xfrm>
              <a:off x="5572758" y="211713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62"/>
            <p:cNvSpPr>
              <a:spLocks noChangeArrowheads="1"/>
            </p:cNvSpPr>
            <p:nvPr/>
          </p:nvSpPr>
          <p:spPr bwMode="auto">
            <a:xfrm>
              <a:off x="5572758" y="3039210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63"/>
            <p:cNvSpPr>
              <a:spLocks noChangeArrowheads="1"/>
            </p:cNvSpPr>
            <p:nvPr/>
          </p:nvSpPr>
          <p:spPr bwMode="auto">
            <a:xfrm>
              <a:off x="5572758" y="307091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64"/>
            <p:cNvSpPr>
              <a:spLocks noChangeArrowheads="1"/>
            </p:cNvSpPr>
            <p:nvPr/>
          </p:nvSpPr>
          <p:spPr bwMode="auto">
            <a:xfrm>
              <a:off x="5572758" y="3100858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65"/>
            <p:cNvSpPr>
              <a:spLocks noChangeArrowheads="1"/>
            </p:cNvSpPr>
            <p:nvPr/>
          </p:nvSpPr>
          <p:spPr bwMode="auto">
            <a:xfrm>
              <a:off x="5572758" y="3131682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66"/>
            <p:cNvSpPr>
              <a:spLocks noChangeArrowheads="1"/>
            </p:cNvSpPr>
            <p:nvPr/>
          </p:nvSpPr>
          <p:spPr bwMode="auto">
            <a:xfrm>
              <a:off x="5572758" y="277236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67"/>
            <p:cNvSpPr>
              <a:spLocks noChangeArrowheads="1"/>
            </p:cNvSpPr>
            <p:nvPr/>
          </p:nvSpPr>
          <p:spPr bwMode="auto">
            <a:xfrm>
              <a:off x="5572758" y="279966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68"/>
            <p:cNvSpPr>
              <a:spLocks noChangeArrowheads="1"/>
            </p:cNvSpPr>
            <p:nvPr/>
          </p:nvSpPr>
          <p:spPr bwMode="auto">
            <a:xfrm>
              <a:off x="5572758" y="2829609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69"/>
            <p:cNvSpPr>
              <a:spLocks noChangeArrowheads="1"/>
            </p:cNvSpPr>
            <p:nvPr/>
          </p:nvSpPr>
          <p:spPr bwMode="auto">
            <a:xfrm>
              <a:off x="5572758" y="2860433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70"/>
            <p:cNvSpPr>
              <a:spLocks noChangeArrowheads="1"/>
            </p:cNvSpPr>
            <p:nvPr/>
          </p:nvSpPr>
          <p:spPr bwMode="auto">
            <a:xfrm>
              <a:off x="5572758" y="3379153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71"/>
            <p:cNvSpPr>
              <a:spLocks noChangeArrowheads="1"/>
            </p:cNvSpPr>
            <p:nvPr/>
          </p:nvSpPr>
          <p:spPr bwMode="auto">
            <a:xfrm>
              <a:off x="5572758" y="340997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72"/>
            <p:cNvSpPr>
              <a:spLocks noChangeArrowheads="1"/>
            </p:cNvSpPr>
            <p:nvPr/>
          </p:nvSpPr>
          <p:spPr bwMode="auto">
            <a:xfrm>
              <a:off x="5572758" y="3440800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73"/>
            <p:cNvSpPr>
              <a:spLocks noChangeArrowheads="1"/>
            </p:cNvSpPr>
            <p:nvPr/>
          </p:nvSpPr>
          <p:spPr bwMode="auto">
            <a:xfrm>
              <a:off x="5572758" y="3470744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74"/>
            <p:cNvSpPr>
              <a:spLocks noChangeArrowheads="1"/>
            </p:cNvSpPr>
            <p:nvPr/>
          </p:nvSpPr>
          <p:spPr bwMode="auto">
            <a:xfrm>
              <a:off x="5572758" y="364864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75"/>
            <p:cNvSpPr>
              <a:spLocks noChangeArrowheads="1"/>
            </p:cNvSpPr>
            <p:nvPr/>
          </p:nvSpPr>
          <p:spPr bwMode="auto">
            <a:xfrm>
              <a:off x="5572758" y="3679465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576"/>
            <p:cNvSpPr>
              <a:spLocks noChangeArrowheads="1"/>
            </p:cNvSpPr>
            <p:nvPr/>
          </p:nvSpPr>
          <p:spPr bwMode="auto">
            <a:xfrm>
              <a:off x="5572758" y="3710288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577"/>
            <p:cNvSpPr>
              <a:spLocks noChangeArrowheads="1"/>
            </p:cNvSpPr>
            <p:nvPr/>
          </p:nvSpPr>
          <p:spPr bwMode="auto">
            <a:xfrm>
              <a:off x="5572758" y="3741113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1" name="AutoShape 1801"/>
            <p:cNvSpPr>
              <a:spLocks noChangeArrowheads="1"/>
            </p:cNvSpPr>
            <p:nvPr/>
          </p:nvSpPr>
          <p:spPr bwMode="auto">
            <a:xfrm>
              <a:off x="5249752" y="27811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2" name="AutoShape 1802"/>
            <p:cNvSpPr>
              <a:spLocks noChangeArrowheads="1"/>
            </p:cNvSpPr>
            <p:nvPr/>
          </p:nvSpPr>
          <p:spPr bwMode="auto">
            <a:xfrm>
              <a:off x="5249752" y="2839296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3" name="AutoShape 1803"/>
            <p:cNvSpPr>
              <a:spLocks noChangeArrowheads="1"/>
            </p:cNvSpPr>
            <p:nvPr/>
          </p:nvSpPr>
          <p:spPr bwMode="auto">
            <a:xfrm>
              <a:off x="5249752" y="28965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4" name="AutoShape 1804"/>
            <p:cNvSpPr>
              <a:spLocks noChangeArrowheads="1"/>
            </p:cNvSpPr>
            <p:nvPr/>
          </p:nvSpPr>
          <p:spPr bwMode="auto">
            <a:xfrm>
              <a:off x="5249752" y="29546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805"/>
            <p:cNvSpPr>
              <a:spLocks noChangeArrowheads="1"/>
            </p:cNvSpPr>
            <p:nvPr/>
          </p:nvSpPr>
          <p:spPr bwMode="auto">
            <a:xfrm>
              <a:off x="5249752" y="301279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806"/>
            <p:cNvSpPr>
              <a:spLocks noChangeArrowheads="1"/>
            </p:cNvSpPr>
            <p:nvPr/>
          </p:nvSpPr>
          <p:spPr bwMode="auto">
            <a:xfrm>
              <a:off x="5249752" y="3070915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807"/>
            <p:cNvSpPr>
              <a:spLocks noChangeArrowheads="1"/>
            </p:cNvSpPr>
            <p:nvPr/>
          </p:nvSpPr>
          <p:spPr bwMode="auto">
            <a:xfrm>
              <a:off x="5249752" y="3128159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808"/>
            <p:cNvSpPr>
              <a:spLocks noChangeArrowheads="1"/>
            </p:cNvSpPr>
            <p:nvPr/>
          </p:nvSpPr>
          <p:spPr bwMode="auto">
            <a:xfrm>
              <a:off x="5279694" y="330253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809"/>
            <p:cNvSpPr>
              <a:spLocks noChangeArrowheads="1"/>
            </p:cNvSpPr>
            <p:nvPr/>
          </p:nvSpPr>
          <p:spPr bwMode="auto">
            <a:xfrm>
              <a:off x="5279694" y="33606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810"/>
            <p:cNvSpPr>
              <a:spLocks noChangeArrowheads="1"/>
            </p:cNvSpPr>
            <p:nvPr/>
          </p:nvSpPr>
          <p:spPr bwMode="auto">
            <a:xfrm>
              <a:off x="5279694" y="341878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811"/>
            <p:cNvSpPr>
              <a:spLocks noChangeArrowheads="1"/>
            </p:cNvSpPr>
            <p:nvPr/>
          </p:nvSpPr>
          <p:spPr bwMode="auto">
            <a:xfrm>
              <a:off x="5279694" y="34760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2" name="AutoShape 1812"/>
            <p:cNvSpPr>
              <a:spLocks noChangeArrowheads="1"/>
            </p:cNvSpPr>
            <p:nvPr/>
          </p:nvSpPr>
          <p:spPr bwMode="auto">
            <a:xfrm>
              <a:off x="5279694" y="353415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813"/>
            <p:cNvSpPr>
              <a:spLocks noChangeArrowheads="1"/>
            </p:cNvSpPr>
            <p:nvPr/>
          </p:nvSpPr>
          <p:spPr bwMode="auto">
            <a:xfrm>
              <a:off x="5279694" y="359227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4" name="AutoShape 1814"/>
            <p:cNvSpPr>
              <a:spLocks noChangeArrowheads="1"/>
            </p:cNvSpPr>
            <p:nvPr/>
          </p:nvSpPr>
          <p:spPr bwMode="auto">
            <a:xfrm>
              <a:off x="5279694" y="364952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815"/>
            <p:cNvSpPr>
              <a:spLocks noChangeArrowheads="1"/>
            </p:cNvSpPr>
            <p:nvPr/>
          </p:nvSpPr>
          <p:spPr bwMode="auto">
            <a:xfrm>
              <a:off x="5279694" y="3708527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6" name="AutoShape 1816"/>
            <p:cNvSpPr>
              <a:spLocks noChangeArrowheads="1"/>
            </p:cNvSpPr>
            <p:nvPr/>
          </p:nvSpPr>
          <p:spPr bwMode="auto">
            <a:xfrm>
              <a:off x="5279694" y="2171741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817"/>
            <p:cNvSpPr>
              <a:spLocks noChangeArrowheads="1"/>
            </p:cNvSpPr>
            <p:nvPr/>
          </p:nvSpPr>
          <p:spPr bwMode="auto">
            <a:xfrm>
              <a:off x="5279694" y="2230746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8" name="AutoShape 1818"/>
            <p:cNvSpPr>
              <a:spLocks noChangeArrowheads="1"/>
            </p:cNvSpPr>
            <p:nvPr/>
          </p:nvSpPr>
          <p:spPr bwMode="auto">
            <a:xfrm>
              <a:off x="5279694" y="22888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819"/>
            <p:cNvSpPr>
              <a:spLocks noChangeArrowheads="1"/>
            </p:cNvSpPr>
            <p:nvPr/>
          </p:nvSpPr>
          <p:spPr bwMode="auto">
            <a:xfrm>
              <a:off x="5279694" y="2346116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820"/>
            <p:cNvSpPr>
              <a:spLocks noChangeArrowheads="1"/>
            </p:cNvSpPr>
            <p:nvPr/>
          </p:nvSpPr>
          <p:spPr bwMode="auto">
            <a:xfrm>
              <a:off x="5279694" y="24042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821"/>
            <p:cNvSpPr>
              <a:spLocks noChangeArrowheads="1"/>
            </p:cNvSpPr>
            <p:nvPr/>
          </p:nvSpPr>
          <p:spPr bwMode="auto">
            <a:xfrm>
              <a:off x="5279694" y="24623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822"/>
            <p:cNvSpPr>
              <a:spLocks noChangeArrowheads="1"/>
            </p:cNvSpPr>
            <p:nvPr/>
          </p:nvSpPr>
          <p:spPr bwMode="auto">
            <a:xfrm>
              <a:off x="5279694" y="251960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823"/>
            <p:cNvSpPr>
              <a:spLocks noChangeArrowheads="1"/>
            </p:cNvSpPr>
            <p:nvPr/>
          </p:nvSpPr>
          <p:spPr bwMode="auto">
            <a:xfrm>
              <a:off x="5279694" y="2578615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824"/>
            <p:cNvSpPr>
              <a:spLocks noChangeArrowheads="1"/>
            </p:cNvSpPr>
            <p:nvPr/>
          </p:nvSpPr>
          <p:spPr bwMode="auto">
            <a:xfrm>
              <a:off x="6954609" y="2723047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825"/>
            <p:cNvSpPr>
              <a:spLocks noChangeArrowheads="1"/>
            </p:cNvSpPr>
            <p:nvPr/>
          </p:nvSpPr>
          <p:spPr bwMode="auto">
            <a:xfrm>
              <a:off x="6954609" y="2781171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826"/>
            <p:cNvSpPr>
              <a:spLocks noChangeArrowheads="1"/>
            </p:cNvSpPr>
            <p:nvPr/>
          </p:nvSpPr>
          <p:spPr bwMode="auto">
            <a:xfrm>
              <a:off x="6954609" y="2839296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827"/>
            <p:cNvSpPr>
              <a:spLocks noChangeArrowheads="1"/>
            </p:cNvSpPr>
            <p:nvPr/>
          </p:nvSpPr>
          <p:spPr bwMode="auto">
            <a:xfrm>
              <a:off x="6954609" y="289654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828"/>
            <p:cNvSpPr>
              <a:spLocks noChangeArrowheads="1"/>
            </p:cNvSpPr>
            <p:nvPr/>
          </p:nvSpPr>
          <p:spPr bwMode="auto">
            <a:xfrm>
              <a:off x="6954609" y="2954665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829"/>
            <p:cNvSpPr>
              <a:spLocks noChangeArrowheads="1"/>
            </p:cNvSpPr>
            <p:nvPr/>
          </p:nvSpPr>
          <p:spPr bwMode="auto">
            <a:xfrm>
              <a:off x="6954609" y="3012790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830"/>
            <p:cNvSpPr>
              <a:spLocks noChangeArrowheads="1"/>
            </p:cNvSpPr>
            <p:nvPr/>
          </p:nvSpPr>
          <p:spPr bwMode="auto">
            <a:xfrm>
              <a:off x="6954609" y="3070915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831"/>
            <p:cNvSpPr>
              <a:spLocks noChangeArrowheads="1"/>
            </p:cNvSpPr>
            <p:nvPr/>
          </p:nvSpPr>
          <p:spPr bwMode="auto">
            <a:xfrm>
              <a:off x="6954609" y="3128159"/>
              <a:ext cx="92547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833"/>
            <p:cNvSpPr>
              <a:spLocks noChangeArrowheads="1"/>
            </p:cNvSpPr>
            <p:nvPr/>
          </p:nvSpPr>
          <p:spPr bwMode="auto">
            <a:xfrm>
              <a:off x="6866598" y="33606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834"/>
            <p:cNvSpPr>
              <a:spLocks noChangeArrowheads="1"/>
            </p:cNvSpPr>
            <p:nvPr/>
          </p:nvSpPr>
          <p:spPr bwMode="auto">
            <a:xfrm>
              <a:off x="6866598" y="3418784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835"/>
            <p:cNvSpPr>
              <a:spLocks noChangeArrowheads="1"/>
            </p:cNvSpPr>
            <p:nvPr/>
          </p:nvSpPr>
          <p:spPr bwMode="auto">
            <a:xfrm>
              <a:off x="6866598" y="34760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836"/>
            <p:cNvSpPr>
              <a:spLocks noChangeArrowheads="1"/>
            </p:cNvSpPr>
            <p:nvPr/>
          </p:nvSpPr>
          <p:spPr bwMode="auto">
            <a:xfrm>
              <a:off x="6866598" y="353415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837"/>
            <p:cNvSpPr>
              <a:spLocks noChangeArrowheads="1"/>
            </p:cNvSpPr>
            <p:nvPr/>
          </p:nvSpPr>
          <p:spPr bwMode="auto">
            <a:xfrm>
              <a:off x="6866598" y="359227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838"/>
            <p:cNvSpPr>
              <a:spLocks noChangeArrowheads="1"/>
            </p:cNvSpPr>
            <p:nvPr/>
          </p:nvSpPr>
          <p:spPr bwMode="auto">
            <a:xfrm>
              <a:off x="6866598" y="3649522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839"/>
            <p:cNvSpPr>
              <a:spLocks noChangeArrowheads="1"/>
            </p:cNvSpPr>
            <p:nvPr/>
          </p:nvSpPr>
          <p:spPr bwMode="auto">
            <a:xfrm>
              <a:off x="6866598" y="3708527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840"/>
            <p:cNvSpPr>
              <a:spLocks noChangeArrowheads="1"/>
            </p:cNvSpPr>
            <p:nvPr/>
          </p:nvSpPr>
          <p:spPr bwMode="auto">
            <a:xfrm>
              <a:off x="5279694" y="1533248"/>
              <a:ext cx="92547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841"/>
            <p:cNvSpPr>
              <a:spLocks noChangeArrowheads="1"/>
            </p:cNvSpPr>
            <p:nvPr/>
          </p:nvSpPr>
          <p:spPr bwMode="auto">
            <a:xfrm>
              <a:off x="5279694" y="1593134"/>
              <a:ext cx="92547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842"/>
            <p:cNvSpPr>
              <a:spLocks noChangeArrowheads="1"/>
            </p:cNvSpPr>
            <p:nvPr/>
          </p:nvSpPr>
          <p:spPr bwMode="auto">
            <a:xfrm>
              <a:off x="5279694" y="1651259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843"/>
            <p:cNvSpPr>
              <a:spLocks noChangeArrowheads="1"/>
            </p:cNvSpPr>
            <p:nvPr/>
          </p:nvSpPr>
          <p:spPr bwMode="auto">
            <a:xfrm>
              <a:off x="5279694" y="1708503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844"/>
            <p:cNvSpPr>
              <a:spLocks noChangeArrowheads="1"/>
            </p:cNvSpPr>
            <p:nvPr/>
          </p:nvSpPr>
          <p:spPr bwMode="auto">
            <a:xfrm>
              <a:off x="5279694" y="1766628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845"/>
            <p:cNvSpPr>
              <a:spLocks noChangeArrowheads="1"/>
            </p:cNvSpPr>
            <p:nvPr/>
          </p:nvSpPr>
          <p:spPr bwMode="auto">
            <a:xfrm>
              <a:off x="5279694" y="1824753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846"/>
            <p:cNvSpPr>
              <a:spLocks noChangeArrowheads="1"/>
            </p:cNvSpPr>
            <p:nvPr/>
          </p:nvSpPr>
          <p:spPr bwMode="auto">
            <a:xfrm>
              <a:off x="5279694" y="1881997"/>
              <a:ext cx="92547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847"/>
            <p:cNvSpPr>
              <a:spLocks noChangeArrowheads="1"/>
            </p:cNvSpPr>
            <p:nvPr/>
          </p:nvSpPr>
          <p:spPr bwMode="auto">
            <a:xfrm>
              <a:off x="5279694" y="1941003"/>
              <a:ext cx="92547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48"/>
            <p:cNvSpPr>
              <a:spLocks noChangeArrowheads="1"/>
            </p:cNvSpPr>
            <p:nvPr/>
          </p:nvSpPr>
          <p:spPr bwMode="auto">
            <a:xfrm>
              <a:off x="6866598" y="1533248"/>
              <a:ext cx="91640" cy="501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49"/>
            <p:cNvSpPr>
              <a:spLocks noChangeArrowheads="1"/>
            </p:cNvSpPr>
            <p:nvPr/>
          </p:nvSpPr>
          <p:spPr bwMode="auto">
            <a:xfrm>
              <a:off x="6866598" y="1592253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50"/>
            <p:cNvSpPr>
              <a:spLocks noChangeArrowheads="1"/>
            </p:cNvSpPr>
            <p:nvPr/>
          </p:nvSpPr>
          <p:spPr bwMode="auto">
            <a:xfrm>
              <a:off x="6866598" y="1650378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51"/>
            <p:cNvSpPr>
              <a:spLocks noChangeArrowheads="1"/>
            </p:cNvSpPr>
            <p:nvPr/>
          </p:nvSpPr>
          <p:spPr bwMode="auto">
            <a:xfrm>
              <a:off x="6866598" y="17085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52"/>
            <p:cNvSpPr>
              <a:spLocks noChangeArrowheads="1"/>
            </p:cNvSpPr>
            <p:nvPr/>
          </p:nvSpPr>
          <p:spPr bwMode="auto">
            <a:xfrm>
              <a:off x="6866598" y="1765747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53"/>
            <p:cNvSpPr>
              <a:spLocks noChangeArrowheads="1"/>
            </p:cNvSpPr>
            <p:nvPr/>
          </p:nvSpPr>
          <p:spPr bwMode="auto">
            <a:xfrm>
              <a:off x="6866598" y="1824753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54"/>
            <p:cNvSpPr>
              <a:spLocks noChangeArrowheads="1"/>
            </p:cNvSpPr>
            <p:nvPr/>
          </p:nvSpPr>
          <p:spPr bwMode="auto">
            <a:xfrm>
              <a:off x="6866598" y="1881117"/>
              <a:ext cx="91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55"/>
            <p:cNvSpPr>
              <a:spLocks noChangeArrowheads="1"/>
            </p:cNvSpPr>
            <p:nvPr/>
          </p:nvSpPr>
          <p:spPr bwMode="auto">
            <a:xfrm>
              <a:off x="6866598" y="1940122"/>
              <a:ext cx="91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56"/>
            <p:cNvSpPr>
              <a:spLocks noChangeArrowheads="1"/>
            </p:cNvSpPr>
            <p:nvPr/>
          </p:nvSpPr>
          <p:spPr bwMode="auto">
            <a:xfrm rot="21336077">
              <a:off x="6866598" y="2143559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57"/>
            <p:cNvSpPr>
              <a:spLocks noChangeArrowheads="1"/>
            </p:cNvSpPr>
            <p:nvPr/>
          </p:nvSpPr>
          <p:spPr bwMode="auto">
            <a:xfrm rot="21336077">
              <a:off x="6866598" y="22008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58"/>
            <p:cNvSpPr>
              <a:spLocks noChangeArrowheads="1"/>
            </p:cNvSpPr>
            <p:nvPr/>
          </p:nvSpPr>
          <p:spPr bwMode="auto">
            <a:xfrm rot="21336077">
              <a:off x="6866598" y="2259809"/>
              <a:ext cx="91640" cy="4843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59"/>
            <p:cNvSpPr>
              <a:spLocks noChangeArrowheads="1"/>
            </p:cNvSpPr>
            <p:nvPr/>
          </p:nvSpPr>
          <p:spPr bwMode="auto">
            <a:xfrm rot="21336077">
              <a:off x="6866598" y="2316172"/>
              <a:ext cx="91640" cy="5019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60"/>
            <p:cNvSpPr>
              <a:spLocks noChangeArrowheads="1"/>
            </p:cNvSpPr>
            <p:nvPr/>
          </p:nvSpPr>
          <p:spPr bwMode="auto">
            <a:xfrm rot="21336077">
              <a:off x="6866598" y="2375178"/>
              <a:ext cx="91640" cy="4843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61"/>
            <p:cNvSpPr>
              <a:spLocks noChangeArrowheads="1"/>
            </p:cNvSpPr>
            <p:nvPr/>
          </p:nvSpPr>
          <p:spPr bwMode="auto">
            <a:xfrm rot="21336077">
              <a:off x="6866598" y="2433303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AutoShape 1862"/>
            <p:cNvSpPr>
              <a:spLocks noChangeArrowheads="1"/>
            </p:cNvSpPr>
            <p:nvPr/>
          </p:nvSpPr>
          <p:spPr bwMode="auto">
            <a:xfrm rot="21336077">
              <a:off x="6866598" y="2491427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AutoShape 1863"/>
            <p:cNvSpPr>
              <a:spLocks noChangeArrowheads="1"/>
            </p:cNvSpPr>
            <p:nvPr/>
          </p:nvSpPr>
          <p:spPr bwMode="auto">
            <a:xfrm rot="21336077">
              <a:off x="6866598" y="2548672"/>
              <a:ext cx="91640" cy="4931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Rectangle 1864"/>
            <p:cNvSpPr>
              <a:spLocks noChangeArrowheads="1"/>
            </p:cNvSpPr>
            <p:nvPr/>
          </p:nvSpPr>
          <p:spPr bwMode="auto">
            <a:xfrm>
              <a:off x="5547353" y="3794834"/>
              <a:ext cx="247699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Rectangle 1865"/>
            <p:cNvSpPr>
              <a:spLocks noChangeArrowheads="1"/>
            </p:cNvSpPr>
            <p:nvPr/>
          </p:nvSpPr>
          <p:spPr bwMode="auto">
            <a:xfrm>
              <a:off x="6415660" y="3794834"/>
              <a:ext cx="246791" cy="2906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Rectangle 1866"/>
            <p:cNvSpPr>
              <a:spLocks noChangeArrowheads="1"/>
            </p:cNvSpPr>
            <p:nvPr/>
          </p:nvSpPr>
          <p:spPr bwMode="auto">
            <a:xfrm>
              <a:off x="5485655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Rectangle 1867"/>
            <p:cNvSpPr>
              <a:spLocks noChangeArrowheads="1"/>
            </p:cNvSpPr>
            <p:nvPr/>
          </p:nvSpPr>
          <p:spPr bwMode="auto">
            <a:xfrm>
              <a:off x="5424865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Rectangle 1868"/>
            <p:cNvSpPr>
              <a:spLocks noChangeArrowheads="1"/>
            </p:cNvSpPr>
            <p:nvPr/>
          </p:nvSpPr>
          <p:spPr bwMode="auto">
            <a:xfrm>
              <a:off x="5362260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Rectangle 1869"/>
            <p:cNvSpPr>
              <a:spLocks noChangeArrowheads="1"/>
            </p:cNvSpPr>
            <p:nvPr/>
          </p:nvSpPr>
          <p:spPr bwMode="auto">
            <a:xfrm>
              <a:off x="5300562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Rectangle 1870"/>
            <p:cNvSpPr>
              <a:spLocks noChangeArrowheads="1"/>
            </p:cNvSpPr>
            <p:nvPr/>
          </p:nvSpPr>
          <p:spPr bwMode="auto">
            <a:xfrm>
              <a:off x="5238864" y="3794834"/>
              <a:ext cx="31757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Rectangle 1871"/>
            <p:cNvSpPr>
              <a:spLocks noChangeArrowheads="1"/>
            </p:cNvSpPr>
            <p:nvPr/>
          </p:nvSpPr>
          <p:spPr bwMode="auto">
            <a:xfrm>
              <a:off x="6936462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Rectangle 1872"/>
            <p:cNvSpPr>
              <a:spLocks noChangeArrowheads="1"/>
            </p:cNvSpPr>
            <p:nvPr/>
          </p:nvSpPr>
          <p:spPr bwMode="auto">
            <a:xfrm>
              <a:off x="6874764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Rectangle 1873"/>
            <p:cNvSpPr>
              <a:spLocks noChangeArrowheads="1"/>
            </p:cNvSpPr>
            <p:nvPr/>
          </p:nvSpPr>
          <p:spPr bwMode="auto">
            <a:xfrm>
              <a:off x="6813067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Rectangle 1874"/>
            <p:cNvSpPr>
              <a:spLocks noChangeArrowheads="1"/>
            </p:cNvSpPr>
            <p:nvPr/>
          </p:nvSpPr>
          <p:spPr bwMode="auto">
            <a:xfrm>
              <a:off x="6751369" y="3794834"/>
              <a:ext cx="31756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Rectangle 1875"/>
            <p:cNvSpPr>
              <a:spLocks noChangeArrowheads="1"/>
            </p:cNvSpPr>
            <p:nvPr/>
          </p:nvSpPr>
          <p:spPr bwMode="auto">
            <a:xfrm>
              <a:off x="6690578" y="3794834"/>
              <a:ext cx="30849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76"/>
            <p:cNvSpPr>
              <a:spLocks noChangeArrowheads="1"/>
            </p:cNvSpPr>
            <p:nvPr/>
          </p:nvSpPr>
          <p:spPr bwMode="auto">
            <a:xfrm>
              <a:off x="5220717" y="3882902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77"/>
            <p:cNvSpPr>
              <a:spLocks noChangeArrowheads="1"/>
            </p:cNvSpPr>
            <p:nvPr/>
          </p:nvSpPr>
          <p:spPr bwMode="auto">
            <a:xfrm>
              <a:off x="5220717" y="4143583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878"/>
            <p:cNvSpPr>
              <a:spLocks noChangeArrowheads="1"/>
            </p:cNvSpPr>
            <p:nvPr/>
          </p:nvSpPr>
          <p:spPr bwMode="auto">
            <a:xfrm>
              <a:off x="6895632" y="3911084"/>
              <a:ext cx="92547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879"/>
            <p:cNvSpPr>
              <a:spLocks noChangeArrowheads="1"/>
            </p:cNvSpPr>
            <p:nvPr/>
          </p:nvSpPr>
          <p:spPr bwMode="auto">
            <a:xfrm>
              <a:off x="6895632" y="3998271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911"/>
            <p:cNvSpPr>
              <a:spLocks noChangeArrowheads="1"/>
            </p:cNvSpPr>
            <p:nvPr/>
          </p:nvSpPr>
          <p:spPr bwMode="auto">
            <a:xfrm rot="5203622">
              <a:off x="5983934" y="457874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912"/>
            <p:cNvSpPr>
              <a:spLocks noChangeArrowheads="1"/>
            </p:cNvSpPr>
            <p:nvPr/>
          </p:nvSpPr>
          <p:spPr bwMode="auto">
            <a:xfrm rot="16168825">
              <a:off x="5951270" y="460428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913"/>
            <p:cNvSpPr>
              <a:spLocks noChangeArrowheads="1"/>
            </p:cNvSpPr>
            <p:nvPr/>
          </p:nvSpPr>
          <p:spPr bwMode="auto">
            <a:xfrm rot="5203622">
              <a:off x="5976675" y="490283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914"/>
            <p:cNvSpPr>
              <a:spLocks noChangeArrowheads="1"/>
            </p:cNvSpPr>
            <p:nvPr/>
          </p:nvSpPr>
          <p:spPr bwMode="auto">
            <a:xfrm rot="16168825">
              <a:off x="5951270" y="491604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915"/>
            <p:cNvSpPr>
              <a:spLocks noChangeArrowheads="1"/>
            </p:cNvSpPr>
            <p:nvPr/>
          </p:nvSpPr>
          <p:spPr bwMode="auto">
            <a:xfrm rot="5203622">
              <a:off x="5977115" y="4737710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916"/>
            <p:cNvSpPr>
              <a:spLocks noChangeArrowheads="1"/>
            </p:cNvSpPr>
            <p:nvPr/>
          </p:nvSpPr>
          <p:spPr bwMode="auto">
            <a:xfrm rot="16168825">
              <a:off x="5950829" y="4758846"/>
              <a:ext cx="71335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917"/>
            <p:cNvSpPr>
              <a:spLocks noChangeArrowheads="1"/>
            </p:cNvSpPr>
            <p:nvPr/>
          </p:nvSpPr>
          <p:spPr bwMode="auto">
            <a:xfrm rot="5203622">
              <a:off x="6154976" y="4591517"/>
              <a:ext cx="71335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918"/>
            <p:cNvSpPr>
              <a:spLocks noChangeArrowheads="1"/>
            </p:cNvSpPr>
            <p:nvPr/>
          </p:nvSpPr>
          <p:spPr bwMode="auto">
            <a:xfrm rot="16168825">
              <a:off x="6118670" y="4604741"/>
              <a:ext cx="7045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919"/>
            <p:cNvSpPr>
              <a:spLocks noChangeArrowheads="1"/>
            </p:cNvSpPr>
            <p:nvPr/>
          </p:nvSpPr>
          <p:spPr bwMode="auto">
            <a:xfrm rot="5203622">
              <a:off x="6155417" y="4902837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920"/>
            <p:cNvSpPr>
              <a:spLocks noChangeArrowheads="1"/>
            </p:cNvSpPr>
            <p:nvPr/>
          </p:nvSpPr>
          <p:spPr bwMode="auto">
            <a:xfrm rot="16168825">
              <a:off x="6118670" y="4916501"/>
              <a:ext cx="7045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921"/>
            <p:cNvSpPr>
              <a:spLocks noChangeArrowheads="1"/>
            </p:cNvSpPr>
            <p:nvPr/>
          </p:nvSpPr>
          <p:spPr bwMode="auto">
            <a:xfrm rot="5203622">
              <a:off x="6155857" y="5054754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922"/>
            <p:cNvSpPr>
              <a:spLocks noChangeArrowheads="1"/>
            </p:cNvSpPr>
            <p:nvPr/>
          </p:nvSpPr>
          <p:spPr bwMode="auto">
            <a:xfrm rot="16168825">
              <a:off x="6119110" y="5068419"/>
              <a:ext cx="69574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923"/>
            <p:cNvSpPr>
              <a:spLocks noChangeArrowheads="1"/>
            </p:cNvSpPr>
            <p:nvPr/>
          </p:nvSpPr>
          <p:spPr bwMode="auto">
            <a:xfrm rot="5203622">
              <a:off x="6155417" y="4745196"/>
              <a:ext cx="7045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924"/>
            <p:cNvSpPr>
              <a:spLocks noChangeArrowheads="1"/>
            </p:cNvSpPr>
            <p:nvPr/>
          </p:nvSpPr>
          <p:spPr bwMode="auto">
            <a:xfrm rot="16168825">
              <a:off x="6118230" y="4759300"/>
              <a:ext cx="71335" cy="51718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AutoShape 1925"/>
            <p:cNvSpPr>
              <a:spLocks noChangeArrowheads="1"/>
            </p:cNvSpPr>
            <p:nvPr/>
          </p:nvSpPr>
          <p:spPr bwMode="auto">
            <a:xfrm rot="5203622">
              <a:off x="5977115" y="5054754"/>
              <a:ext cx="69573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AutoShape 1926"/>
            <p:cNvSpPr>
              <a:spLocks noChangeArrowheads="1"/>
            </p:cNvSpPr>
            <p:nvPr/>
          </p:nvSpPr>
          <p:spPr bwMode="auto">
            <a:xfrm rot="16168825">
              <a:off x="5951710" y="5067965"/>
              <a:ext cx="69574" cy="5262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5" name="Oval 1928"/>
            <p:cNvSpPr>
              <a:spLocks noChangeArrowheads="1"/>
            </p:cNvSpPr>
            <p:nvPr/>
          </p:nvSpPr>
          <p:spPr bwMode="auto">
            <a:xfrm>
              <a:off x="5641715" y="4429804"/>
              <a:ext cx="98898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6" name="Oval 1929"/>
            <p:cNvSpPr>
              <a:spLocks noChangeArrowheads="1"/>
            </p:cNvSpPr>
            <p:nvPr/>
          </p:nvSpPr>
          <p:spPr bwMode="auto">
            <a:xfrm>
              <a:off x="6428362" y="4434207"/>
              <a:ext cx="97991" cy="475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27" name="Group 1930"/>
            <p:cNvGrpSpPr>
              <a:grpSpLocks/>
            </p:cNvGrpSpPr>
            <p:nvPr/>
          </p:nvGrpSpPr>
          <p:grpSpPr bwMode="auto">
            <a:xfrm>
              <a:off x="5538094" y="4607752"/>
              <a:ext cx="52625" cy="12241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154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5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8" name="Group 1933"/>
            <p:cNvGrpSpPr>
              <a:grpSpLocks/>
            </p:cNvGrpSpPr>
            <p:nvPr/>
          </p:nvGrpSpPr>
          <p:grpSpPr bwMode="auto">
            <a:xfrm>
              <a:off x="5263362" y="4330287"/>
              <a:ext cx="119766" cy="91591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51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2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3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9" name="Group 1937"/>
            <p:cNvGrpSpPr>
              <a:grpSpLocks/>
            </p:cNvGrpSpPr>
            <p:nvPr/>
          </p:nvGrpSpPr>
          <p:grpSpPr bwMode="auto">
            <a:xfrm>
              <a:off x="6704188" y="4355827"/>
              <a:ext cx="123396" cy="80142"/>
              <a:chOff x="1584" y="5232"/>
              <a:chExt cx="240" cy="192"/>
            </a:xfrm>
          </p:grpSpPr>
          <p:sp>
            <p:nvSpPr>
              <p:cNvPr id="2148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9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0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30" name="Rectangle 1941"/>
            <p:cNvSpPr>
              <a:spLocks noChangeArrowheads="1"/>
            </p:cNvSpPr>
            <p:nvPr/>
          </p:nvSpPr>
          <p:spPr bwMode="auto">
            <a:xfrm>
              <a:off x="6749554" y="3341284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Rectangle 1942"/>
            <p:cNvSpPr>
              <a:spLocks noChangeArrowheads="1"/>
            </p:cNvSpPr>
            <p:nvPr/>
          </p:nvSpPr>
          <p:spPr bwMode="auto">
            <a:xfrm>
              <a:off x="6749554" y="3371227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Rectangle 1943"/>
            <p:cNvSpPr>
              <a:spLocks noChangeArrowheads="1"/>
            </p:cNvSpPr>
            <p:nvPr/>
          </p:nvSpPr>
          <p:spPr bwMode="auto">
            <a:xfrm>
              <a:off x="6749554" y="3402051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Rectangle 1944"/>
            <p:cNvSpPr>
              <a:spLocks noChangeArrowheads="1"/>
            </p:cNvSpPr>
            <p:nvPr/>
          </p:nvSpPr>
          <p:spPr bwMode="auto">
            <a:xfrm>
              <a:off x="6749554" y="3431994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Rectangle 1945"/>
            <p:cNvSpPr>
              <a:spLocks noChangeArrowheads="1"/>
            </p:cNvSpPr>
            <p:nvPr/>
          </p:nvSpPr>
          <p:spPr bwMode="auto">
            <a:xfrm>
              <a:off x="6749554" y="3461056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Rectangle 1946"/>
            <p:cNvSpPr>
              <a:spLocks noChangeArrowheads="1"/>
            </p:cNvSpPr>
            <p:nvPr/>
          </p:nvSpPr>
          <p:spPr bwMode="auto">
            <a:xfrm>
              <a:off x="6745017" y="3576425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Rectangle 1947"/>
            <p:cNvSpPr>
              <a:spLocks noChangeArrowheads="1"/>
            </p:cNvSpPr>
            <p:nvPr/>
          </p:nvSpPr>
          <p:spPr bwMode="auto">
            <a:xfrm>
              <a:off x="6745017" y="3607249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Rectangle 1948"/>
            <p:cNvSpPr>
              <a:spLocks noChangeArrowheads="1"/>
            </p:cNvSpPr>
            <p:nvPr/>
          </p:nvSpPr>
          <p:spPr bwMode="auto">
            <a:xfrm>
              <a:off x="6745017" y="3638073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Rectangle 1949"/>
            <p:cNvSpPr>
              <a:spLocks noChangeArrowheads="1"/>
            </p:cNvSpPr>
            <p:nvPr/>
          </p:nvSpPr>
          <p:spPr bwMode="auto">
            <a:xfrm>
              <a:off x="6745017" y="3668897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950"/>
            <p:cNvSpPr>
              <a:spLocks noChangeArrowheads="1"/>
            </p:cNvSpPr>
            <p:nvPr/>
          </p:nvSpPr>
          <p:spPr bwMode="auto">
            <a:xfrm>
              <a:off x="6745017" y="3698840"/>
              <a:ext cx="9799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958"/>
            <p:cNvSpPr>
              <a:spLocks noChangeArrowheads="1"/>
            </p:cNvSpPr>
            <p:nvPr/>
          </p:nvSpPr>
          <p:spPr bwMode="auto">
            <a:xfrm>
              <a:off x="6745017" y="2458843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959"/>
            <p:cNvSpPr>
              <a:spLocks noChangeArrowheads="1"/>
            </p:cNvSpPr>
            <p:nvPr/>
          </p:nvSpPr>
          <p:spPr bwMode="auto">
            <a:xfrm>
              <a:off x="6745017" y="2491427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960"/>
            <p:cNvSpPr>
              <a:spLocks noChangeArrowheads="1"/>
            </p:cNvSpPr>
            <p:nvPr/>
          </p:nvSpPr>
          <p:spPr bwMode="auto">
            <a:xfrm>
              <a:off x="6745017" y="2520490"/>
              <a:ext cx="97991" cy="3082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Rectangle 1961"/>
            <p:cNvSpPr>
              <a:spLocks noChangeArrowheads="1"/>
            </p:cNvSpPr>
            <p:nvPr/>
          </p:nvSpPr>
          <p:spPr bwMode="auto">
            <a:xfrm>
              <a:off x="6745017" y="2548672"/>
              <a:ext cx="97991" cy="3170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Rectangle 1962"/>
            <p:cNvSpPr>
              <a:spLocks noChangeArrowheads="1"/>
            </p:cNvSpPr>
            <p:nvPr/>
          </p:nvSpPr>
          <p:spPr bwMode="auto">
            <a:xfrm>
              <a:off x="6745017" y="2582138"/>
              <a:ext cx="97991" cy="2994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AutoShape 1972"/>
            <p:cNvSpPr>
              <a:spLocks noChangeArrowheads="1"/>
            </p:cNvSpPr>
            <p:nvPr/>
          </p:nvSpPr>
          <p:spPr bwMode="auto">
            <a:xfrm>
              <a:off x="6045473" y="3012790"/>
              <a:ext cx="58976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AutoShape 1973"/>
            <p:cNvSpPr>
              <a:spLocks noChangeArrowheads="1"/>
            </p:cNvSpPr>
            <p:nvPr/>
          </p:nvSpPr>
          <p:spPr bwMode="auto">
            <a:xfrm>
              <a:off x="6045473" y="2839296"/>
              <a:ext cx="5806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AutoShape 1974"/>
            <p:cNvSpPr>
              <a:spLocks noChangeArrowheads="1"/>
            </p:cNvSpPr>
            <p:nvPr/>
          </p:nvSpPr>
          <p:spPr bwMode="auto">
            <a:xfrm>
              <a:off x="6191551" y="2839296"/>
              <a:ext cx="58069" cy="10127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AutoShape 1975"/>
            <p:cNvSpPr>
              <a:spLocks noChangeArrowheads="1"/>
            </p:cNvSpPr>
            <p:nvPr/>
          </p:nvSpPr>
          <p:spPr bwMode="auto">
            <a:xfrm>
              <a:off x="6191551" y="3012790"/>
              <a:ext cx="58069" cy="100398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AutoShape 1984"/>
            <p:cNvSpPr>
              <a:spLocks noChangeArrowheads="1"/>
            </p:cNvSpPr>
            <p:nvPr/>
          </p:nvSpPr>
          <p:spPr bwMode="auto">
            <a:xfrm rot="10800000">
              <a:off x="6260508" y="3365943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0" name="AutoShape 1985"/>
            <p:cNvSpPr>
              <a:spLocks noChangeArrowheads="1"/>
            </p:cNvSpPr>
            <p:nvPr/>
          </p:nvSpPr>
          <p:spPr bwMode="auto">
            <a:xfrm rot="10800000">
              <a:off x="6260508" y="3684749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1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852213" y="3621340"/>
              <a:ext cx="29034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52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448323" y="3621340"/>
              <a:ext cx="29034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53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448323" y="3418784"/>
              <a:ext cx="29034" cy="5548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54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56489" y="3070915"/>
              <a:ext cx="2722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55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852213" y="3418784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56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854028" y="3070915"/>
              <a:ext cx="27220" cy="5636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57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56489" y="2839296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58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854028" y="2839296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59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241454" y="2490547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60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867638" y="2490547"/>
              <a:ext cx="27220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61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11512" y="2287991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62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867638" y="2287991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63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498226" y="1911060"/>
              <a:ext cx="544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64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837696" y="1911060"/>
              <a:ext cx="5443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65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498226" y="1650378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66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837696" y="1650378"/>
              <a:ext cx="54439" cy="572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67" name="AutoShape 2002"/>
            <p:cNvSpPr>
              <a:spLocks noChangeArrowheads="1"/>
            </p:cNvSpPr>
            <p:nvPr/>
          </p:nvSpPr>
          <p:spPr bwMode="auto">
            <a:xfrm rot="10800000">
              <a:off x="6291357" y="1766628"/>
              <a:ext cx="48995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AutoShape 2003"/>
            <p:cNvSpPr>
              <a:spLocks noChangeArrowheads="1"/>
            </p:cNvSpPr>
            <p:nvPr/>
          </p:nvSpPr>
          <p:spPr bwMode="auto">
            <a:xfrm rot="10800000">
              <a:off x="6259601" y="1795690"/>
              <a:ext cx="49902" cy="6076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Rectangle 2007"/>
            <p:cNvSpPr>
              <a:spLocks noChangeArrowheads="1"/>
            </p:cNvSpPr>
            <p:nvPr/>
          </p:nvSpPr>
          <p:spPr bwMode="auto">
            <a:xfrm>
              <a:off x="5014756" y="4201708"/>
              <a:ext cx="205962" cy="8718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Rectangle 2008"/>
            <p:cNvSpPr>
              <a:spLocks noChangeArrowheads="1"/>
            </p:cNvSpPr>
            <p:nvPr/>
          </p:nvSpPr>
          <p:spPr bwMode="auto">
            <a:xfrm>
              <a:off x="7013584" y="4229890"/>
              <a:ext cx="205962" cy="880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1" name="Rectangle 2009"/>
            <p:cNvSpPr>
              <a:spLocks noChangeArrowheads="1"/>
            </p:cNvSpPr>
            <p:nvPr/>
          </p:nvSpPr>
          <p:spPr bwMode="auto">
            <a:xfrm>
              <a:off x="4808794" y="4201708"/>
              <a:ext cx="176020" cy="115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2" name="Rectangle 2010"/>
            <p:cNvSpPr>
              <a:spLocks noChangeArrowheads="1"/>
            </p:cNvSpPr>
            <p:nvPr/>
          </p:nvSpPr>
          <p:spPr bwMode="auto">
            <a:xfrm>
              <a:off x="7278522" y="4229890"/>
              <a:ext cx="176020" cy="11713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3" name="Rectangle 2011"/>
            <p:cNvSpPr>
              <a:spLocks noChangeArrowheads="1"/>
            </p:cNvSpPr>
            <p:nvPr/>
          </p:nvSpPr>
          <p:spPr bwMode="auto">
            <a:xfrm>
              <a:off x="4749818" y="2229866"/>
              <a:ext cx="58976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4" name="Rectangle 2012"/>
            <p:cNvSpPr>
              <a:spLocks noChangeArrowheads="1"/>
            </p:cNvSpPr>
            <p:nvPr/>
          </p:nvSpPr>
          <p:spPr bwMode="auto">
            <a:xfrm>
              <a:off x="7484484" y="2229866"/>
              <a:ext cx="58976" cy="31880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675" name="Line 2020"/>
            <p:cNvSpPr>
              <a:spLocks noChangeShapeType="1"/>
            </p:cNvSpPr>
            <p:nvPr/>
          </p:nvSpPr>
          <p:spPr bwMode="auto">
            <a:xfrm>
              <a:off x="5778720" y="4657020"/>
              <a:ext cx="102527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676" name="AutoShape 2021"/>
            <p:cNvSpPr>
              <a:spLocks noChangeArrowheads="1"/>
            </p:cNvSpPr>
            <p:nvPr/>
          </p:nvSpPr>
          <p:spPr bwMode="auto">
            <a:xfrm>
              <a:off x="5778720" y="4867502"/>
              <a:ext cx="10252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7" name="AutoShape 2022"/>
            <p:cNvSpPr>
              <a:spLocks noChangeArrowheads="1"/>
            </p:cNvSpPr>
            <p:nvPr/>
          </p:nvSpPr>
          <p:spPr bwMode="auto">
            <a:xfrm>
              <a:off x="5778720" y="4569832"/>
              <a:ext cx="102527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8" name="Rectangle 2031"/>
            <p:cNvSpPr>
              <a:spLocks noChangeArrowheads="1"/>
            </p:cNvSpPr>
            <p:nvPr/>
          </p:nvSpPr>
          <p:spPr bwMode="auto">
            <a:xfrm>
              <a:off x="4778852" y="1389697"/>
              <a:ext cx="176927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679" name="Rectangle 2032"/>
            <p:cNvSpPr>
              <a:spLocks noChangeArrowheads="1"/>
            </p:cNvSpPr>
            <p:nvPr/>
          </p:nvSpPr>
          <p:spPr bwMode="auto">
            <a:xfrm>
              <a:off x="5073731" y="1389697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680" name="Rectangle 2033"/>
            <p:cNvSpPr>
              <a:spLocks noChangeArrowheads="1"/>
            </p:cNvSpPr>
            <p:nvPr/>
          </p:nvSpPr>
          <p:spPr bwMode="auto">
            <a:xfrm>
              <a:off x="7307556" y="1417879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681" name="Rectangle 2034"/>
            <p:cNvSpPr>
              <a:spLocks noChangeArrowheads="1"/>
            </p:cNvSpPr>
            <p:nvPr/>
          </p:nvSpPr>
          <p:spPr bwMode="auto">
            <a:xfrm>
              <a:off x="6954609" y="1417879"/>
              <a:ext cx="176020" cy="1162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682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378459" y="3684749"/>
              <a:ext cx="226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83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378459" y="3597561"/>
              <a:ext cx="2268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684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378459" y="3481312"/>
              <a:ext cx="2268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685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378459" y="3365943"/>
              <a:ext cx="2268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686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16890" y="3215346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687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16890" y="3128159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688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484748" y="3245289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689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484748" y="3158102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690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661544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691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632509" y="2896540"/>
              <a:ext cx="4627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692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16890" y="2723047"/>
              <a:ext cx="462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693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690578" y="2607677"/>
              <a:ext cx="46274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694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455714" y="269398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695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455714" y="2607677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696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543592" y="2490547"/>
              <a:ext cx="46274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697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575348" y="2316172"/>
              <a:ext cx="46273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698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575348" y="2200803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699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347610" y="1795690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700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259601" y="1650378"/>
              <a:ext cx="47181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701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756945" y="1334214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02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10216" y="133421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03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762389" y="1214442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04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10216" y="1214442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05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762389" y="1114044"/>
              <a:ext cx="46273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06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10216" y="1114044"/>
              <a:ext cx="47181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07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675286" y="4369918"/>
              <a:ext cx="5081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08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57397" y="4369918"/>
              <a:ext cx="4990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09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03541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10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250527" y="2982847"/>
              <a:ext cx="2359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11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03541" y="2809353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12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250527" y="2809353"/>
              <a:ext cx="2359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13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43790" y="4229890"/>
              <a:ext cx="780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14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867770" y="4229890"/>
              <a:ext cx="78030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15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072560" y="4258952"/>
              <a:ext cx="7803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16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337498" y="4258952"/>
              <a:ext cx="77122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17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263362" y="4410429"/>
              <a:ext cx="88917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18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45017" y="4435969"/>
              <a:ext cx="89825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19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631734" y="5023383"/>
              <a:ext cx="101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20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631734" y="4729235"/>
              <a:ext cx="101620" cy="5372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21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484616" y="4724832"/>
              <a:ext cx="100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22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484616" y="4994320"/>
              <a:ext cx="100712" cy="5372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23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00430" y="3854720"/>
              <a:ext cx="105249" cy="4843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24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33545" y="3215346"/>
              <a:ext cx="117952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25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083580" y="1505947"/>
              <a:ext cx="85288" cy="5284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26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072692" y="3952476"/>
              <a:ext cx="1088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7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074507" y="1244385"/>
              <a:ext cx="108879" cy="5812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28" name="Line 2103"/>
            <p:cNvSpPr>
              <a:spLocks noChangeShapeType="1"/>
            </p:cNvSpPr>
            <p:nvPr/>
          </p:nvSpPr>
          <p:spPr bwMode="auto">
            <a:xfrm>
              <a:off x="6074507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9" name="Line 2104"/>
            <p:cNvSpPr>
              <a:spLocks noChangeShapeType="1"/>
            </p:cNvSpPr>
            <p:nvPr/>
          </p:nvSpPr>
          <p:spPr bwMode="auto">
            <a:xfrm>
              <a:off x="6221493" y="2809353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0" name="Line 2105"/>
            <p:cNvSpPr>
              <a:spLocks noChangeShapeType="1"/>
            </p:cNvSpPr>
            <p:nvPr/>
          </p:nvSpPr>
          <p:spPr bwMode="auto">
            <a:xfrm>
              <a:off x="6074507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1" name="Line 2106"/>
            <p:cNvSpPr>
              <a:spLocks noChangeShapeType="1"/>
            </p:cNvSpPr>
            <p:nvPr/>
          </p:nvSpPr>
          <p:spPr bwMode="auto">
            <a:xfrm>
              <a:off x="6221493" y="2982847"/>
              <a:ext cx="0" cy="1453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32" name="AutoShape 2111"/>
            <p:cNvSpPr>
              <a:spLocks noChangeArrowheads="1"/>
            </p:cNvSpPr>
            <p:nvPr/>
          </p:nvSpPr>
          <p:spPr bwMode="auto">
            <a:xfrm>
              <a:off x="6895632" y="4084578"/>
              <a:ext cx="92547" cy="8806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3" name="AutoShape 2112"/>
            <p:cNvSpPr>
              <a:spLocks noChangeArrowheads="1"/>
            </p:cNvSpPr>
            <p:nvPr/>
          </p:nvSpPr>
          <p:spPr bwMode="auto">
            <a:xfrm>
              <a:off x="6895632" y="4172646"/>
              <a:ext cx="92547" cy="8630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4" name="AutoShape 2113"/>
            <p:cNvSpPr>
              <a:spLocks noChangeArrowheads="1"/>
            </p:cNvSpPr>
            <p:nvPr/>
          </p:nvSpPr>
          <p:spPr bwMode="auto">
            <a:xfrm>
              <a:off x="5220717" y="3969208"/>
              <a:ext cx="92547" cy="87188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5" name="AutoShape 2114"/>
            <p:cNvSpPr>
              <a:spLocks noChangeArrowheads="1"/>
            </p:cNvSpPr>
            <p:nvPr/>
          </p:nvSpPr>
          <p:spPr bwMode="auto">
            <a:xfrm>
              <a:off x="5220717" y="4056396"/>
              <a:ext cx="92547" cy="87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6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6991809" y="2634979"/>
              <a:ext cx="117952" cy="59005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37" name="Rectangle 2117"/>
            <p:cNvSpPr>
              <a:spLocks noChangeArrowheads="1"/>
            </p:cNvSpPr>
            <p:nvPr/>
          </p:nvSpPr>
          <p:spPr bwMode="auto">
            <a:xfrm>
              <a:off x="8091482" y="2966995"/>
              <a:ext cx="440958" cy="54602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8" name="Rectangle 2118"/>
            <p:cNvSpPr>
              <a:spLocks noChangeArrowheads="1"/>
            </p:cNvSpPr>
            <p:nvPr/>
          </p:nvSpPr>
          <p:spPr bwMode="auto">
            <a:xfrm>
              <a:off x="8091482" y="3690914"/>
              <a:ext cx="440958" cy="54690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39" name="Rectangle 2119"/>
            <p:cNvSpPr>
              <a:spLocks noChangeArrowheads="1"/>
            </p:cNvSpPr>
            <p:nvPr/>
          </p:nvSpPr>
          <p:spPr bwMode="auto">
            <a:xfrm>
              <a:off x="8091482" y="3517420"/>
              <a:ext cx="176020" cy="17349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40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326478" y="3111426"/>
              <a:ext cx="176927" cy="23161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41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326478" y="3836226"/>
              <a:ext cx="176927" cy="2325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42" name="Line 2123"/>
            <p:cNvSpPr>
              <a:spLocks noChangeShapeType="1"/>
            </p:cNvSpPr>
            <p:nvPr/>
          </p:nvSpPr>
          <p:spPr bwMode="auto">
            <a:xfrm>
              <a:off x="7679558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3" name="Line 2124"/>
            <p:cNvSpPr>
              <a:spLocks noChangeShapeType="1"/>
            </p:cNvSpPr>
            <p:nvPr/>
          </p:nvSpPr>
          <p:spPr bwMode="auto">
            <a:xfrm>
              <a:off x="7768476" y="3169551"/>
              <a:ext cx="0" cy="6657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4" name="Line 2125"/>
            <p:cNvSpPr>
              <a:spLocks noChangeShapeType="1"/>
            </p:cNvSpPr>
            <p:nvPr/>
          </p:nvSpPr>
          <p:spPr bwMode="auto">
            <a:xfrm flipH="1" flipV="1">
              <a:off x="7503538" y="3111426"/>
              <a:ext cx="176020" cy="581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5" name="Line 2126"/>
            <p:cNvSpPr>
              <a:spLocks noChangeShapeType="1"/>
            </p:cNvSpPr>
            <p:nvPr/>
          </p:nvSpPr>
          <p:spPr bwMode="auto">
            <a:xfrm>
              <a:off x="7532572" y="3024239"/>
              <a:ext cx="558910" cy="8718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6" name="Line 2127"/>
            <p:cNvSpPr>
              <a:spLocks noChangeShapeType="1"/>
            </p:cNvSpPr>
            <p:nvPr/>
          </p:nvSpPr>
          <p:spPr bwMode="auto">
            <a:xfrm>
              <a:off x="7768476" y="3169551"/>
              <a:ext cx="264031" cy="57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7" name="Line 2129"/>
            <p:cNvSpPr>
              <a:spLocks noChangeShapeType="1"/>
            </p:cNvSpPr>
            <p:nvPr/>
          </p:nvSpPr>
          <p:spPr bwMode="auto">
            <a:xfrm flipH="1" flipV="1">
              <a:off x="7473596" y="3777220"/>
              <a:ext cx="205962" cy="5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8" name="Line 2130"/>
            <p:cNvSpPr>
              <a:spLocks noChangeShapeType="1"/>
            </p:cNvSpPr>
            <p:nvPr/>
          </p:nvSpPr>
          <p:spPr bwMode="auto">
            <a:xfrm>
              <a:off x="7768476" y="3836226"/>
              <a:ext cx="264031" cy="28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49" name="Line 2131"/>
            <p:cNvSpPr>
              <a:spLocks noChangeShapeType="1"/>
            </p:cNvSpPr>
            <p:nvPr/>
          </p:nvSpPr>
          <p:spPr bwMode="auto">
            <a:xfrm>
              <a:off x="7385586" y="3749038"/>
              <a:ext cx="0" cy="87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50" name="Line 2132"/>
            <p:cNvSpPr>
              <a:spLocks noChangeShapeType="1"/>
            </p:cNvSpPr>
            <p:nvPr/>
          </p:nvSpPr>
          <p:spPr bwMode="auto">
            <a:xfrm>
              <a:off x="7385586" y="3836226"/>
              <a:ext cx="646920" cy="17349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51" name="Rectangle 2209"/>
            <p:cNvSpPr>
              <a:spLocks noChangeArrowheads="1"/>
            </p:cNvSpPr>
            <p:nvPr/>
          </p:nvSpPr>
          <p:spPr bwMode="auto">
            <a:xfrm>
              <a:off x="8091482" y="4096026"/>
              <a:ext cx="29034" cy="14619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2" name="Rectangle 2212"/>
            <p:cNvSpPr>
              <a:spLocks noChangeArrowheads="1"/>
            </p:cNvSpPr>
            <p:nvPr/>
          </p:nvSpPr>
          <p:spPr bwMode="auto">
            <a:xfrm>
              <a:off x="7532572" y="3604607"/>
              <a:ext cx="29034" cy="86307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3" name="Rectangle 2330"/>
            <p:cNvSpPr>
              <a:spLocks noChangeArrowheads="1"/>
            </p:cNvSpPr>
            <p:nvPr/>
          </p:nvSpPr>
          <p:spPr bwMode="auto">
            <a:xfrm rot="591949">
              <a:off x="7562514" y="3053301"/>
              <a:ext cx="440958" cy="2906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4" name="Rectangle 2333"/>
            <p:cNvSpPr>
              <a:spLocks noChangeArrowheads="1"/>
            </p:cNvSpPr>
            <p:nvPr/>
          </p:nvSpPr>
          <p:spPr bwMode="auto">
            <a:xfrm rot="885259">
              <a:off x="7691670" y="3852885"/>
              <a:ext cx="411924" cy="28182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 dirty="0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55" name="Rectangle 2336"/>
            <p:cNvSpPr>
              <a:spLocks noChangeArrowheads="1"/>
            </p:cNvSpPr>
            <p:nvPr/>
          </p:nvSpPr>
          <p:spPr bwMode="auto">
            <a:xfrm rot="591949">
              <a:off x="7915462" y="3139608"/>
              <a:ext cx="58069" cy="29063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6" name="Rectangle 2337"/>
            <p:cNvSpPr>
              <a:spLocks noChangeArrowheads="1"/>
            </p:cNvSpPr>
            <p:nvPr/>
          </p:nvSpPr>
          <p:spPr bwMode="auto">
            <a:xfrm rot="591949">
              <a:off x="7797510" y="3111426"/>
              <a:ext cx="58069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7" name="Rectangle 2338"/>
            <p:cNvSpPr>
              <a:spLocks noChangeArrowheads="1"/>
            </p:cNvSpPr>
            <p:nvPr/>
          </p:nvSpPr>
          <p:spPr bwMode="auto">
            <a:xfrm rot="591949">
              <a:off x="7650524" y="3111426"/>
              <a:ext cx="58976" cy="2818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8" name="Rectangle 2341"/>
            <p:cNvSpPr>
              <a:spLocks noChangeArrowheads="1"/>
            </p:cNvSpPr>
            <p:nvPr/>
          </p:nvSpPr>
          <p:spPr bwMode="auto">
            <a:xfrm rot="591949">
              <a:off x="7915462" y="3894351"/>
              <a:ext cx="5806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59" name="Rectangle 2342"/>
            <p:cNvSpPr>
              <a:spLocks noChangeArrowheads="1"/>
            </p:cNvSpPr>
            <p:nvPr/>
          </p:nvSpPr>
          <p:spPr bwMode="auto">
            <a:xfrm rot="591949">
              <a:off x="7797510" y="3864408"/>
              <a:ext cx="58069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0" name="Rectangle 2343"/>
            <p:cNvSpPr>
              <a:spLocks noChangeArrowheads="1"/>
            </p:cNvSpPr>
            <p:nvPr/>
          </p:nvSpPr>
          <p:spPr bwMode="auto">
            <a:xfrm rot="591949">
              <a:off x="7650524" y="3864408"/>
              <a:ext cx="58976" cy="2906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1" name="Text Box 2365"/>
            <p:cNvSpPr txBox="1">
              <a:spLocks noChangeArrowheads="1"/>
            </p:cNvSpPr>
            <p:nvPr/>
          </p:nvSpPr>
          <p:spPr bwMode="auto">
            <a:xfrm>
              <a:off x="8120516" y="4125089"/>
              <a:ext cx="20596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762" name="Text Box 2367"/>
            <p:cNvSpPr txBox="1">
              <a:spLocks noChangeArrowheads="1"/>
            </p:cNvSpPr>
            <p:nvPr/>
          </p:nvSpPr>
          <p:spPr bwMode="auto">
            <a:xfrm>
              <a:off x="7738534" y="2994296"/>
              <a:ext cx="205962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763" name="Text Box 2390"/>
            <p:cNvSpPr txBox="1">
              <a:spLocks noChangeArrowheads="1"/>
            </p:cNvSpPr>
            <p:nvPr/>
          </p:nvSpPr>
          <p:spPr bwMode="auto">
            <a:xfrm>
              <a:off x="7738534" y="3777220"/>
              <a:ext cx="235904" cy="97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4" name="Text Box 2419"/>
            <p:cNvSpPr txBox="1">
              <a:spLocks noChangeArrowheads="1"/>
            </p:cNvSpPr>
            <p:nvPr/>
          </p:nvSpPr>
          <p:spPr bwMode="auto">
            <a:xfrm>
              <a:off x="7679558" y="3599323"/>
              <a:ext cx="88917" cy="2756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765" name="Rectangle 2509"/>
            <p:cNvSpPr>
              <a:spLocks noChangeArrowheads="1"/>
            </p:cNvSpPr>
            <p:nvPr/>
          </p:nvSpPr>
          <p:spPr bwMode="auto">
            <a:xfrm>
              <a:off x="7532572" y="3140489"/>
              <a:ext cx="29942" cy="58125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6" name="AutoShape 2511"/>
            <p:cNvSpPr>
              <a:spLocks noChangeArrowheads="1"/>
            </p:cNvSpPr>
            <p:nvPr/>
          </p:nvSpPr>
          <p:spPr bwMode="auto">
            <a:xfrm>
              <a:off x="5572758" y="3616056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7" name="AutoShape 2512"/>
            <p:cNvSpPr>
              <a:spLocks noChangeArrowheads="1"/>
            </p:cNvSpPr>
            <p:nvPr/>
          </p:nvSpPr>
          <p:spPr bwMode="auto">
            <a:xfrm>
              <a:off x="5572758" y="350068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8" name="AutoShape 2513"/>
            <p:cNvSpPr>
              <a:spLocks noChangeArrowheads="1"/>
            </p:cNvSpPr>
            <p:nvPr/>
          </p:nvSpPr>
          <p:spPr bwMode="auto">
            <a:xfrm>
              <a:off x="5572758" y="3006625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69" name="AutoShape 2514"/>
            <p:cNvSpPr>
              <a:spLocks noChangeArrowheads="1"/>
            </p:cNvSpPr>
            <p:nvPr/>
          </p:nvSpPr>
          <p:spPr bwMode="auto">
            <a:xfrm>
              <a:off x="5572758" y="2890376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0" name="AutoShape 2515"/>
            <p:cNvSpPr>
              <a:spLocks noChangeArrowheads="1"/>
            </p:cNvSpPr>
            <p:nvPr/>
          </p:nvSpPr>
          <p:spPr bwMode="auto">
            <a:xfrm>
              <a:off x="5572758" y="2427138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1" name="AutoShape 2516"/>
            <p:cNvSpPr>
              <a:spLocks noChangeArrowheads="1"/>
            </p:cNvSpPr>
            <p:nvPr/>
          </p:nvSpPr>
          <p:spPr bwMode="auto">
            <a:xfrm>
              <a:off x="5572758" y="2340831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772" name="Group 2576"/>
            <p:cNvGrpSpPr>
              <a:grpSpLocks/>
            </p:cNvGrpSpPr>
            <p:nvPr/>
          </p:nvGrpSpPr>
          <p:grpSpPr bwMode="auto">
            <a:xfrm>
              <a:off x="7527128" y="3970970"/>
              <a:ext cx="82567" cy="199034"/>
              <a:chOff x="3203" y="3606"/>
              <a:chExt cx="91" cy="273"/>
            </a:xfrm>
          </p:grpSpPr>
          <p:sp>
            <p:nvSpPr>
              <p:cNvPr id="2142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3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5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6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3" name="Group 2577"/>
            <p:cNvGrpSpPr>
              <a:grpSpLocks/>
            </p:cNvGrpSpPr>
            <p:nvPr/>
          </p:nvGrpSpPr>
          <p:grpSpPr bwMode="auto">
            <a:xfrm>
              <a:off x="7939052" y="4050231"/>
              <a:ext cx="82567" cy="199915"/>
              <a:chOff x="3203" y="3606"/>
              <a:chExt cx="91" cy="273"/>
            </a:xfrm>
          </p:grpSpPr>
          <p:sp>
            <p:nvSpPr>
              <p:cNvPr id="2136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7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8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9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0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4" name="Group 2584"/>
            <p:cNvGrpSpPr>
              <a:grpSpLocks/>
            </p:cNvGrpSpPr>
            <p:nvPr/>
          </p:nvGrpSpPr>
          <p:grpSpPr bwMode="auto">
            <a:xfrm>
              <a:off x="7609695" y="3171312"/>
              <a:ext cx="81659" cy="199915"/>
              <a:chOff x="3203" y="3606"/>
              <a:chExt cx="91" cy="273"/>
            </a:xfrm>
          </p:grpSpPr>
          <p:sp>
            <p:nvSpPr>
              <p:cNvPr id="2130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1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2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3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4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5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775" name="Group 2591"/>
            <p:cNvGrpSpPr>
              <a:grpSpLocks/>
            </p:cNvGrpSpPr>
            <p:nvPr/>
          </p:nvGrpSpPr>
          <p:grpSpPr bwMode="auto">
            <a:xfrm>
              <a:off x="7939052" y="3211824"/>
              <a:ext cx="82567" cy="199034"/>
              <a:chOff x="3203" y="3606"/>
              <a:chExt cx="91" cy="273"/>
            </a:xfrm>
          </p:grpSpPr>
          <p:sp>
            <p:nvSpPr>
              <p:cNvPr id="2124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5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6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7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8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9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776" name="AutoShape 2604"/>
            <p:cNvSpPr>
              <a:spLocks noChangeArrowheads="1"/>
            </p:cNvSpPr>
            <p:nvPr/>
          </p:nvSpPr>
          <p:spPr bwMode="auto">
            <a:xfrm>
              <a:off x="5552797" y="1804497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7" name="AutoShape 2605"/>
            <p:cNvSpPr>
              <a:spLocks noChangeArrowheads="1"/>
            </p:cNvSpPr>
            <p:nvPr/>
          </p:nvSpPr>
          <p:spPr bwMode="auto">
            <a:xfrm>
              <a:off x="5552797" y="1835321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8" name="AutoShape 2606"/>
            <p:cNvSpPr>
              <a:spLocks noChangeArrowheads="1"/>
            </p:cNvSpPr>
            <p:nvPr/>
          </p:nvSpPr>
          <p:spPr bwMode="auto">
            <a:xfrm>
              <a:off x="5552797" y="1866145"/>
              <a:ext cx="163318" cy="29943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607"/>
            <p:cNvSpPr>
              <a:spLocks noChangeArrowheads="1"/>
            </p:cNvSpPr>
            <p:nvPr/>
          </p:nvSpPr>
          <p:spPr bwMode="auto">
            <a:xfrm>
              <a:off x="5552797" y="1896088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AutoShape 2608"/>
            <p:cNvSpPr>
              <a:spLocks noChangeArrowheads="1"/>
            </p:cNvSpPr>
            <p:nvPr/>
          </p:nvSpPr>
          <p:spPr bwMode="auto">
            <a:xfrm>
              <a:off x="5552797" y="1928673"/>
              <a:ext cx="163318" cy="3170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1" name="AutoShape 2609"/>
            <p:cNvSpPr>
              <a:spLocks noChangeArrowheads="1"/>
            </p:cNvSpPr>
            <p:nvPr/>
          </p:nvSpPr>
          <p:spPr bwMode="auto">
            <a:xfrm>
              <a:off x="5552797" y="1773674"/>
              <a:ext cx="163318" cy="3082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Line 2673"/>
            <p:cNvSpPr>
              <a:spLocks noChangeShapeType="1"/>
            </p:cNvSpPr>
            <p:nvPr/>
          </p:nvSpPr>
          <p:spPr bwMode="auto">
            <a:xfrm>
              <a:off x="6333093" y="4657020"/>
              <a:ext cx="102528" cy="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3" name="AutoShape 2674"/>
            <p:cNvSpPr>
              <a:spLocks noChangeArrowheads="1"/>
            </p:cNvSpPr>
            <p:nvPr/>
          </p:nvSpPr>
          <p:spPr bwMode="auto">
            <a:xfrm>
              <a:off x="6333093" y="4867502"/>
              <a:ext cx="10252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AutoShape 2675"/>
            <p:cNvSpPr>
              <a:spLocks noChangeArrowheads="1"/>
            </p:cNvSpPr>
            <p:nvPr/>
          </p:nvSpPr>
          <p:spPr bwMode="auto">
            <a:xfrm>
              <a:off x="6333093" y="4569832"/>
              <a:ext cx="102528" cy="261562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5" name="4 Elipse"/>
            <p:cNvSpPr>
              <a:spLocks noChangeArrowheads="1"/>
            </p:cNvSpPr>
            <p:nvPr/>
          </p:nvSpPr>
          <p:spPr bwMode="auto">
            <a:xfrm>
              <a:off x="6079951" y="1603702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6" name="749 Elipse"/>
            <p:cNvSpPr>
              <a:spLocks noChangeArrowheads="1"/>
            </p:cNvSpPr>
            <p:nvPr/>
          </p:nvSpPr>
          <p:spPr bwMode="auto">
            <a:xfrm>
              <a:off x="5823179" y="3777220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7" name="Picture 74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9698" y="3771056"/>
              <a:ext cx="66235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88" name="751 Elipse"/>
            <p:cNvSpPr>
              <a:spLocks noChangeArrowheads="1"/>
            </p:cNvSpPr>
            <p:nvPr/>
          </p:nvSpPr>
          <p:spPr bwMode="auto">
            <a:xfrm>
              <a:off x="5772369" y="4354066"/>
              <a:ext cx="57162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89" name="Picture 74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4889" y="4352304"/>
              <a:ext cx="66234" cy="64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0" name="Picture 74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5928" y="403526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1" name="Picture 74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84032" y="4035260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792" name="755 Elipse"/>
            <p:cNvSpPr>
              <a:spLocks noChangeArrowheads="1"/>
            </p:cNvSpPr>
            <p:nvPr/>
          </p:nvSpPr>
          <p:spPr bwMode="auto">
            <a:xfrm>
              <a:off x="5600885" y="3328073"/>
              <a:ext cx="58069" cy="55483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793" name="Picture 75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4378" y="354384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4" name="Picture 7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0792" y="3467221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5" name="Picture 75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0792" y="3540318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6" name="Picture 75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2159" y="2853387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7" name="Picture 75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3067" y="2961711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8" name="Picture 7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6212" y="2941455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99" name="Picture 75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2719" y="2712478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0" name="Picture 75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4752" y="2756512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1" name="Picture 759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861" y="2372536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2" name="Picture 76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93627" y="2621768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3" name="Picture 76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0769" y="2155889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4" name="Picture 7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4246" y="2222820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5" name="Picture 76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8783" y="2317934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6" name="Picture 76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861" y="1966542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7" name="Picture 76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2602" y="1693531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8" name="Picture 76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5134" y="1712906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09" name="Picture 767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2926" y="1334214"/>
              <a:ext cx="66234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10" name="Picture 76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9698" y="1337737"/>
              <a:ext cx="66235" cy="607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11" name="Line 2526"/>
            <p:cNvSpPr>
              <a:spLocks noChangeShapeType="1"/>
            </p:cNvSpPr>
            <p:nvPr/>
          </p:nvSpPr>
          <p:spPr bwMode="auto">
            <a:xfrm>
              <a:off x="6159795" y="5305200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2" name="Line 2527"/>
            <p:cNvSpPr>
              <a:spLocks noChangeShapeType="1"/>
            </p:cNvSpPr>
            <p:nvPr/>
          </p:nvSpPr>
          <p:spPr bwMode="auto">
            <a:xfrm>
              <a:off x="5007497" y="5744659"/>
              <a:ext cx="1146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3" name="Line 2529"/>
            <p:cNvSpPr>
              <a:spLocks noChangeShapeType="1"/>
            </p:cNvSpPr>
            <p:nvPr/>
          </p:nvSpPr>
          <p:spPr bwMode="auto">
            <a:xfrm>
              <a:off x="4760706" y="5305200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4" name="Line 2530"/>
            <p:cNvSpPr>
              <a:spLocks noChangeShapeType="1"/>
            </p:cNvSpPr>
            <p:nvPr/>
          </p:nvSpPr>
          <p:spPr bwMode="auto">
            <a:xfrm flipH="1">
              <a:off x="4760706" y="5305200"/>
              <a:ext cx="13990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5" name="Line 2531"/>
            <p:cNvSpPr>
              <a:spLocks noChangeShapeType="1"/>
            </p:cNvSpPr>
            <p:nvPr/>
          </p:nvSpPr>
          <p:spPr bwMode="auto">
            <a:xfrm flipH="1" flipV="1">
              <a:off x="4760706" y="5464603"/>
              <a:ext cx="246791" cy="28005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16" name="Rectangle 3271"/>
            <p:cNvSpPr>
              <a:spLocks noChangeArrowheads="1"/>
            </p:cNvSpPr>
            <p:nvPr/>
          </p:nvSpPr>
          <p:spPr bwMode="auto">
            <a:xfrm>
              <a:off x="5871267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817" name="Rectangle 3272"/>
            <p:cNvSpPr>
              <a:spLocks noChangeArrowheads="1"/>
            </p:cNvSpPr>
            <p:nvPr/>
          </p:nvSpPr>
          <p:spPr bwMode="auto">
            <a:xfrm>
              <a:off x="5583646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8" name="Rectangle 3273"/>
            <p:cNvSpPr>
              <a:spLocks noChangeArrowheads="1"/>
            </p:cNvSpPr>
            <p:nvPr/>
          </p:nvSpPr>
          <p:spPr bwMode="auto">
            <a:xfrm>
              <a:off x="5295118" y="5785170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819" name="Text Box 3276"/>
            <p:cNvSpPr txBox="1">
              <a:spLocks noChangeArrowheads="1"/>
            </p:cNvSpPr>
            <p:nvPr/>
          </p:nvSpPr>
          <p:spPr bwMode="auto">
            <a:xfrm>
              <a:off x="5583646" y="5756108"/>
              <a:ext cx="193260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820" name="Text Box 3277"/>
            <p:cNvSpPr txBox="1">
              <a:spLocks noChangeArrowheads="1"/>
            </p:cNvSpPr>
            <p:nvPr/>
          </p:nvSpPr>
          <p:spPr bwMode="auto">
            <a:xfrm>
              <a:off x="5862194" y="5758750"/>
              <a:ext cx="193259" cy="1188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821" name="Rectangle 3279"/>
            <p:cNvSpPr>
              <a:spLocks noChangeArrowheads="1"/>
            </p:cNvSpPr>
            <p:nvPr/>
          </p:nvSpPr>
          <p:spPr bwMode="auto">
            <a:xfrm rot="18686630">
              <a:off x="6106126" y="5719068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2" name="Text Box 3280"/>
            <p:cNvSpPr txBox="1">
              <a:spLocks noChangeArrowheads="1"/>
            </p:cNvSpPr>
            <p:nvPr/>
          </p:nvSpPr>
          <p:spPr bwMode="auto">
            <a:xfrm rot="18746806">
              <a:off x="6100027" y="5696185"/>
              <a:ext cx="187585" cy="1224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grpSp>
          <p:nvGrpSpPr>
            <p:cNvPr id="1823" name="Group 3338"/>
            <p:cNvGrpSpPr>
              <a:grpSpLocks/>
            </p:cNvGrpSpPr>
            <p:nvPr/>
          </p:nvGrpSpPr>
          <p:grpSpPr bwMode="auto">
            <a:xfrm>
              <a:off x="5054678" y="5345711"/>
              <a:ext cx="30849" cy="163806"/>
              <a:chOff x="1344" y="5904"/>
              <a:chExt cx="48" cy="240"/>
            </a:xfrm>
          </p:grpSpPr>
          <p:sp>
            <p:nvSpPr>
              <p:cNvPr id="2121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22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3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24" name="Group 3342"/>
            <p:cNvGrpSpPr>
              <a:grpSpLocks/>
            </p:cNvGrpSpPr>
            <p:nvPr/>
          </p:nvGrpSpPr>
          <p:grpSpPr bwMode="auto">
            <a:xfrm>
              <a:off x="5051956" y="5545626"/>
              <a:ext cx="30849" cy="163806"/>
              <a:chOff x="1344" y="5904"/>
              <a:chExt cx="48" cy="240"/>
            </a:xfrm>
          </p:grpSpPr>
          <p:sp>
            <p:nvSpPr>
              <p:cNvPr id="2118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19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0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25" name="Text Box 3346"/>
            <p:cNvSpPr txBox="1">
              <a:spLocks noChangeArrowheads="1"/>
            </p:cNvSpPr>
            <p:nvPr/>
          </p:nvSpPr>
          <p:spPr bwMode="auto">
            <a:xfrm>
              <a:off x="4886823" y="5345711"/>
              <a:ext cx="1869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26" name="Text Box 3347"/>
            <p:cNvSpPr txBox="1">
              <a:spLocks noChangeArrowheads="1"/>
            </p:cNvSpPr>
            <p:nvPr/>
          </p:nvSpPr>
          <p:spPr bwMode="auto">
            <a:xfrm>
              <a:off x="4884102" y="5545626"/>
              <a:ext cx="186908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27" name="Text Box 3363"/>
            <p:cNvSpPr txBox="1">
              <a:spLocks noChangeArrowheads="1"/>
            </p:cNvSpPr>
            <p:nvPr/>
          </p:nvSpPr>
          <p:spPr bwMode="auto">
            <a:xfrm>
              <a:off x="5090063" y="5116247"/>
              <a:ext cx="872843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28" name="AutoShape 3398"/>
            <p:cNvSpPr>
              <a:spLocks noChangeArrowheads="1"/>
            </p:cNvSpPr>
            <p:nvPr/>
          </p:nvSpPr>
          <p:spPr bwMode="auto">
            <a:xfrm>
              <a:off x="5255196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9" name="Text Box 3399"/>
            <p:cNvSpPr txBox="1">
              <a:spLocks noChangeArrowheads="1"/>
            </p:cNvSpPr>
            <p:nvPr/>
          </p:nvSpPr>
          <p:spPr bwMode="auto">
            <a:xfrm>
              <a:off x="5254289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30" name="AutoShape 3400"/>
            <p:cNvSpPr>
              <a:spLocks noChangeArrowheads="1"/>
            </p:cNvSpPr>
            <p:nvPr/>
          </p:nvSpPr>
          <p:spPr bwMode="auto">
            <a:xfrm>
              <a:off x="5255196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1" name="Text Box 3401"/>
            <p:cNvSpPr txBox="1">
              <a:spLocks noChangeArrowheads="1"/>
            </p:cNvSpPr>
            <p:nvPr/>
          </p:nvSpPr>
          <p:spPr bwMode="auto">
            <a:xfrm>
              <a:off x="5254289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32" name="AutoShape 3402"/>
            <p:cNvSpPr>
              <a:spLocks noChangeArrowheads="1"/>
            </p:cNvSpPr>
            <p:nvPr/>
          </p:nvSpPr>
          <p:spPr bwMode="auto">
            <a:xfrm>
              <a:off x="5460250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3" name="Text Box 3403"/>
            <p:cNvSpPr txBox="1">
              <a:spLocks noChangeArrowheads="1"/>
            </p:cNvSpPr>
            <p:nvPr/>
          </p:nvSpPr>
          <p:spPr bwMode="auto">
            <a:xfrm>
              <a:off x="5460250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34" name="AutoShape 3404"/>
            <p:cNvSpPr>
              <a:spLocks noChangeArrowheads="1"/>
            </p:cNvSpPr>
            <p:nvPr/>
          </p:nvSpPr>
          <p:spPr bwMode="auto">
            <a:xfrm>
              <a:off x="5461158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5" name="Text Box 3405"/>
            <p:cNvSpPr txBox="1">
              <a:spLocks noChangeArrowheads="1"/>
            </p:cNvSpPr>
            <p:nvPr/>
          </p:nvSpPr>
          <p:spPr bwMode="auto">
            <a:xfrm>
              <a:off x="5460250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36" name="AutoShape 3406"/>
            <p:cNvSpPr>
              <a:spLocks noChangeArrowheads="1"/>
            </p:cNvSpPr>
            <p:nvPr/>
          </p:nvSpPr>
          <p:spPr bwMode="auto">
            <a:xfrm>
              <a:off x="5667119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7" name="Text Box 3407"/>
            <p:cNvSpPr txBox="1">
              <a:spLocks noChangeArrowheads="1"/>
            </p:cNvSpPr>
            <p:nvPr/>
          </p:nvSpPr>
          <p:spPr bwMode="auto">
            <a:xfrm>
              <a:off x="5666212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38" name="AutoShape 3408"/>
            <p:cNvSpPr>
              <a:spLocks noChangeArrowheads="1"/>
            </p:cNvSpPr>
            <p:nvPr/>
          </p:nvSpPr>
          <p:spPr bwMode="auto">
            <a:xfrm>
              <a:off x="5667119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9" name="Text Box 3409"/>
            <p:cNvSpPr txBox="1">
              <a:spLocks noChangeArrowheads="1"/>
            </p:cNvSpPr>
            <p:nvPr/>
          </p:nvSpPr>
          <p:spPr bwMode="auto">
            <a:xfrm>
              <a:off x="5666212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40" name="AutoShape 3410"/>
            <p:cNvSpPr>
              <a:spLocks noChangeArrowheads="1"/>
            </p:cNvSpPr>
            <p:nvPr/>
          </p:nvSpPr>
          <p:spPr bwMode="auto">
            <a:xfrm>
              <a:off x="5913911" y="5585256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1" name="Text Box 3411"/>
            <p:cNvSpPr txBox="1">
              <a:spLocks noChangeArrowheads="1"/>
            </p:cNvSpPr>
            <p:nvPr/>
          </p:nvSpPr>
          <p:spPr bwMode="auto">
            <a:xfrm>
              <a:off x="5913004" y="5545626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42" name="AutoShape 3412"/>
            <p:cNvSpPr>
              <a:spLocks noChangeArrowheads="1"/>
            </p:cNvSpPr>
            <p:nvPr/>
          </p:nvSpPr>
          <p:spPr bwMode="auto">
            <a:xfrm>
              <a:off x="5913911" y="5385342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43" name="Text Box 3413"/>
            <p:cNvSpPr txBox="1">
              <a:spLocks noChangeArrowheads="1"/>
            </p:cNvSpPr>
            <p:nvPr/>
          </p:nvSpPr>
          <p:spPr bwMode="auto">
            <a:xfrm>
              <a:off x="5913004" y="5345711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44" name="Line 2134"/>
            <p:cNvSpPr>
              <a:spLocks noChangeShapeType="1"/>
            </p:cNvSpPr>
            <p:nvPr/>
          </p:nvSpPr>
          <p:spPr bwMode="auto">
            <a:xfrm>
              <a:off x="7972623" y="5336905"/>
              <a:ext cx="0" cy="1743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5" name="Line 2135"/>
            <p:cNvSpPr>
              <a:spLocks noChangeShapeType="1"/>
            </p:cNvSpPr>
            <p:nvPr/>
          </p:nvSpPr>
          <p:spPr bwMode="auto">
            <a:xfrm>
              <a:off x="6531797" y="5336905"/>
              <a:ext cx="0" cy="434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6" name="Line 2136"/>
            <p:cNvSpPr>
              <a:spLocks noChangeShapeType="1"/>
            </p:cNvSpPr>
            <p:nvPr/>
          </p:nvSpPr>
          <p:spPr bwMode="auto">
            <a:xfrm>
              <a:off x="6531797" y="5771080"/>
              <a:ext cx="114685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7" name="Line 2137"/>
            <p:cNvSpPr>
              <a:spLocks noChangeShapeType="1"/>
            </p:cNvSpPr>
            <p:nvPr/>
          </p:nvSpPr>
          <p:spPr bwMode="auto">
            <a:xfrm flipV="1">
              <a:off x="7678651" y="5511279"/>
              <a:ext cx="293972" cy="259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8" name="Line 2138"/>
            <p:cNvSpPr>
              <a:spLocks noChangeShapeType="1"/>
            </p:cNvSpPr>
            <p:nvPr/>
          </p:nvSpPr>
          <p:spPr bwMode="auto">
            <a:xfrm>
              <a:off x="6531797" y="5336905"/>
              <a:ext cx="144082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49" name="Rectangle 2140"/>
            <p:cNvSpPr>
              <a:spLocks noChangeArrowheads="1"/>
            </p:cNvSpPr>
            <p:nvPr/>
          </p:nvSpPr>
          <p:spPr bwMode="auto">
            <a:xfrm>
              <a:off x="6531797" y="5191592"/>
              <a:ext cx="14698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0" name="Rectangle 2141"/>
            <p:cNvSpPr>
              <a:spLocks noChangeArrowheads="1"/>
            </p:cNvSpPr>
            <p:nvPr/>
          </p:nvSpPr>
          <p:spPr bwMode="auto">
            <a:xfrm>
              <a:off x="6738666" y="5191592"/>
              <a:ext cx="352041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1" name="Rectangle 2142"/>
            <p:cNvSpPr>
              <a:spLocks noChangeArrowheads="1"/>
            </p:cNvSpPr>
            <p:nvPr/>
          </p:nvSpPr>
          <p:spPr bwMode="auto">
            <a:xfrm>
              <a:off x="7148775" y="5191592"/>
              <a:ext cx="177835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2" name="Rectangle 2143"/>
            <p:cNvSpPr>
              <a:spLocks noChangeArrowheads="1"/>
            </p:cNvSpPr>
            <p:nvPr/>
          </p:nvSpPr>
          <p:spPr bwMode="auto">
            <a:xfrm>
              <a:off x="7384679" y="5191592"/>
              <a:ext cx="176020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3" name="Rectangle 2144"/>
            <p:cNvSpPr>
              <a:spLocks noChangeArrowheads="1"/>
            </p:cNvSpPr>
            <p:nvPr/>
          </p:nvSpPr>
          <p:spPr bwMode="auto">
            <a:xfrm>
              <a:off x="7620582" y="5191592"/>
              <a:ext cx="323006" cy="290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4" name="Rectangle 2145"/>
            <p:cNvSpPr>
              <a:spLocks noChangeArrowheads="1"/>
            </p:cNvSpPr>
            <p:nvPr/>
          </p:nvSpPr>
          <p:spPr bwMode="auto">
            <a:xfrm>
              <a:off x="667878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5" name="Rectangle 2150"/>
            <p:cNvSpPr>
              <a:spLocks noChangeArrowheads="1"/>
            </p:cNvSpPr>
            <p:nvPr/>
          </p:nvSpPr>
          <p:spPr bwMode="auto">
            <a:xfrm>
              <a:off x="667878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6" name="Rectangle 2151"/>
            <p:cNvSpPr>
              <a:spLocks noChangeArrowheads="1"/>
            </p:cNvSpPr>
            <p:nvPr/>
          </p:nvSpPr>
          <p:spPr bwMode="auto">
            <a:xfrm>
              <a:off x="6678783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7" name="Rectangle 2152"/>
            <p:cNvSpPr>
              <a:spLocks noChangeArrowheads="1"/>
            </p:cNvSpPr>
            <p:nvPr/>
          </p:nvSpPr>
          <p:spPr bwMode="auto">
            <a:xfrm>
              <a:off x="779660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8" name="Rectangle 2153"/>
            <p:cNvSpPr>
              <a:spLocks noChangeArrowheads="1"/>
            </p:cNvSpPr>
            <p:nvPr/>
          </p:nvSpPr>
          <p:spPr bwMode="auto">
            <a:xfrm>
              <a:off x="779660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59" name="Rectangle 2154"/>
            <p:cNvSpPr>
              <a:spLocks noChangeArrowheads="1"/>
            </p:cNvSpPr>
            <p:nvPr/>
          </p:nvSpPr>
          <p:spPr bwMode="auto">
            <a:xfrm rot="19251360">
              <a:off x="7761217" y="5652188"/>
              <a:ext cx="2903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0" name="Rectangle 2155"/>
            <p:cNvSpPr>
              <a:spLocks noChangeArrowheads="1"/>
            </p:cNvSpPr>
            <p:nvPr/>
          </p:nvSpPr>
          <p:spPr bwMode="auto">
            <a:xfrm>
              <a:off x="7032638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1" name="Rectangle 2157"/>
            <p:cNvSpPr>
              <a:spLocks noChangeArrowheads="1"/>
            </p:cNvSpPr>
            <p:nvPr/>
          </p:nvSpPr>
          <p:spPr bwMode="auto">
            <a:xfrm>
              <a:off x="7032638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2" name="Rectangle 2160"/>
            <p:cNvSpPr>
              <a:spLocks noChangeArrowheads="1"/>
            </p:cNvSpPr>
            <p:nvPr/>
          </p:nvSpPr>
          <p:spPr bwMode="auto">
            <a:xfrm>
              <a:off x="7032638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3" name="Rectangle 2163"/>
            <p:cNvSpPr>
              <a:spLocks noChangeArrowheads="1"/>
            </p:cNvSpPr>
            <p:nvPr/>
          </p:nvSpPr>
          <p:spPr bwMode="auto">
            <a:xfrm>
              <a:off x="6856618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4" name="Rectangle 2164"/>
            <p:cNvSpPr>
              <a:spLocks noChangeArrowheads="1"/>
            </p:cNvSpPr>
            <p:nvPr/>
          </p:nvSpPr>
          <p:spPr bwMode="auto">
            <a:xfrm>
              <a:off x="6856618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5" name="Rectangle 2165"/>
            <p:cNvSpPr>
              <a:spLocks noChangeArrowheads="1"/>
            </p:cNvSpPr>
            <p:nvPr/>
          </p:nvSpPr>
          <p:spPr bwMode="auto">
            <a:xfrm>
              <a:off x="6856618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6" name="Rectangle 2166"/>
            <p:cNvSpPr>
              <a:spLocks noChangeArrowheads="1"/>
            </p:cNvSpPr>
            <p:nvPr/>
          </p:nvSpPr>
          <p:spPr bwMode="auto">
            <a:xfrm>
              <a:off x="7237693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7" name="Rectangle 2167"/>
            <p:cNvSpPr>
              <a:spLocks noChangeArrowheads="1"/>
            </p:cNvSpPr>
            <p:nvPr/>
          </p:nvSpPr>
          <p:spPr bwMode="auto">
            <a:xfrm>
              <a:off x="7237693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8" name="Rectangle 2168"/>
            <p:cNvSpPr>
              <a:spLocks noChangeArrowheads="1"/>
            </p:cNvSpPr>
            <p:nvPr/>
          </p:nvSpPr>
          <p:spPr bwMode="auto">
            <a:xfrm>
              <a:off x="7237693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9" name="Rectangle 2169"/>
            <p:cNvSpPr>
              <a:spLocks noChangeArrowheads="1"/>
            </p:cNvSpPr>
            <p:nvPr/>
          </p:nvSpPr>
          <p:spPr bwMode="auto">
            <a:xfrm>
              <a:off x="7444562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0" name="Rectangle 2170"/>
            <p:cNvSpPr>
              <a:spLocks noChangeArrowheads="1"/>
            </p:cNvSpPr>
            <p:nvPr/>
          </p:nvSpPr>
          <p:spPr bwMode="auto">
            <a:xfrm>
              <a:off x="7444562" y="5742898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1" name="Rectangle 2171"/>
            <p:cNvSpPr>
              <a:spLocks noChangeArrowheads="1"/>
            </p:cNvSpPr>
            <p:nvPr/>
          </p:nvSpPr>
          <p:spPr bwMode="auto">
            <a:xfrm>
              <a:off x="7444562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2" name="Rectangle 2172"/>
            <p:cNvSpPr>
              <a:spLocks noChangeArrowheads="1"/>
            </p:cNvSpPr>
            <p:nvPr/>
          </p:nvSpPr>
          <p:spPr bwMode="auto">
            <a:xfrm>
              <a:off x="7620582" y="5395030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3" name="Rectangle 2173"/>
            <p:cNvSpPr>
              <a:spLocks noChangeArrowheads="1"/>
            </p:cNvSpPr>
            <p:nvPr/>
          </p:nvSpPr>
          <p:spPr bwMode="auto">
            <a:xfrm>
              <a:off x="7620582" y="5742898"/>
              <a:ext cx="29034" cy="2818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4" name="Rectangle 2174"/>
            <p:cNvSpPr>
              <a:spLocks noChangeArrowheads="1"/>
            </p:cNvSpPr>
            <p:nvPr/>
          </p:nvSpPr>
          <p:spPr bwMode="auto">
            <a:xfrm>
              <a:off x="7620582" y="5539461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5" name="AutoShape 2215"/>
            <p:cNvSpPr>
              <a:spLocks noChangeArrowheads="1"/>
            </p:cNvSpPr>
            <p:nvPr/>
          </p:nvSpPr>
          <p:spPr bwMode="auto">
            <a:xfrm rot="5400000">
              <a:off x="6622020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6" name="AutoShape 2216"/>
            <p:cNvSpPr>
              <a:spLocks noChangeArrowheads="1"/>
            </p:cNvSpPr>
            <p:nvPr/>
          </p:nvSpPr>
          <p:spPr bwMode="auto">
            <a:xfrm rot="5400000">
              <a:off x="659207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7" name="AutoShape 2217"/>
            <p:cNvSpPr>
              <a:spLocks noChangeArrowheads="1"/>
            </p:cNvSpPr>
            <p:nvPr/>
          </p:nvSpPr>
          <p:spPr bwMode="auto">
            <a:xfrm rot="5400000">
              <a:off x="656304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8" name="AutoShape 2218"/>
            <p:cNvSpPr>
              <a:spLocks noChangeArrowheads="1"/>
            </p:cNvSpPr>
            <p:nvPr/>
          </p:nvSpPr>
          <p:spPr bwMode="auto">
            <a:xfrm rot="5400000">
              <a:off x="653400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9" name="AutoShape 2219"/>
            <p:cNvSpPr>
              <a:spLocks noChangeArrowheads="1"/>
            </p:cNvSpPr>
            <p:nvPr/>
          </p:nvSpPr>
          <p:spPr bwMode="auto">
            <a:xfrm rot="5400000">
              <a:off x="6504068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0" name="AutoShape 2220"/>
            <p:cNvSpPr>
              <a:spLocks noChangeArrowheads="1"/>
            </p:cNvSpPr>
            <p:nvPr/>
          </p:nvSpPr>
          <p:spPr bwMode="auto">
            <a:xfrm rot="5400000">
              <a:off x="682798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1" name="AutoShape 2221"/>
            <p:cNvSpPr>
              <a:spLocks noChangeArrowheads="1"/>
            </p:cNvSpPr>
            <p:nvPr/>
          </p:nvSpPr>
          <p:spPr bwMode="auto">
            <a:xfrm rot="5400000">
              <a:off x="6797133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2" name="AutoShape 2222"/>
            <p:cNvSpPr>
              <a:spLocks noChangeArrowheads="1"/>
            </p:cNvSpPr>
            <p:nvPr/>
          </p:nvSpPr>
          <p:spPr bwMode="auto">
            <a:xfrm rot="5400000">
              <a:off x="676809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3" name="AutoShape 2223"/>
            <p:cNvSpPr>
              <a:spLocks noChangeArrowheads="1"/>
            </p:cNvSpPr>
            <p:nvPr/>
          </p:nvSpPr>
          <p:spPr bwMode="auto">
            <a:xfrm rot="5400000">
              <a:off x="673906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4" name="AutoShape 2224"/>
            <p:cNvSpPr>
              <a:spLocks noChangeArrowheads="1"/>
            </p:cNvSpPr>
            <p:nvPr/>
          </p:nvSpPr>
          <p:spPr bwMode="auto">
            <a:xfrm rot="5400000">
              <a:off x="671003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AutoShape 2225"/>
            <p:cNvSpPr>
              <a:spLocks noChangeArrowheads="1"/>
            </p:cNvSpPr>
            <p:nvPr/>
          </p:nvSpPr>
          <p:spPr bwMode="auto">
            <a:xfrm rot="5400000">
              <a:off x="697496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6" name="AutoShape 2226"/>
            <p:cNvSpPr>
              <a:spLocks noChangeArrowheads="1"/>
            </p:cNvSpPr>
            <p:nvPr/>
          </p:nvSpPr>
          <p:spPr bwMode="auto">
            <a:xfrm rot="5400000">
              <a:off x="694411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AutoShape 2227"/>
            <p:cNvSpPr>
              <a:spLocks noChangeArrowheads="1"/>
            </p:cNvSpPr>
            <p:nvPr/>
          </p:nvSpPr>
          <p:spPr bwMode="auto">
            <a:xfrm rot="5400000">
              <a:off x="691508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8" name="AutoShape 2228"/>
            <p:cNvSpPr>
              <a:spLocks noChangeArrowheads="1"/>
            </p:cNvSpPr>
            <p:nvPr/>
          </p:nvSpPr>
          <p:spPr bwMode="auto">
            <a:xfrm rot="5400000">
              <a:off x="688605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9" name="AutoShape 2229"/>
            <p:cNvSpPr>
              <a:spLocks noChangeArrowheads="1"/>
            </p:cNvSpPr>
            <p:nvPr/>
          </p:nvSpPr>
          <p:spPr bwMode="auto">
            <a:xfrm rot="5400000">
              <a:off x="685701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0" name="AutoShape 2230"/>
            <p:cNvSpPr>
              <a:spLocks noChangeArrowheads="1"/>
            </p:cNvSpPr>
            <p:nvPr/>
          </p:nvSpPr>
          <p:spPr bwMode="auto">
            <a:xfrm rot="5400000">
              <a:off x="700400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1" name="AutoShape 2231"/>
            <p:cNvSpPr>
              <a:spLocks noChangeArrowheads="1"/>
            </p:cNvSpPr>
            <p:nvPr/>
          </p:nvSpPr>
          <p:spPr bwMode="auto">
            <a:xfrm rot="5400000">
              <a:off x="720905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2" name="AutoShape 2232"/>
            <p:cNvSpPr>
              <a:spLocks noChangeArrowheads="1"/>
            </p:cNvSpPr>
            <p:nvPr/>
          </p:nvSpPr>
          <p:spPr bwMode="auto">
            <a:xfrm rot="5400000">
              <a:off x="718002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3" name="AutoShape 2233"/>
            <p:cNvSpPr>
              <a:spLocks noChangeArrowheads="1"/>
            </p:cNvSpPr>
            <p:nvPr/>
          </p:nvSpPr>
          <p:spPr bwMode="auto">
            <a:xfrm rot="5400000">
              <a:off x="715098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4" name="AutoShape 2234"/>
            <p:cNvSpPr>
              <a:spLocks noChangeArrowheads="1"/>
            </p:cNvSpPr>
            <p:nvPr/>
          </p:nvSpPr>
          <p:spPr bwMode="auto">
            <a:xfrm rot="5400000">
              <a:off x="7121047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5" name="AutoShape 2235"/>
            <p:cNvSpPr>
              <a:spLocks noChangeArrowheads="1"/>
            </p:cNvSpPr>
            <p:nvPr/>
          </p:nvSpPr>
          <p:spPr bwMode="auto">
            <a:xfrm rot="5400000">
              <a:off x="723809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AutoShape 2236"/>
            <p:cNvSpPr>
              <a:spLocks noChangeArrowheads="1"/>
            </p:cNvSpPr>
            <p:nvPr/>
          </p:nvSpPr>
          <p:spPr bwMode="auto">
            <a:xfrm rot="5400000">
              <a:off x="7473994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AutoShape 2237"/>
            <p:cNvSpPr>
              <a:spLocks noChangeArrowheads="1"/>
            </p:cNvSpPr>
            <p:nvPr/>
          </p:nvSpPr>
          <p:spPr bwMode="auto">
            <a:xfrm rot="5400000">
              <a:off x="744314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AutoShape 2238"/>
            <p:cNvSpPr>
              <a:spLocks noChangeArrowheads="1"/>
            </p:cNvSpPr>
            <p:nvPr/>
          </p:nvSpPr>
          <p:spPr bwMode="auto">
            <a:xfrm rot="5400000">
              <a:off x="741411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AutoShape 2239"/>
            <p:cNvSpPr>
              <a:spLocks noChangeArrowheads="1"/>
            </p:cNvSpPr>
            <p:nvPr/>
          </p:nvSpPr>
          <p:spPr bwMode="auto">
            <a:xfrm rot="5400000">
              <a:off x="7385077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AutoShape 2240"/>
            <p:cNvSpPr>
              <a:spLocks noChangeArrowheads="1"/>
            </p:cNvSpPr>
            <p:nvPr/>
          </p:nvSpPr>
          <p:spPr bwMode="auto">
            <a:xfrm rot="5400000">
              <a:off x="7521175" y="5263382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AutoShape 2241"/>
            <p:cNvSpPr>
              <a:spLocks noChangeArrowheads="1"/>
            </p:cNvSpPr>
            <p:nvPr/>
          </p:nvSpPr>
          <p:spPr bwMode="auto">
            <a:xfrm rot="5400000">
              <a:off x="7679049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AutoShape 2242"/>
            <p:cNvSpPr>
              <a:spLocks noChangeArrowheads="1"/>
            </p:cNvSpPr>
            <p:nvPr/>
          </p:nvSpPr>
          <p:spPr bwMode="auto">
            <a:xfrm rot="5400000">
              <a:off x="765001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AutoShape 2243"/>
            <p:cNvSpPr>
              <a:spLocks noChangeArrowheads="1"/>
            </p:cNvSpPr>
            <p:nvPr/>
          </p:nvSpPr>
          <p:spPr bwMode="auto">
            <a:xfrm rot="5400000">
              <a:off x="7620980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AutoShape 2244"/>
            <p:cNvSpPr>
              <a:spLocks noChangeArrowheads="1"/>
            </p:cNvSpPr>
            <p:nvPr/>
          </p:nvSpPr>
          <p:spPr bwMode="auto">
            <a:xfrm rot="5400000">
              <a:off x="759194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AutoShape 2245"/>
            <p:cNvSpPr>
              <a:spLocks noChangeArrowheads="1"/>
            </p:cNvSpPr>
            <p:nvPr/>
          </p:nvSpPr>
          <p:spPr bwMode="auto">
            <a:xfrm rot="5400000">
              <a:off x="7708083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AutoShape 2246"/>
            <p:cNvSpPr>
              <a:spLocks noChangeArrowheads="1"/>
            </p:cNvSpPr>
            <p:nvPr/>
          </p:nvSpPr>
          <p:spPr bwMode="auto">
            <a:xfrm rot="5400000">
              <a:off x="782603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AutoShape 2247"/>
            <p:cNvSpPr>
              <a:spLocks noChangeArrowheads="1"/>
            </p:cNvSpPr>
            <p:nvPr/>
          </p:nvSpPr>
          <p:spPr bwMode="auto">
            <a:xfrm rot="5400000">
              <a:off x="7797001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AutoShape 2248"/>
            <p:cNvSpPr>
              <a:spLocks noChangeArrowheads="1"/>
            </p:cNvSpPr>
            <p:nvPr/>
          </p:nvSpPr>
          <p:spPr bwMode="auto">
            <a:xfrm rot="5400000">
              <a:off x="776796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AutoShape 2249"/>
            <p:cNvSpPr>
              <a:spLocks noChangeArrowheads="1"/>
            </p:cNvSpPr>
            <p:nvPr/>
          </p:nvSpPr>
          <p:spPr bwMode="auto">
            <a:xfrm rot="5400000">
              <a:off x="7738025" y="5278327"/>
              <a:ext cx="86307" cy="30849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AutoShape 2250"/>
            <p:cNvSpPr>
              <a:spLocks noChangeArrowheads="1"/>
            </p:cNvSpPr>
            <p:nvPr/>
          </p:nvSpPr>
          <p:spPr bwMode="auto">
            <a:xfrm rot="5400000">
              <a:off x="7849625" y="5262501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Rectangle 2308"/>
            <p:cNvSpPr>
              <a:spLocks noChangeArrowheads="1"/>
            </p:cNvSpPr>
            <p:nvPr/>
          </p:nvSpPr>
          <p:spPr bwMode="auto">
            <a:xfrm>
              <a:off x="6678783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Rectangle 2309"/>
            <p:cNvSpPr>
              <a:spLocks noChangeArrowheads="1"/>
            </p:cNvSpPr>
            <p:nvPr/>
          </p:nvSpPr>
          <p:spPr bwMode="auto">
            <a:xfrm>
              <a:off x="7032638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Rectangle 2310"/>
            <p:cNvSpPr>
              <a:spLocks noChangeArrowheads="1"/>
            </p:cNvSpPr>
            <p:nvPr/>
          </p:nvSpPr>
          <p:spPr bwMode="auto">
            <a:xfrm>
              <a:off x="6856618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Rectangle 2311"/>
            <p:cNvSpPr>
              <a:spLocks noChangeArrowheads="1"/>
            </p:cNvSpPr>
            <p:nvPr/>
          </p:nvSpPr>
          <p:spPr bwMode="auto">
            <a:xfrm>
              <a:off x="7237693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Rectangle 2312"/>
            <p:cNvSpPr>
              <a:spLocks noChangeArrowheads="1"/>
            </p:cNvSpPr>
            <p:nvPr/>
          </p:nvSpPr>
          <p:spPr bwMode="auto">
            <a:xfrm>
              <a:off x="7444562" y="5713836"/>
              <a:ext cx="29034" cy="290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Rectangle 2313"/>
            <p:cNvSpPr>
              <a:spLocks noChangeArrowheads="1"/>
            </p:cNvSpPr>
            <p:nvPr/>
          </p:nvSpPr>
          <p:spPr bwMode="auto">
            <a:xfrm>
              <a:off x="7620582" y="5713836"/>
              <a:ext cx="29034" cy="2906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Rectangle 2314"/>
            <p:cNvSpPr>
              <a:spLocks noChangeArrowheads="1"/>
            </p:cNvSpPr>
            <p:nvPr/>
          </p:nvSpPr>
          <p:spPr bwMode="auto">
            <a:xfrm>
              <a:off x="667878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Rectangle 2315"/>
            <p:cNvSpPr>
              <a:spLocks noChangeArrowheads="1"/>
            </p:cNvSpPr>
            <p:nvPr/>
          </p:nvSpPr>
          <p:spPr bwMode="auto">
            <a:xfrm>
              <a:off x="7032638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Rectangle 2316"/>
            <p:cNvSpPr>
              <a:spLocks noChangeArrowheads="1"/>
            </p:cNvSpPr>
            <p:nvPr/>
          </p:nvSpPr>
          <p:spPr bwMode="auto">
            <a:xfrm>
              <a:off x="6856618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Rectangle 2317"/>
            <p:cNvSpPr>
              <a:spLocks noChangeArrowheads="1"/>
            </p:cNvSpPr>
            <p:nvPr/>
          </p:nvSpPr>
          <p:spPr bwMode="auto">
            <a:xfrm>
              <a:off x="723769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Rectangle 2318"/>
            <p:cNvSpPr>
              <a:spLocks noChangeArrowheads="1"/>
            </p:cNvSpPr>
            <p:nvPr/>
          </p:nvSpPr>
          <p:spPr bwMode="auto">
            <a:xfrm>
              <a:off x="7444562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Rectangle 2319"/>
            <p:cNvSpPr>
              <a:spLocks noChangeArrowheads="1"/>
            </p:cNvSpPr>
            <p:nvPr/>
          </p:nvSpPr>
          <p:spPr bwMode="auto">
            <a:xfrm>
              <a:off x="7620582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Rectangle 2320"/>
            <p:cNvSpPr>
              <a:spLocks noChangeArrowheads="1"/>
            </p:cNvSpPr>
            <p:nvPr/>
          </p:nvSpPr>
          <p:spPr bwMode="auto">
            <a:xfrm>
              <a:off x="667878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Rectangle 2321"/>
            <p:cNvSpPr>
              <a:spLocks noChangeArrowheads="1"/>
            </p:cNvSpPr>
            <p:nvPr/>
          </p:nvSpPr>
          <p:spPr bwMode="auto">
            <a:xfrm>
              <a:off x="7032638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Rectangle 2322"/>
            <p:cNvSpPr>
              <a:spLocks noChangeArrowheads="1"/>
            </p:cNvSpPr>
            <p:nvPr/>
          </p:nvSpPr>
          <p:spPr bwMode="auto">
            <a:xfrm>
              <a:off x="6856618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Rectangle 2323"/>
            <p:cNvSpPr>
              <a:spLocks noChangeArrowheads="1"/>
            </p:cNvSpPr>
            <p:nvPr/>
          </p:nvSpPr>
          <p:spPr bwMode="auto">
            <a:xfrm>
              <a:off x="723769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Rectangle 2324"/>
            <p:cNvSpPr>
              <a:spLocks noChangeArrowheads="1"/>
            </p:cNvSpPr>
            <p:nvPr/>
          </p:nvSpPr>
          <p:spPr bwMode="auto">
            <a:xfrm>
              <a:off x="7444562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Rectangle 2325"/>
            <p:cNvSpPr>
              <a:spLocks noChangeArrowheads="1"/>
            </p:cNvSpPr>
            <p:nvPr/>
          </p:nvSpPr>
          <p:spPr bwMode="auto">
            <a:xfrm>
              <a:off x="7620582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Rectangle 2327"/>
            <p:cNvSpPr>
              <a:spLocks noChangeArrowheads="1"/>
            </p:cNvSpPr>
            <p:nvPr/>
          </p:nvSpPr>
          <p:spPr bwMode="auto">
            <a:xfrm>
              <a:off x="7796603" y="5569404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Rectangle 2328"/>
            <p:cNvSpPr>
              <a:spLocks noChangeArrowheads="1"/>
            </p:cNvSpPr>
            <p:nvPr/>
          </p:nvSpPr>
          <p:spPr bwMode="auto">
            <a:xfrm>
              <a:off x="7796603" y="5424092"/>
              <a:ext cx="29034" cy="2818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Rectangle 2329"/>
            <p:cNvSpPr>
              <a:spLocks noChangeArrowheads="1"/>
            </p:cNvSpPr>
            <p:nvPr/>
          </p:nvSpPr>
          <p:spPr bwMode="auto">
            <a:xfrm rot="19251360">
              <a:off x="7743071" y="5631052"/>
              <a:ext cx="29034" cy="290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344"/>
            <p:cNvSpPr>
              <a:spLocks noChangeArrowheads="1"/>
            </p:cNvSpPr>
            <p:nvPr/>
          </p:nvSpPr>
          <p:spPr bwMode="auto">
            <a:xfrm rot="5400000">
              <a:off x="7885918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345"/>
            <p:cNvSpPr>
              <a:spLocks noChangeArrowheads="1"/>
            </p:cNvSpPr>
            <p:nvPr/>
          </p:nvSpPr>
          <p:spPr bwMode="auto">
            <a:xfrm rot="5400000">
              <a:off x="7356042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AutoShape 2346"/>
            <p:cNvSpPr>
              <a:spLocks noChangeArrowheads="1"/>
            </p:cNvSpPr>
            <p:nvPr/>
          </p:nvSpPr>
          <p:spPr bwMode="auto">
            <a:xfrm rot="5400000">
              <a:off x="7267125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5" name="AutoShape 2347"/>
            <p:cNvSpPr>
              <a:spLocks noChangeArrowheads="1"/>
            </p:cNvSpPr>
            <p:nvPr/>
          </p:nvSpPr>
          <p:spPr bwMode="auto">
            <a:xfrm rot="5400000">
              <a:off x="7033036" y="5279234"/>
              <a:ext cx="86307" cy="2903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6" name="Text Box 2356"/>
            <p:cNvSpPr txBox="1">
              <a:spLocks noChangeArrowheads="1"/>
            </p:cNvSpPr>
            <p:nvPr/>
          </p:nvSpPr>
          <p:spPr bwMode="auto">
            <a:xfrm>
              <a:off x="6502763" y="5569404"/>
              <a:ext cx="176020" cy="977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37" name="Rectangle 3268"/>
            <p:cNvSpPr>
              <a:spLocks noChangeArrowheads="1"/>
            </p:cNvSpPr>
            <p:nvPr/>
          </p:nvSpPr>
          <p:spPr bwMode="auto">
            <a:xfrm rot="2770149">
              <a:off x="6688626" y="5793045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938" name="Rectangle 3269"/>
            <p:cNvSpPr>
              <a:spLocks noChangeArrowheads="1"/>
            </p:cNvSpPr>
            <p:nvPr/>
          </p:nvSpPr>
          <p:spPr bwMode="auto">
            <a:xfrm>
              <a:off x="6992716" y="5793977"/>
              <a:ext cx="215942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9" name="Rectangle 3270"/>
            <p:cNvSpPr>
              <a:spLocks noChangeArrowheads="1"/>
            </p:cNvSpPr>
            <p:nvPr/>
          </p:nvSpPr>
          <p:spPr bwMode="auto">
            <a:xfrm>
              <a:off x="7342942" y="5793977"/>
              <a:ext cx="176020" cy="61648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940" name="Text Box 3282"/>
            <p:cNvSpPr txBox="1">
              <a:spLocks noChangeArrowheads="1"/>
            </p:cNvSpPr>
            <p:nvPr/>
          </p:nvSpPr>
          <p:spPr bwMode="auto">
            <a:xfrm>
              <a:off x="6998160" y="5764915"/>
              <a:ext cx="194167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941" name="Text Box 3283"/>
            <p:cNvSpPr txBox="1">
              <a:spLocks noChangeArrowheads="1"/>
            </p:cNvSpPr>
            <p:nvPr/>
          </p:nvSpPr>
          <p:spPr bwMode="auto">
            <a:xfrm>
              <a:off x="7332054" y="5764915"/>
              <a:ext cx="193259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942" name="Rectangle 3284"/>
            <p:cNvSpPr>
              <a:spLocks noChangeArrowheads="1"/>
            </p:cNvSpPr>
            <p:nvPr/>
          </p:nvSpPr>
          <p:spPr bwMode="auto">
            <a:xfrm rot="3224420">
              <a:off x="6385580" y="5727874"/>
              <a:ext cx="170852" cy="63512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3" name="Text Box 3285"/>
            <p:cNvSpPr txBox="1">
              <a:spLocks noChangeArrowheads="1"/>
            </p:cNvSpPr>
            <p:nvPr/>
          </p:nvSpPr>
          <p:spPr bwMode="auto">
            <a:xfrm rot="3349338">
              <a:off x="6385380" y="5697493"/>
              <a:ext cx="187585" cy="1233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944" name="Text Box 3366"/>
            <p:cNvSpPr txBox="1">
              <a:spLocks noChangeArrowheads="1"/>
            </p:cNvSpPr>
            <p:nvPr/>
          </p:nvSpPr>
          <p:spPr bwMode="auto">
            <a:xfrm>
              <a:off x="6813279" y="4968408"/>
              <a:ext cx="792092" cy="1523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45" name="AutoShape 3414"/>
            <p:cNvSpPr>
              <a:spLocks noChangeArrowheads="1"/>
            </p:cNvSpPr>
            <p:nvPr/>
          </p:nvSpPr>
          <p:spPr bwMode="auto">
            <a:xfrm>
              <a:off x="6767700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Text Box 3415"/>
            <p:cNvSpPr txBox="1">
              <a:spLocks noChangeArrowheads="1"/>
            </p:cNvSpPr>
            <p:nvPr/>
          </p:nvSpPr>
          <p:spPr bwMode="auto">
            <a:xfrm>
              <a:off x="6767700" y="5594063"/>
              <a:ext cx="137913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47" name="AutoShape 3416"/>
            <p:cNvSpPr>
              <a:spLocks noChangeArrowheads="1"/>
            </p:cNvSpPr>
            <p:nvPr/>
          </p:nvSpPr>
          <p:spPr bwMode="auto">
            <a:xfrm>
              <a:off x="6892911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Text Box 3417"/>
            <p:cNvSpPr txBox="1">
              <a:spLocks noChangeArrowheads="1"/>
            </p:cNvSpPr>
            <p:nvPr/>
          </p:nvSpPr>
          <p:spPr bwMode="auto">
            <a:xfrm>
              <a:off x="6891096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49" name="AutoShape 3418"/>
            <p:cNvSpPr>
              <a:spLocks noChangeArrowheads="1"/>
            </p:cNvSpPr>
            <p:nvPr/>
          </p:nvSpPr>
          <p:spPr bwMode="auto">
            <a:xfrm>
              <a:off x="7097965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Text Box 3419"/>
            <p:cNvSpPr txBox="1">
              <a:spLocks noChangeArrowheads="1"/>
            </p:cNvSpPr>
            <p:nvPr/>
          </p:nvSpPr>
          <p:spPr bwMode="auto">
            <a:xfrm>
              <a:off x="7097965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51" name="AutoShape 3420"/>
            <p:cNvSpPr>
              <a:spLocks noChangeArrowheads="1"/>
            </p:cNvSpPr>
            <p:nvPr/>
          </p:nvSpPr>
          <p:spPr bwMode="auto">
            <a:xfrm>
              <a:off x="7303020" y="5633693"/>
              <a:ext cx="41737" cy="80142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Text Box 3421"/>
            <p:cNvSpPr txBox="1">
              <a:spLocks noChangeArrowheads="1"/>
            </p:cNvSpPr>
            <p:nvPr/>
          </p:nvSpPr>
          <p:spPr bwMode="auto">
            <a:xfrm>
              <a:off x="7297576" y="5594063"/>
              <a:ext cx="170576" cy="118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53" name="Rectangle 2343"/>
            <p:cNvSpPr>
              <a:spLocks noChangeArrowheads="1"/>
            </p:cNvSpPr>
            <p:nvPr/>
          </p:nvSpPr>
          <p:spPr bwMode="auto">
            <a:xfrm>
              <a:off x="6892911" y="4539009"/>
              <a:ext cx="65327" cy="16204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111"/>
            <p:cNvSpPr>
              <a:spLocks noChangeArrowheads="1"/>
            </p:cNvSpPr>
            <p:nvPr/>
          </p:nvSpPr>
          <p:spPr bwMode="auto">
            <a:xfrm rot="16200000">
              <a:off x="7099004" y="4611413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AutoShape 2111"/>
            <p:cNvSpPr>
              <a:spLocks noChangeArrowheads="1"/>
            </p:cNvSpPr>
            <p:nvPr/>
          </p:nvSpPr>
          <p:spPr bwMode="auto">
            <a:xfrm rot="16200000">
              <a:off x="7345795" y="4611413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AutoShape 2111"/>
            <p:cNvSpPr>
              <a:spLocks noChangeArrowheads="1"/>
            </p:cNvSpPr>
            <p:nvPr/>
          </p:nvSpPr>
          <p:spPr bwMode="auto">
            <a:xfrm rot="16200000">
              <a:off x="7598484" y="4611866"/>
              <a:ext cx="68693" cy="4627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7" name="8 Bisel"/>
            <p:cNvSpPr>
              <a:spLocks noChangeArrowheads="1"/>
            </p:cNvSpPr>
            <p:nvPr/>
          </p:nvSpPr>
          <p:spPr bwMode="auto">
            <a:xfrm>
              <a:off x="7682280" y="4323242"/>
              <a:ext cx="83474" cy="104801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8" name="Rectangle 1982"/>
            <p:cNvSpPr>
              <a:spLocks noChangeArrowheads="1"/>
            </p:cNvSpPr>
            <p:nvPr/>
          </p:nvSpPr>
          <p:spPr bwMode="auto">
            <a:xfrm>
              <a:off x="5577295" y="3272591"/>
              <a:ext cx="100077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959" name="Rectangle 1982"/>
            <p:cNvSpPr>
              <a:spLocks noChangeArrowheads="1"/>
            </p:cNvSpPr>
            <p:nvPr/>
          </p:nvSpPr>
          <p:spPr bwMode="auto">
            <a:xfrm>
              <a:off x="5577295" y="3299892"/>
              <a:ext cx="1000775" cy="246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960" name="Rectangle 1982"/>
            <p:cNvSpPr>
              <a:spLocks noChangeArrowheads="1"/>
            </p:cNvSpPr>
            <p:nvPr/>
          </p:nvSpPr>
          <p:spPr bwMode="auto">
            <a:xfrm>
              <a:off x="5575480" y="3169551"/>
              <a:ext cx="1000775" cy="273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961" name="Rectangle 1982"/>
            <p:cNvSpPr>
              <a:spLocks noChangeArrowheads="1"/>
            </p:cNvSpPr>
            <p:nvPr/>
          </p:nvSpPr>
          <p:spPr bwMode="auto">
            <a:xfrm>
              <a:off x="5575480" y="3198614"/>
              <a:ext cx="1000775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962" name="Rectangle 1982"/>
            <p:cNvSpPr>
              <a:spLocks noChangeArrowheads="1"/>
            </p:cNvSpPr>
            <p:nvPr/>
          </p:nvSpPr>
          <p:spPr bwMode="auto">
            <a:xfrm>
              <a:off x="5660769" y="2699268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963" name="Rectangle 1982"/>
            <p:cNvSpPr>
              <a:spLocks noChangeArrowheads="1"/>
            </p:cNvSpPr>
            <p:nvPr/>
          </p:nvSpPr>
          <p:spPr bwMode="auto">
            <a:xfrm>
              <a:off x="5660769" y="2726569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964" name="Rectangle 1982"/>
            <p:cNvSpPr>
              <a:spLocks noChangeArrowheads="1"/>
            </p:cNvSpPr>
            <p:nvPr/>
          </p:nvSpPr>
          <p:spPr bwMode="auto">
            <a:xfrm>
              <a:off x="5658954" y="2598870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965" name="Rectangle 1982"/>
            <p:cNvSpPr>
              <a:spLocks noChangeArrowheads="1"/>
            </p:cNvSpPr>
            <p:nvPr/>
          </p:nvSpPr>
          <p:spPr bwMode="auto">
            <a:xfrm>
              <a:off x="5658954" y="2626172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966" name="Rectangle 1982"/>
            <p:cNvSpPr>
              <a:spLocks noChangeArrowheads="1"/>
            </p:cNvSpPr>
            <p:nvPr/>
          </p:nvSpPr>
          <p:spPr bwMode="auto">
            <a:xfrm>
              <a:off x="5764203" y="2125065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967" name="Rectangle 1982"/>
            <p:cNvSpPr>
              <a:spLocks noChangeArrowheads="1"/>
            </p:cNvSpPr>
            <p:nvPr/>
          </p:nvSpPr>
          <p:spPr bwMode="auto">
            <a:xfrm>
              <a:off x="5764203" y="2152366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968" name="Rectangle 1982"/>
            <p:cNvSpPr>
              <a:spLocks noChangeArrowheads="1"/>
            </p:cNvSpPr>
            <p:nvPr/>
          </p:nvSpPr>
          <p:spPr bwMode="auto">
            <a:xfrm>
              <a:off x="5762389" y="2024667"/>
              <a:ext cx="930912" cy="2554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969" name="Rectangle 1982"/>
            <p:cNvSpPr>
              <a:spLocks noChangeArrowheads="1"/>
            </p:cNvSpPr>
            <p:nvPr/>
          </p:nvSpPr>
          <p:spPr bwMode="auto">
            <a:xfrm>
              <a:off x="5762389" y="2051968"/>
              <a:ext cx="930912" cy="2553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970" name="AutoShape 2111"/>
            <p:cNvSpPr>
              <a:spLocks noChangeArrowheads="1"/>
            </p:cNvSpPr>
            <p:nvPr/>
          </p:nvSpPr>
          <p:spPr bwMode="auto">
            <a:xfrm rot="16200000">
              <a:off x="5309766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AutoShape 2111"/>
            <p:cNvSpPr>
              <a:spLocks noChangeArrowheads="1"/>
            </p:cNvSpPr>
            <p:nvPr/>
          </p:nvSpPr>
          <p:spPr bwMode="auto">
            <a:xfrm rot="16200000">
              <a:off x="5166410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2" name="AutoShape 2111"/>
            <p:cNvSpPr>
              <a:spLocks noChangeArrowheads="1"/>
            </p:cNvSpPr>
            <p:nvPr/>
          </p:nvSpPr>
          <p:spPr bwMode="auto">
            <a:xfrm rot="16200000">
              <a:off x="5622792" y="4520702"/>
              <a:ext cx="68693" cy="47181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3" name="AutoShape 2111"/>
            <p:cNvSpPr>
              <a:spLocks noChangeArrowheads="1"/>
            </p:cNvSpPr>
            <p:nvPr/>
          </p:nvSpPr>
          <p:spPr bwMode="auto">
            <a:xfrm rot="16200000">
              <a:off x="5462650" y="4521156"/>
              <a:ext cx="68693" cy="4627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974" name="Group 1899"/>
            <p:cNvGrpSpPr>
              <a:grpSpLocks/>
            </p:cNvGrpSpPr>
            <p:nvPr/>
          </p:nvGrpSpPr>
          <p:grpSpPr bwMode="auto">
            <a:xfrm>
              <a:off x="5362260" y="4126869"/>
              <a:ext cx="77696" cy="68680"/>
              <a:chOff x="240" y="5040"/>
              <a:chExt cx="288" cy="576"/>
            </a:xfrm>
            <a:noFill/>
          </p:grpSpPr>
          <p:sp>
            <p:nvSpPr>
              <p:cNvPr id="21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5" name="Group 1899"/>
            <p:cNvGrpSpPr>
              <a:grpSpLocks/>
            </p:cNvGrpSpPr>
            <p:nvPr/>
          </p:nvGrpSpPr>
          <p:grpSpPr bwMode="auto">
            <a:xfrm>
              <a:off x="5362259" y="3926055"/>
              <a:ext cx="77696" cy="68680"/>
              <a:chOff x="240" y="5040"/>
              <a:chExt cx="288" cy="576"/>
            </a:xfrm>
            <a:noFill/>
          </p:grpSpPr>
          <p:sp>
            <p:nvSpPr>
              <p:cNvPr id="21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6" name="Group 1899"/>
            <p:cNvGrpSpPr>
              <a:grpSpLocks/>
            </p:cNvGrpSpPr>
            <p:nvPr/>
          </p:nvGrpSpPr>
          <p:grpSpPr bwMode="auto">
            <a:xfrm>
              <a:off x="6656387" y="3631468"/>
              <a:ext cx="77696" cy="68680"/>
              <a:chOff x="240" y="5040"/>
              <a:chExt cx="288" cy="576"/>
            </a:xfrm>
            <a:noFill/>
          </p:grpSpPr>
          <p:sp>
            <p:nvSpPr>
              <p:cNvPr id="21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7" name="Group 1899"/>
            <p:cNvGrpSpPr>
              <a:grpSpLocks/>
            </p:cNvGrpSpPr>
            <p:nvPr/>
          </p:nvGrpSpPr>
          <p:grpSpPr bwMode="auto">
            <a:xfrm>
              <a:off x="6656386" y="3383557"/>
              <a:ext cx="77696" cy="68680"/>
              <a:chOff x="240" y="5040"/>
              <a:chExt cx="288" cy="576"/>
            </a:xfrm>
            <a:noFill/>
          </p:grpSpPr>
          <p:sp>
            <p:nvSpPr>
              <p:cNvPr id="21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8" name="Group 1899"/>
            <p:cNvGrpSpPr>
              <a:grpSpLocks/>
            </p:cNvGrpSpPr>
            <p:nvPr/>
          </p:nvGrpSpPr>
          <p:grpSpPr bwMode="auto">
            <a:xfrm>
              <a:off x="6774431" y="4138306"/>
              <a:ext cx="77696" cy="68680"/>
              <a:chOff x="240" y="5040"/>
              <a:chExt cx="288" cy="576"/>
            </a:xfrm>
            <a:noFill/>
          </p:grpSpPr>
          <p:sp>
            <p:nvSpPr>
              <p:cNvPr id="21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79" name="Group 1899"/>
            <p:cNvGrpSpPr>
              <a:grpSpLocks/>
            </p:cNvGrpSpPr>
            <p:nvPr/>
          </p:nvGrpSpPr>
          <p:grpSpPr bwMode="auto">
            <a:xfrm>
              <a:off x="6774430" y="3928671"/>
              <a:ext cx="77696" cy="68680"/>
              <a:chOff x="240" y="5040"/>
              <a:chExt cx="288" cy="576"/>
            </a:xfrm>
            <a:noFill/>
          </p:grpSpPr>
          <p:sp>
            <p:nvSpPr>
              <p:cNvPr id="21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0" name="Group 1899"/>
            <p:cNvGrpSpPr>
              <a:grpSpLocks/>
            </p:cNvGrpSpPr>
            <p:nvPr/>
          </p:nvGrpSpPr>
          <p:grpSpPr bwMode="auto">
            <a:xfrm>
              <a:off x="6497653" y="3613061"/>
              <a:ext cx="77696" cy="68680"/>
              <a:chOff x="240" y="5040"/>
              <a:chExt cx="288" cy="576"/>
            </a:xfrm>
            <a:noFill/>
          </p:grpSpPr>
          <p:sp>
            <p:nvSpPr>
              <p:cNvPr id="20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1" name="Group 1899"/>
            <p:cNvGrpSpPr>
              <a:grpSpLocks/>
            </p:cNvGrpSpPr>
            <p:nvPr/>
          </p:nvGrpSpPr>
          <p:grpSpPr bwMode="auto">
            <a:xfrm>
              <a:off x="6497652" y="3408262"/>
              <a:ext cx="77696" cy="68680"/>
              <a:chOff x="240" y="5040"/>
              <a:chExt cx="288" cy="576"/>
            </a:xfrm>
            <a:noFill/>
          </p:grpSpPr>
          <p:sp>
            <p:nvSpPr>
              <p:cNvPr id="20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2" name="Group 1899"/>
            <p:cNvGrpSpPr>
              <a:grpSpLocks/>
            </p:cNvGrpSpPr>
            <p:nvPr/>
          </p:nvGrpSpPr>
          <p:grpSpPr bwMode="auto">
            <a:xfrm>
              <a:off x="5759575" y="3625056"/>
              <a:ext cx="77696" cy="68680"/>
              <a:chOff x="240" y="5040"/>
              <a:chExt cx="288" cy="576"/>
            </a:xfrm>
            <a:noFill/>
          </p:grpSpPr>
          <p:sp>
            <p:nvSpPr>
              <p:cNvPr id="20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3" name="Group 1899"/>
            <p:cNvGrpSpPr>
              <a:grpSpLocks/>
            </p:cNvGrpSpPr>
            <p:nvPr/>
          </p:nvGrpSpPr>
          <p:grpSpPr bwMode="auto">
            <a:xfrm>
              <a:off x="5759574" y="3420256"/>
              <a:ext cx="77696" cy="68680"/>
              <a:chOff x="240" y="5040"/>
              <a:chExt cx="288" cy="576"/>
            </a:xfrm>
            <a:noFill/>
          </p:grpSpPr>
          <p:sp>
            <p:nvSpPr>
              <p:cNvPr id="20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4" name="Group 1899"/>
            <p:cNvGrpSpPr>
              <a:grpSpLocks/>
            </p:cNvGrpSpPr>
            <p:nvPr/>
          </p:nvGrpSpPr>
          <p:grpSpPr bwMode="auto">
            <a:xfrm>
              <a:off x="5432457" y="3642183"/>
              <a:ext cx="77696" cy="68680"/>
              <a:chOff x="240" y="5040"/>
              <a:chExt cx="288" cy="576"/>
            </a:xfrm>
            <a:noFill/>
          </p:grpSpPr>
          <p:sp>
            <p:nvSpPr>
              <p:cNvPr id="20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5" name="Group 1899"/>
            <p:cNvGrpSpPr>
              <a:grpSpLocks/>
            </p:cNvGrpSpPr>
            <p:nvPr/>
          </p:nvGrpSpPr>
          <p:grpSpPr bwMode="auto">
            <a:xfrm>
              <a:off x="5428494" y="3381760"/>
              <a:ext cx="77696" cy="68680"/>
              <a:chOff x="240" y="5040"/>
              <a:chExt cx="288" cy="576"/>
            </a:xfrm>
            <a:noFill/>
          </p:grpSpPr>
          <p:sp>
            <p:nvSpPr>
              <p:cNvPr id="20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6" name="Group 1899"/>
            <p:cNvGrpSpPr>
              <a:grpSpLocks/>
            </p:cNvGrpSpPr>
            <p:nvPr/>
          </p:nvGrpSpPr>
          <p:grpSpPr bwMode="auto">
            <a:xfrm>
              <a:off x="6817937" y="3059479"/>
              <a:ext cx="77696" cy="68680"/>
              <a:chOff x="240" y="5040"/>
              <a:chExt cx="288" cy="576"/>
            </a:xfrm>
            <a:noFill/>
          </p:grpSpPr>
          <p:sp>
            <p:nvSpPr>
              <p:cNvPr id="20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7" name="Group 1899"/>
            <p:cNvGrpSpPr>
              <a:grpSpLocks/>
            </p:cNvGrpSpPr>
            <p:nvPr/>
          </p:nvGrpSpPr>
          <p:grpSpPr bwMode="auto">
            <a:xfrm>
              <a:off x="6817937" y="2768558"/>
              <a:ext cx="77696" cy="68680"/>
              <a:chOff x="240" y="5040"/>
              <a:chExt cx="288" cy="576"/>
            </a:xfrm>
            <a:noFill/>
          </p:grpSpPr>
          <p:sp>
            <p:nvSpPr>
              <p:cNvPr id="20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8" name="Group 1899"/>
            <p:cNvGrpSpPr>
              <a:grpSpLocks/>
            </p:cNvGrpSpPr>
            <p:nvPr/>
          </p:nvGrpSpPr>
          <p:grpSpPr bwMode="auto">
            <a:xfrm>
              <a:off x="6492949" y="3057711"/>
              <a:ext cx="77696" cy="68680"/>
              <a:chOff x="240" y="5040"/>
              <a:chExt cx="288" cy="576"/>
            </a:xfrm>
            <a:noFill/>
          </p:grpSpPr>
          <p:sp>
            <p:nvSpPr>
              <p:cNvPr id="20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89" name="Group 1899"/>
            <p:cNvGrpSpPr>
              <a:grpSpLocks/>
            </p:cNvGrpSpPr>
            <p:nvPr/>
          </p:nvGrpSpPr>
          <p:grpSpPr bwMode="auto">
            <a:xfrm>
              <a:off x="6498644" y="2833138"/>
              <a:ext cx="77696" cy="68680"/>
              <a:chOff x="240" y="5040"/>
              <a:chExt cx="288" cy="576"/>
            </a:xfrm>
            <a:noFill/>
          </p:grpSpPr>
          <p:sp>
            <p:nvSpPr>
              <p:cNvPr id="20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0" name="Group 1899"/>
            <p:cNvGrpSpPr>
              <a:grpSpLocks/>
            </p:cNvGrpSpPr>
            <p:nvPr/>
          </p:nvGrpSpPr>
          <p:grpSpPr bwMode="auto">
            <a:xfrm>
              <a:off x="5757342" y="3056741"/>
              <a:ext cx="77696" cy="68680"/>
              <a:chOff x="240" y="5040"/>
              <a:chExt cx="288" cy="576"/>
            </a:xfrm>
            <a:noFill/>
          </p:grpSpPr>
          <p:sp>
            <p:nvSpPr>
              <p:cNvPr id="20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1" name="Group 1899"/>
            <p:cNvGrpSpPr>
              <a:grpSpLocks/>
            </p:cNvGrpSpPr>
            <p:nvPr/>
          </p:nvGrpSpPr>
          <p:grpSpPr bwMode="auto">
            <a:xfrm>
              <a:off x="5763037" y="2832168"/>
              <a:ext cx="77696" cy="68680"/>
              <a:chOff x="240" y="5040"/>
              <a:chExt cx="288" cy="576"/>
            </a:xfrm>
            <a:noFill/>
          </p:grpSpPr>
          <p:sp>
            <p:nvSpPr>
              <p:cNvPr id="20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2" name="Group 1899"/>
            <p:cNvGrpSpPr>
              <a:grpSpLocks/>
            </p:cNvGrpSpPr>
            <p:nvPr/>
          </p:nvGrpSpPr>
          <p:grpSpPr bwMode="auto">
            <a:xfrm>
              <a:off x="5387893" y="3022237"/>
              <a:ext cx="77696" cy="68680"/>
              <a:chOff x="240" y="5040"/>
              <a:chExt cx="288" cy="576"/>
            </a:xfrm>
            <a:noFill/>
          </p:grpSpPr>
          <p:sp>
            <p:nvSpPr>
              <p:cNvPr id="20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3" name="Group 1899"/>
            <p:cNvGrpSpPr>
              <a:grpSpLocks/>
            </p:cNvGrpSpPr>
            <p:nvPr/>
          </p:nvGrpSpPr>
          <p:grpSpPr bwMode="auto">
            <a:xfrm>
              <a:off x="5393588" y="2814637"/>
              <a:ext cx="77696" cy="68680"/>
              <a:chOff x="240" y="5040"/>
              <a:chExt cx="288" cy="576"/>
            </a:xfrm>
            <a:noFill/>
          </p:grpSpPr>
          <p:sp>
            <p:nvSpPr>
              <p:cNvPr id="20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4" name="Group 1899"/>
            <p:cNvGrpSpPr>
              <a:grpSpLocks/>
            </p:cNvGrpSpPr>
            <p:nvPr/>
          </p:nvGrpSpPr>
          <p:grpSpPr bwMode="auto">
            <a:xfrm>
              <a:off x="6294433" y="2481575"/>
              <a:ext cx="77696" cy="68680"/>
              <a:chOff x="240" y="5040"/>
              <a:chExt cx="288" cy="576"/>
            </a:xfrm>
            <a:noFill/>
          </p:grpSpPr>
          <p:sp>
            <p:nvSpPr>
              <p:cNvPr id="20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5" name="Group 1899"/>
            <p:cNvGrpSpPr>
              <a:grpSpLocks/>
            </p:cNvGrpSpPr>
            <p:nvPr/>
          </p:nvGrpSpPr>
          <p:grpSpPr bwMode="auto">
            <a:xfrm>
              <a:off x="6291357" y="2273906"/>
              <a:ext cx="77696" cy="68680"/>
              <a:chOff x="240" y="5040"/>
              <a:chExt cx="288" cy="576"/>
            </a:xfrm>
            <a:noFill/>
          </p:grpSpPr>
          <p:sp>
            <p:nvSpPr>
              <p:cNvPr id="20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6" name="Group 1899"/>
            <p:cNvGrpSpPr>
              <a:grpSpLocks/>
            </p:cNvGrpSpPr>
            <p:nvPr/>
          </p:nvGrpSpPr>
          <p:grpSpPr bwMode="auto">
            <a:xfrm>
              <a:off x="6750545" y="2361284"/>
              <a:ext cx="77696" cy="68680"/>
              <a:chOff x="240" y="5040"/>
              <a:chExt cx="288" cy="576"/>
            </a:xfrm>
            <a:noFill/>
          </p:grpSpPr>
          <p:sp>
            <p:nvSpPr>
              <p:cNvPr id="20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7" name="Group 1899"/>
            <p:cNvGrpSpPr>
              <a:grpSpLocks/>
            </p:cNvGrpSpPr>
            <p:nvPr/>
          </p:nvGrpSpPr>
          <p:grpSpPr bwMode="auto">
            <a:xfrm>
              <a:off x="6751369" y="2200803"/>
              <a:ext cx="77696" cy="68680"/>
              <a:chOff x="240" y="5040"/>
              <a:chExt cx="288" cy="576"/>
            </a:xfrm>
            <a:noFill/>
          </p:grpSpPr>
          <p:sp>
            <p:nvSpPr>
              <p:cNvPr id="20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8" name="Group 1899"/>
            <p:cNvGrpSpPr>
              <a:grpSpLocks/>
            </p:cNvGrpSpPr>
            <p:nvPr/>
          </p:nvGrpSpPr>
          <p:grpSpPr bwMode="auto">
            <a:xfrm>
              <a:off x="5769813" y="2472059"/>
              <a:ext cx="77696" cy="68680"/>
              <a:chOff x="240" y="5040"/>
              <a:chExt cx="288" cy="576"/>
            </a:xfrm>
            <a:noFill/>
          </p:grpSpPr>
          <p:sp>
            <p:nvSpPr>
              <p:cNvPr id="20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9" name="Group 1899"/>
            <p:cNvGrpSpPr>
              <a:grpSpLocks/>
            </p:cNvGrpSpPr>
            <p:nvPr/>
          </p:nvGrpSpPr>
          <p:grpSpPr bwMode="auto">
            <a:xfrm>
              <a:off x="5770721" y="2277246"/>
              <a:ext cx="77696" cy="68680"/>
              <a:chOff x="240" y="5040"/>
              <a:chExt cx="288" cy="576"/>
            </a:xfrm>
            <a:noFill/>
          </p:grpSpPr>
          <p:sp>
            <p:nvSpPr>
              <p:cNvPr id="20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0" name="Group 1899"/>
            <p:cNvGrpSpPr>
              <a:grpSpLocks/>
            </p:cNvGrpSpPr>
            <p:nvPr/>
          </p:nvGrpSpPr>
          <p:grpSpPr bwMode="auto">
            <a:xfrm>
              <a:off x="5395711" y="2450253"/>
              <a:ext cx="77696" cy="68680"/>
              <a:chOff x="240" y="5040"/>
              <a:chExt cx="288" cy="576"/>
            </a:xfrm>
            <a:noFill/>
          </p:grpSpPr>
          <p:sp>
            <p:nvSpPr>
              <p:cNvPr id="20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1" name="Group 1899"/>
            <p:cNvGrpSpPr>
              <a:grpSpLocks/>
            </p:cNvGrpSpPr>
            <p:nvPr/>
          </p:nvGrpSpPr>
          <p:grpSpPr bwMode="auto">
            <a:xfrm>
              <a:off x="5397153" y="2250934"/>
              <a:ext cx="77696" cy="68680"/>
              <a:chOff x="240" y="5040"/>
              <a:chExt cx="288" cy="576"/>
            </a:xfrm>
            <a:noFill/>
          </p:grpSpPr>
          <p:sp>
            <p:nvSpPr>
              <p:cNvPr id="20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2" name="Group 1899"/>
            <p:cNvGrpSpPr>
              <a:grpSpLocks/>
            </p:cNvGrpSpPr>
            <p:nvPr/>
          </p:nvGrpSpPr>
          <p:grpSpPr bwMode="auto">
            <a:xfrm>
              <a:off x="5741854" y="1895329"/>
              <a:ext cx="77696" cy="68680"/>
              <a:chOff x="240" y="5040"/>
              <a:chExt cx="288" cy="576"/>
            </a:xfrm>
            <a:noFill/>
          </p:grpSpPr>
          <p:sp>
            <p:nvSpPr>
              <p:cNvPr id="20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3" name="Group 1899"/>
            <p:cNvGrpSpPr>
              <a:grpSpLocks/>
            </p:cNvGrpSpPr>
            <p:nvPr/>
          </p:nvGrpSpPr>
          <p:grpSpPr bwMode="auto">
            <a:xfrm>
              <a:off x="5745406" y="1640697"/>
              <a:ext cx="77696" cy="68680"/>
              <a:chOff x="240" y="5040"/>
              <a:chExt cx="288" cy="576"/>
            </a:xfrm>
            <a:noFill/>
          </p:grpSpPr>
          <p:sp>
            <p:nvSpPr>
              <p:cNvPr id="20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4" name="Group 1899"/>
            <p:cNvGrpSpPr>
              <a:grpSpLocks/>
            </p:cNvGrpSpPr>
            <p:nvPr/>
          </p:nvGrpSpPr>
          <p:grpSpPr bwMode="auto">
            <a:xfrm>
              <a:off x="5408329" y="1852265"/>
              <a:ext cx="77696" cy="68680"/>
              <a:chOff x="240" y="5040"/>
              <a:chExt cx="288" cy="576"/>
            </a:xfrm>
            <a:noFill/>
          </p:grpSpPr>
          <p:sp>
            <p:nvSpPr>
              <p:cNvPr id="20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5" name="Group 1899"/>
            <p:cNvGrpSpPr>
              <a:grpSpLocks/>
            </p:cNvGrpSpPr>
            <p:nvPr/>
          </p:nvGrpSpPr>
          <p:grpSpPr bwMode="auto">
            <a:xfrm>
              <a:off x="5404857" y="1618606"/>
              <a:ext cx="77696" cy="68680"/>
              <a:chOff x="240" y="5040"/>
              <a:chExt cx="288" cy="576"/>
            </a:xfrm>
            <a:noFill/>
          </p:grpSpPr>
          <p:sp>
            <p:nvSpPr>
              <p:cNvPr id="20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6" name="Group 1899"/>
            <p:cNvGrpSpPr>
              <a:grpSpLocks/>
            </p:cNvGrpSpPr>
            <p:nvPr/>
          </p:nvGrpSpPr>
          <p:grpSpPr bwMode="auto">
            <a:xfrm>
              <a:off x="6768487" y="1866145"/>
              <a:ext cx="77696" cy="68680"/>
              <a:chOff x="240" y="5040"/>
              <a:chExt cx="288" cy="576"/>
            </a:xfrm>
            <a:noFill/>
          </p:grpSpPr>
          <p:sp>
            <p:nvSpPr>
              <p:cNvPr id="201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7" name="Group 1899"/>
            <p:cNvGrpSpPr>
              <a:grpSpLocks/>
            </p:cNvGrpSpPr>
            <p:nvPr/>
          </p:nvGrpSpPr>
          <p:grpSpPr bwMode="auto">
            <a:xfrm>
              <a:off x="6772040" y="1611513"/>
              <a:ext cx="77696" cy="68680"/>
              <a:chOff x="240" y="5040"/>
              <a:chExt cx="288" cy="576"/>
            </a:xfrm>
            <a:noFill/>
          </p:grpSpPr>
          <p:sp>
            <p:nvSpPr>
              <p:cNvPr id="201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8" name="Group 1899"/>
            <p:cNvGrpSpPr>
              <a:grpSpLocks/>
            </p:cNvGrpSpPr>
            <p:nvPr/>
          </p:nvGrpSpPr>
          <p:grpSpPr bwMode="auto">
            <a:xfrm>
              <a:off x="6575584" y="1891697"/>
              <a:ext cx="77696" cy="68680"/>
              <a:chOff x="240" y="5040"/>
              <a:chExt cx="288" cy="576"/>
            </a:xfrm>
            <a:noFill/>
          </p:grpSpPr>
          <p:sp>
            <p:nvSpPr>
              <p:cNvPr id="201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9" name="Group 1899"/>
            <p:cNvGrpSpPr>
              <a:grpSpLocks/>
            </p:cNvGrpSpPr>
            <p:nvPr/>
          </p:nvGrpSpPr>
          <p:grpSpPr bwMode="auto">
            <a:xfrm>
              <a:off x="6572053" y="1635419"/>
              <a:ext cx="77696" cy="68680"/>
              <a:chOff x="240" y="5040"/>
              <a:chExt cx="288" cy="576"/>
            </a:xfrm>
            <a:noFill/>
          </p:grpSpPr>
          <p:sp>
            <p:nvSpPr>
              <p:cNvPr id="201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3583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pc="-10" dirty="0" smtClean="0"/>
              <a:t>VINILO </a:t>
            </a:r>
            <a:r>
              <a:rPr spc="-25" dirty="0"/>
              <a:t>PASILLO </a:t>
            </a:r>
            <a:r>
              <a:rPr spc="-10" dirty="0"/>
              <a:t>RODANTE </a:t>
            </a:r>
            <a:r>
              <a:rPr spc="-5" dirty="0"/>
              <a:t>DOBLE CARA </a:t>
            </a:r>
            <a:r>
              <a:rPr dirty="0"/>
              <a:t>(2,50 X</a:t>
            </a:r>
            <a:r>
              <a:rPr spc="10" dirty="0"/>
              <a:t> </a:t>
            </a:r>
            <a:r>
              <a:rPr dirty="0" smtClean="0"/>
              <a:t>1,14</a:t>
            </a:r>
            <a:r>
              <a:rPr lang="es-ES" dirty="0" smtClean="0"/>
              <a:t> </a:t>
            </a:r>
            <a:r>
              <a:rPr dirty="0" smtClean="0"/>
              <a:t>M</a:t>
            </a:r>
            <a:r>
              <a:rPr lang="es-ES" dirty="0" smtClean="0"/>
              <a:t>.</a:t>
            </a:r>
            <a:r>
              <a:rPr dirty="0" smtClean="0"/>
              <a:t>)</a:t>
            </a:r>
            <a:endParaRPr dirty="0"/>
          </a:p>
        </p:txBody>
      </p:sp>
      <p:sp>
        <p:nvSpPr>
          <p:cNvPr id="11" name="object 11"/>
          <p:cNvSpPr txBox="1"/>
          <p:nvPr/>
        </p:nvSpPr>
        <p:spPr>
          <a:xfrm>
            <a:off x="8441943" y="6414846"/>
            <a:ext cx="318770" cy="248920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177800" algn="l" fontAlgn="auto">
              <a:spcBef>
                <a:spcPts val="610"/>
              </a:spcBef>
              <a:spcAft>
                <a:spcPts val="0"/>
              </a:spcAft>
            </a:pPr>
            <a:fld id="{81D60167-4931-47E6-BA6A-407CBD079E47}" type="slidenum"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pPr marL="177800" algn="l" fontAlgn="auto">
                <a:spcBef>
                  <a:spcPts val="610"/>
                </a:spcBef>
                <a:spcAft>
                  <a:spcPts val="0"/>
                </a:spcAft>
              </a:pPr>
              <a:t>86</a:t>
            </a:fld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pSp>
        <p:nvGrpSpPr>
          <p:cNvPr id="1441" name="1440 Grupo"/>
          <p:cNvGrpSpPr/>
          <p:nvPr/>
        </p:nvGrpSpPr>
        <p:grpSpPr>
          <a:xfrm>
            <a:off x="4700751" y="1100834"/>
            <a:ext cx="3942630" cy="5071366"/>
            <a:chOff x="4700751" y="1100834"/>
            <a:chExt cx="3942630" cy="4920454"/>
          </a:xfrm>
        </p:grpSpPr>
        <p:sp>
          <p:nvSpPr>
            <p:cNvPr id="1442" name="Line 2527"/>
            <p:cNvSpPr>
              <a:spLocks noChangeShapeType="1"/>
            </p:cNvSpPr>
            <p:nvPr/>
          </p:nvSpPr>
          <p:spPr bwMode="auto">
            <a:xfrm>
              <a:off x="4969330" y="5851430"/>
              <a:ext cx="119536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3" name="Line 2531"/>
            <p:cNvSpPr>
              <a:spLocks noChangeShapeType="1"/>
            </p:cNvSpPr>
            <p:nvPr/>
          </p:nvSpPr>
          <p:spPr bwMode="auto">
            <a:xfrm flipH="1" flipV="1">
              <a:off x="4712099" y="5564118"/>
              <a:ext cx="257231" cy="2873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4" name="Rectangle 3271"/>
            <p:cNvSpPr>
              <a:spLocks noChangeArrowheads="1"/>
            </p:cNvSpPr>
            <p:nvPr/>
          </p:nvSpPr>
          <p:spPr bwMode="auto">
            <a:xfrm>
              <a:off x="5869638" y="5892991"/>
              <a:ext cx="183466" cy="6324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defTabSz="936625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445" name="Rectangle 3272"/>
            <p:cNvSpPr>
              <a:spLocks noChangeArrowheads="1"/>
            </p:cNvSpPr>
            <p:nvPr/>
          </p:nvSpPr>
          <p:spPr bwMode="auto">
            <a:xfrm>
              <a:off x="5569851" y="5892991"/>
              <a:ext cx="183466" cy="6324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46" name="Rectangle 3273"/>
            <p:cNvSpPr>
              <a:spLocks noChangeArrowheads="1"/>
            </p:cNvSpPr>
            <p:nvPr/>
          </p:nvSpPr>
          <p:spPr bwMode="auto">
            <a:xfrm>
              <a:off x="5269117" y="5892991"/>
              <a:ext cx="183466" cy="6324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V7</a:t>
              </a:r>
            </a:p>
          </p:txBody>
        </p:sp>
        <p:sp>
          <p:nvSpPr>
            <p:cNvPr id="1447" name="Text Box 3276"/>
            <p:cNvSpPr txBox="1">
              <a:spLocks noChangeArrowheads="1"/>
            </p:cNvSpPr>
            <p:nvPr/>
          </p:nvSpPr>
          <p:spPr bwMode="auto">
            <a:xfrm>
              <a:off x="5569851" y="5863176"/>
              <a:ext cx="201435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5</a:t>
              </a:r>
            </a:p>
          </p:txBody>
        </p:sp>
        <p:sp>
          <p:nvSpPr>
            <p:cNvPr id="1448" name="Text Box 3277"/>
            <p:cNvSpPr txBox="1">
              <a:spLocks noChangeArrowheads="1"/>
            </p:cNvSpPr>
            <p:nvPr/>
          </p:nvSpPr>
          <p:spPr bwMode="auto">
            <a:xfrm>
              <a:off x="5860181" y="5865886"/>
              <a:ext cx="201434" cy="1219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3</a:t>
              </a:r>
            </a:p>
          </p:txBody>
        </p:sp>
        <p:sp>
          <p:nvSpPr>
            <p:cNvPr id="1449" name="Rectangle 3279"/>
            <p:cNvSpPr>
              <a:spLocks noChangeArrowheads="1"/>
            </p:cNvSpPr>
            <p:nvPr/>
          </p:nvSpPr>
          <p:spPr bwMode="auto">
            <a:xfrm rot="18686630">
              <a:off x="6115832" y="5824655"/>
              <a:ext cx="175279" cy="661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0" name="Text Box 3280"/>
            <p:cNvSpPr txBox="1">
              <a:spLocks noChangeArrowheads="1"/>
            </p:cNvSpPr>
            <p:nvPr/>
          </p:nvSpPr>
          <p:spPr bwMode="auto">
            <a:xfrm rot="18746806">
              <a:off x="6109612" y="5800696"/>
              <a:ext cx="192446" cy="1276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1</a:t>
              </a:r>
            </a:p>
          </p:txBody>
        </p:sp>
        <p:sp>
          <p:nvSpPr>
            <p:cNvPr id="1451" name="Line 2135"/>
            <p:cNvSpPr>
              <a:spLocks noChangeShapeType="1"/>
            </p:cNvSpPr>
            <p:nvPr/>
          </p:nvSpPr>
          <p:spPr bwMode="auto">
            <a:xfrm>
              <a:off x="6558109" y="5433111"/>
              <a:ext cx="0" cy="4454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2" name="Line 2136"/>
            <p:cNvSpPr>
              <a:spLocks noChangeShapeType="1"/>
            </p:cNvSpPr>
            <p:nvPr/>
          </p:nvSpPr>
          <p:spPr bwMode="auto">
            <a:xfrm>
              <a:off x="6558109" y="5878535"/>
              <a:ext cx="119536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3" name="Line 2137"/>
            <p:cNvSpPr>
              <a:spLocks noChangeShapeType="1"/>
            </p:cNvSpPr>
            <p:nvPr/>
          </p:nvSpPr>
          <p:spPr bwMode="auto">
            <a:xfrm flipV="1">
              <a:off x="7753476" y="5612003"/>
              <a:ext cx="306407" cy="2665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4" name="Rectangle 2151"/>
            <p:cNvSpPr>
              <a:spLocks noChangeArrowheads="1"/>
            </p:cNvSpPr>
            <p:nvPr/>
          </p:nvSpPr>
          <p:spPr bwMode="auto">
            <a:xfrm>
              <a:off x="6711313" y="5849623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5" name="Rectangle 2157"/>
            <p:cNvSpPr>
              <a:spLocks noChangeArrowheads="1"/>
            </p:cNvSpPr>
            <p:nvPr/>
          </p:nvSpPr>
          <p:spPr bwMode="auto">
            <a:xfrm>
              <a:off x="7080136" y="5849623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6" name="Rectangle 2164"/>
            <p:cNvSpPr>
              <a:spLocks noChangeArrowheads="1"/>
            </p:cNvSpPr>
            <p:nvPr/>
          </p:nvSpPr>
          <p:spPr bwMode="auto">
            <a:xfrm>
              <a:off x="6896670" y="5849623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7" name="Rectangle 2167"/>
            <p:cNvSpPr>
              <a:spLocks noChangeArrowheads="1"/>
            </p:cNvSpPr>
            <p:nvPr/>
          </p:nvSpPr>
          <p:spPr bwMode="auto">
            <a:xfrm>
              <a:off x="7293865" y="5849623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8" name="Rectangle 2170"/>
            <p:cNvSpPr>
              <a:spLocks noChangeArrowheads="1"/>
            </p:cNvSpPr>
            <p:nvPr/>
          </p:nvSpPr>
          <p:spPr bwMode="auto">
            <a:xfrm>
              <a:off x="7509485" y="5849623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59" name="Rectangle 2173"/>
            <p:cNvSpPr>
              <a:spLocks noChangeArrowheads="1"/>
            </p:cNvSpPr>
            <p:nvPr/>
          </p:nvSpPr>
          <p:spPr bwMode="auto">
            <a:xfrm>
              <a:off x="7692951" y="5849623"/>
              <a:ext cx="30262" cy="2891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0" name="Rectangle 2308"/>
            <p:cNvSpPr>
              <a:spLocks noChangeArrowheads="1"/>
            </p:cNvSpPr>
            <p:nvPr/>
          </p:nvSpPr>
          <p:spPr bwMode="auto">
            <a:xfrm>
              <a:off x="6711313" y="5819808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1" name="Rectangle 2309"/>
            <p:cNvSpPr>
              <a:spLocks noChangeArrowheads="1"/>
            </p:cNvSpPr>
            <p:nvPr/>
          </p:nvSpPr>
          <p:spPr bwMode="auto">
            <a:xfrm>
              <a:off x="7080136" y="5819808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2" name="Rectangle 2310"/>
            <p:cNvSpPr>
              <a:spLocks noChangeArrowheads="1"/>
            </p:cNvSpPr>
            <p:nvPr/>
          </p:nvSpPr>
          <p:spPr bwMode="auto">
            <a:xfrm>
              <a:off x="6896670" y="5819808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3" name="Rectangle 2311"/>
            <p:cNvSpPr>
              <a:spLocks noChangeArrowheads="1"/>
            </p:cNvSpPr>
            <p:nvPr/>
          </p:nvSpPr>
          <p:spPr bwMode="auto">
            <a:xfrm>
              <a:off x="7293865" y="5819808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4" name="Rectangle 2312"/>
            <p:cNvSpPr>
              <a:spLocks noChangeArrowheads="1"/>
            </p:cNvSpPr>
            <p:nvPr/>
          </p:nvSpPr>
          <p:spPr bwMode="auto">
            <a:xfrm>
              <a:off x="7509485" y="5819808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5" name="Rectangle 2313"/>
            <p:cNvSpPr>
              <a:spLocks noChangeArrowheads="1"/>
            </p:cNvSpPr>
            <p:nvPr/>
          </p:nvSpPr>
          <p:spPr bwMode="auto">
            <a:xfrm>
              <a:off x="7692951" y="5819808"/>
              <a:ext cx="30262" cy="2981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6" name="Rectangle 3268"/>
            <p:cNvSpPr>
              <a:spLocks noChangeArrowheads="1"/>
            </p:cNvSpPr>
            <p:nvPr/>
          </p:nvSpPr>
          <p:spPr bwMode="auto">
            <a:xfrm rot="2770149">
              <a:off x="6722972" y="5900549"/>
              <a:ext cx="175279" cy="661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V4</a:t>
              </a:r>
            </a:p>
          </p:txBody>
        </p:sp>
        <p:sp>
          <p:nvSpPr>
            <p:cNvPr id="1467" name="Rectangle 3269"/>
            <p:cNvSpPr>
              <a:spLocks noChangeArrowheads="1"/>
            </p:cNvSpPr>
            <p:nvPr/>
          </p:nvSpPr>
          <p:spPr bwMode="auto">
            <a:xfrm>
              <a:off x="7038526" y="5902026"/>
              <a:ext cx="225077" cy="6324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68" name="Rectangle 3270"/>
            <p:cNvSpPr>
              <a:spLocks noChangeArrowheads="1"/>
            </p:cNvSpPr>
            <p:nvPr/>
          </p:nvSpPr>
          <p:spPr bwMode="auto">
            <a:xfrm>
              <a:off x="7403566" y="5902026"/>
              <a:ext cx="183466" cy="63245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srgbClr val="8064A2"/>
                </a:solidFill>
                <a:latin typeface="Calibri"/>
              </a:endParaRPr>
            </a:p>
          </p:txBody>
        </p:sp>
        <p:sp>
          <p:nvSpPr>
            <p:cNvPr id="1469" name="Text Box 3282"/>
            <p:cNvSpPr txBox="1">
              <a:spLocks noChangeArrowheads="1"/>
            </p:cNvSpPr>
            <p:nvPr/>
          </p:nvSpPr>
          <p:spPr bwMode="auto">
            <a:xfrm>
              <a:off x="7044200" y="5872211"/>
              <a:ext cx="202380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6</a:t>
              </a:r>
            </a:p>
          </p:txBody>
        </p:sp>
        <p:sp>
          <p:nvSpPr>
            <p:cNvPr id="1470" name="Text Box 3283"/>
            <p:cNvSpPr txBox="1">
              <a:spLocks noChangeArrowheads="1"/>
            </p:cNvSpPr>
            <p:nvPr/>
          </p:nvSpPr>
          <p:spPr bwMode="auto">
            <a:xfrm>
              <a:off x="7392218" y="5872211"/>
              <a:ext cx="201434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8</a:t>
              </a:r>
            </a:p>
          </p:txBody>
        </p:sp>
        <p:sp>
          <p:nvSpPr>
            <p:cNvPr id="1471" name="Rectangle 3284"/>
            <p:cNvSpPr>
              <a:spLocks noChangeArrowheads="1"/>
            </p:cNvSpPr>
            <p:nvPr/>
          </p:nvSpPr>
          <p:spPr bwMode="auto">
            <a:xfrm rot="3224420">
              <a:off x="6407108" y="5833690"/>
              <a:ext cx="175279" cy="66199"/>
            </a:xfrm>
            <a:prstGeom prst="rect">
              <a:avLst/>
            </a:prstGeom>
            <a:solidFill>
              <a:schemeClr val="tx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2" name="Text Box 3285"/>
            <p:cNvSpPr txBox="1">
              <a:spLocks noChangeArrowheads="1"/>
            </p:cNvSpPr>
            <p:nvPr/>
          </p:nvSpPr>
          <p:spPr bwMode="auto">
            <a:xfrm rot="3349338">
              <a:off x="6407036" y="5802030"/>
              <a:ext cx="192446" cy="1286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white"/>
                  </a:solidFill>
                </a:rPr>
                <a:t>V 2</a:t>
              </a:r>
            </a:p>
          </p:txBody>
        </p:sp>
        <p:sp>
          <p:nvSpPr>
            <p:cNvPr id="1473" name="Rectangle 1465"/>
            <p:cNvSpPr>
              <a:spLocks noChangeArrowheads="1"/>
            </p:cNvSpPr>
            <p:nvPr/>
          </p:nvSpPr>
          <p:spPr bwMode="auto">
            <a:xfrm>
              <a:off x="5941512" y="1473075"/>
              <a:ext cx="366932" cy="1183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4" name="Rectangle 1466"/>
            <p:cNvSpPr>
              <a:spLocks noChangeArrowheads="1"/>
            </p:cNvSpPr>
            <p:nvPr/>
          </p:nvSpPr>
          <p:spPr bwMode="auto">
            <a:xfrm>
              <a:off x="5493249" y="1100834"/>
              <a:ext cx="1329657" cy="37224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5" name="Rectangle 1468"/>
            <p:cNvSpPr>
              <a:spLocks noChangeArrowheads="1"/>
            </p:cNvSpPr>
            <p:nvPr/>
          </p:nvSpPr>
          <p:spPr bwMode="auto">
            <a:xfrm>
              <a:off x="4731013" y="1473075"/>
              <a:ext cx="534321" cy="565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6" name="Rectangle 1469"/>
            <p:cNvSpPr>
              <a:spLocks noChangeArrowheads="1"/>
            </p:cNvSpPr>
            <p:nvPr/>
          </p:nvSpPr>
          <p:spPr bwMode="auto">
            <a:xfrm>
              <a:off x="4731013" y="2157024"/>
              <a:ext cx="534321" cy="504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7" name="Rectangle 1470"/>
            <p:cNvSpPr>
              <a:spLocks noChangeArrowheads="1"/>
            </p:cNvSpPr>
            <p:nvPr/>
          </p:nvSpPr>
          <p:spPr bwMode="auto">
            <a:xfrm>
              <a:off x="4792484" y="2721711"/>
              <a:ext cx="460557" cy="5014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8" name="Rectangle 1471"/>
            <p:cNvSpPr>
              <a:spLocks noChangeArrowheads="1"/>
            </p:cNvSpPr>
            <p:nvPr/>
          </p:nvSpPr>
          <p:spPr bwMode="auto">
            <a:xfrm>
              <a:off x="4731013" y="3316213"/>
              <a:ext cx="539050" cy="47253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79" name="Rectangle 1472"/>
            <p:cNvSpPr>
              <a:spLocks noChangeArrowheads="1"/>
            </p:cNvSpPr>
            <p:nvPr/>
          </p:nvSpPr>
          <p:spPr bwMode="auto">
            <a:xfrm>
              <a:off x="4762221" y="3941434"/>
              <a:ext cx="446371" cy="3397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0" name="Rectangle 1473"/>
            <p:cNvSpPr>
              <a:spLocks noChangeArrowheads="1"/>
            </p:cNvSpPr>
            <p:nvPr/>
          </p:nvSpPr>
          <p:spPr bwMode="auto">
            <a:xfrm>
              <a:off x="5621864" y="3990223"/>
              <a:ext cx="1029869" cy="41922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1" name="Rectangle 1474"/>
            <p:cNvSpPr>
              <a:spLocks noChangeArrowheads="1"/>
            </p:cNvSpPr>
            <p:nvPr/>
          </p:nvSpPr>
          <p:spPr bwMode="auto">
            <a:xfrm>
              <a:off x="7041362" y="3970346"/>
              <a:ext cx="478525" cy="3397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2" name="Rectangle 1475"/>
            <p:cNvSpPr>
              <a:spLocks noChangeArrowheads="1"/>
            </p:cNvSpPr>
            <p:nvPr/>
          </p:nvSpPr>
          <p:spPr bwMode="auto">
            <a:xfrm>
              <a:off x="6968544" y="3316213"/>
              <a:ext cx="609977" cy="502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3" name="Rectangle 1476"/>
            <p:cNvSpPr>
              <a:spLocks noChangeArrowheads="1"/>
            </p:cNvSpPr>
            <p:nvPr/>
          </p:nvSpPr>
          <p:spPr bwMode="auto">
            <a:xfrm>
              <a:off x="7060276" y="2721711"/>
              <a:ext cx="528648" cy="53487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4" name="Rectangle 1477"/>
            <p:cNvSpPr>
              <a:spLocks noChangeArrowheads="1"/>
            </p:cNvSpPr>
            <p:nvPr/>
          </p:nvSpPr>
          <p:spPr bwMode="auto">
            <a:xfrm>
              <a:off x="6968544" y="2157024"/>
              <a:ext cx="612815" cy="5041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5" name="Rectangle 1478"/>
            <p:cNvSpPr>
              <a:spLocks noChangeArrowheads="1"/>
            </p:cNvSpPr>
            <p:nvPr/>
          </p:nvSpPr>
          <p:spPr bwMode="auto">
            <a:xfrm>
              <a:off x="6968544" y="1502891"/>
              <a:ext cx="612815" cy="5655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6" name="Oval 1479"/>
            <p:cNvSpPr>
              <a:spLocks noChangeArrowheads="1"/>
            </p:cNvSpPr>
            <p:nvPr/>
          </p:nvSpPr>
          <p:spPr bwMode="auto">
            <a:xfrm flipV="1">
              <a:off x="5926380" y="4133879"/>
              <a:ext cx="382063" cy="14365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487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4823692" y="3970346"/>
              <a:ext cx="136181" cy="26833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488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274951" y="4000162"/>
              <a:ext cx="135235" cy="268339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489" name="WordArt 1482"/>
            <p:cNvSpPr>
              <a:spLocks noChangeArrowheads="1" noChangeShapeType="1" noTextEdit="1"/>
            </p:cNvSpPr>
            <p:nvPr/>
          </p:nvSpPr>
          <p:spPr bwMode="auto">
            <a:xfrm>
              <a:off x="4919208" y="3421019"/>
              <a:ext cx="135236" cy="2665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490" name="WordArt 1483"/>
            <p:cNvSpPr>
              <a:spLocks noChangeArrowheads="1" noChangeShapeType="1" noTextEdit="1"/>
            </p:cNvSpPr>
            <p:nvPr/>
          </p:nvSpPr>
          <p:spPr bwMode="auto">
            <a:xfrm>
              <a:off x="7138770" y="3421019"/>
              <a:ext cx="136181" cy="2665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491" name="WordArt 1484"/>
            <p:cNvSpPr>
              <a:spLocks noChangeArrowheads="1" noChangeShapeType="1" noTextEdit="1"/>
            </p:cNvSpPr>
            <p:nvPr/>
          </p:nvSpPr>
          <p:spPr bwMode="auto">
            <a:xfrm>
              <a:off x="4915425" y="2811157"/>
              <a:ext cx="137127" cy="2674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492" name="WordArt 1485"/>
            <p:cNvSpPr>
              <a:spLocks noChangeArrowheads="1" noChangeShapeType="1" noTextEdit="1"/>
            </p:cNvSpPr>
            <p:nvPr/>
          </p:nvSpPr>
          <p:spPr bwMode="auto">
            <a:xfrm>
              <a:off x="7274951" y="2870788"/>
              <a:ext cx="136181" cy="2674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493" name="WordArt 1486"/>
            <p:cNvSpPr>
              <a:spLocks noChangeArrowheads="1" noChangeShapeType="1" noTextEdit="1"/>
            </p:cNvSpPr>
            <p:nvPr/>
          </p:nvSpPr>
          <p:spPr bwMode="auto">
            <a:xfrm>
              <a:off x="4950416" y="2290742"/>
              <a:ext cx="137126" cy="2665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494" name="WordArt 1487"/>
            <p:cNvSpPr>
              <a:spLocks noChangeArrowheads="1" noChangeShapeType="1" noTextEdit="1"/>
            </p:cNvSpPr>
            <p:nvPr/>
          </p:nvSpPr>
          <p:spPr bwMode="auto">
            <a:xfrm>
              <a:off x="7170924" y="2290742"/>
              <a:ext cx="136181" cy="2665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495" name="WordArt 1488"/>
            <p:cNvSpPr>
              <a:spLocks noChangeArrowheads="1" noChangeShapeType="1" noTextEdit="1"/>
            </p:cNvSpPr>
            <p:nvPr/>
          </p:nvSpPr>
          <p:spPr bwMode="auto">
            <a:xfrm>
              <a:off x="4919208" y="1635705"/>
              <a:ext cx="135236" cy="26743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496" name="WordArt 1489"/>
            <p:cNvSpPr>
              <a:spLocks noChangeArrowheads="1" noChangeShapeType="1" noTextEdit="1"/>
            </p:cNvSpPr>
            <p:nvPr/>
          </p:nvSpPr>
          <p:spPr bwMode="auto">
            <a:xfrm>
              <a:off x="7243743" y="1621249"/>
              <a:ext cx="273308" cy="26653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497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5948131" y="4329035"/>
              <a:ext cx="345181" cy="578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1498" name="WordArt 1491"/>
            <p:cNvSpPr>
              <a:spLocks noChangeArrowheads="1" noChangeShapeType="1" noTextEdit="1"/>
            </p:cNvSpPr>
            <p:nvPr/>
          </p:nvSpPr>
          <p:spPr bwMode="auto">
            <a:xfrm>
              <a:off x="5882878" y="1412541"/>
              <a:ext cx="468122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NORTE</a:t>
              </a:r>
            </a:p>
          </p:txBody>
        </p:sp>
        <p:sp>
          <p:nvSpPr>
            <p:cNvPr id="1499" name="Oval 1492"/>
            <p:cNvSpPr>
              <a:spLocks noChangeArrowheads="1"/>
            </p:cNvSpPr>
            <p:nvPr/>
          </p:nvSpPr>
          <p:spPr bwMode="auto">
            <a:xfrm>
              <a:off x="6051213" y="1203833"/>
              <a:ext cx="160769" cy="120166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0" name="AutoShape 1493"/>
            <p:cNvSpPr>
              <a:spLocks noChangeArrowheads="1"/>
            </p:cNvSpPr>
            <p:nvPr/>
          </p:nvSpPr>
          <p:spPr bwMode="auto">
            <a:xfrm rot="10800000">
              <a:off x="6361403" y="1294183"/>
              <a:ext cx="50122" cy="63245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1" name="AutoShape 1494"/>
            <p:cNvSpPr>
              <a:spLocks noChangeArrowheads="1"/>
            </p:cNvSpPr>
            <p:nvPr/>
          </p:nvSpPr>
          <p:spPr bwMode="auto">
            <a:xfrm rot="10800000">
              <a:off x="6329249" y="1323998"/>
              <a:ext cx="50122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2" name="AutoShape 1495"/>
            <p:cNvSpPr>
              <a:spLocks noChangeArrowheads="1"/>
            </p:cNvSpPr>
            <p:nvPr/>
          </p:nvSpPr>
          <p:spPr bwMode="auto">
            <a:xfrm rot="16200000">
              <a:off x="6371506" y="1193730"/>
              <a:ext cx="47886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3" name="AutoShape 1496"/>
            <p:cNvSpPr>
              <a:spLocks noChangeArrowheads="1"/>
            </p:cNvSpPr>
            <p:nvPr/>
          </p:nvSpPr>
          <p:spPr bwMode="auto">
            <a:xfrm rot="16200000">
              <a:off x="6338879" y="1224922"/>
              <a:ext cx="47886" cy="671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4" name="AutoShape 1501"/>
            <p:cNvSpPr>
              <a:spLocks noChangeArrowheads="1"/>
            </p:cNvSpPr>
            <p:nvPr/>
          </p:nvSpPr>
          <p:spPr bwMode="auto">
            <a:xfrm rot="16200000">
              <a:off x="6365831" y="1090732"/>
              <a:ext cx="47886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5" name="AutoShape 1502"/>
            <p:cNvSpPr>
              <a:spLocks noChangeArrowheads="1"/>
            </p:cNvSpPr>
            <p:nvPr/>
          </p:nvSpPr>
          <p:spPr bwMode="auto">
            <a:xfrm rot="16200000">
              <a:off x="6339782" y="1121020"/>
              <a:ext cx="46079" cy="67145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6" name="AutoShape 1503"/>
            <p:cNvSpPr>
              <a:spLocks noChangeArrowheads="1"/>
            </p:cNvSpPr>
            <p:nvPr/>
          </p:nvSpPr>
          <p:spPr bwMode="auto">
            <a:xfrm rot="16200000">
              <a:off x="5877849" y="1090732"/>
              <a:ext cx="47886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7" name="AutoShape 1504"/>
            <p:cNvSpPr>
              <a:spLocks noChangeArrowheads="1"/>
            </p:cNvSpPr>
            <p:nvPr/>
          </p:nvSpPr>
          <p:spPr bwMode="auto">
            <a:xfrm rot="16200000">
              <a:off x="5846126" y="1120074"/>
              <a:ext cx="46079" cy="69037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8" name="AutoShape 1505"/>
            <p:cNvSpPr>
              <a:spLocks noChangeArrowheads="1"/>
            </p:cNvSpPr>
            <p:nvPr/>
          </p:nvSpPr>
          <p:spPr bwMode="auto">
            <a:xfrm rot="16200000">
              <a:off x="5877849" y="1193730"/>
              <a:ext cx="47886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09" name="AutoShape 1506"/>
            <p:cNvSpPr>
              <a:spLocks noChangeArrowheads="1"/>
            </p:cNvSpPr>
            <p:nvPr/>
          </p:nvSpPr>
          <p:spPr bwMode="auto">
            <a:xfrm rot="16200000">
              <a:off x="5845222" y="1223976"/>
              <a:ext cx="47886" cy="690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0" name="AutoShape 1507"/>
            <p:cNvSpPr>
              <a:spLocks noChangeArrowheads="1"/>
            </p:cNvSpPr>
            <p:nvPr/>
          </p:nvSpPr>
          <p:spPr bwMode="auto">
            <a:xfrm rot="16200000">
              <a:off x="6379523" y="1639607"/>
              <a:ext cx="46982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1" name="AutoShape 1508"/>
            <p:cNvSpPr>
              <a:spLocks noChangeArrowheads="1"/>
            </p:cNvSpPr>
            <p:nvPr/>
          </p:nvSpPr>
          <p:spPr bwMode="auto">
            <a:xfrm rot="16200000">
              <a:off x="6345971" y="1669875"/>
              <a:ext cx="47885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2" name="AutoShape 1509"/>
            <p:cNvSpPr>
              <a:spLocks noChangeArrowheads="1"/>
            </p:cNvSpPr>
            <p:nvPr/>
          </p:nvSpPr>
          <p:spPr bwMode="auto">
            <a:xfrm rot="16200000">
              <a:off x="6523763" y="2204746"/>
              <a:ext cx="47885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3" name="AutoShape 1510"/>
            <p:cNvSpPr>
              <a:spLocks noChangeArrowheads="1"/>
            </p:cNvSpPr>
            <p:nvPr/>
          </p:nvSpPr>
          <p:spPr bwMode="auto">
            <a:xfrm rot="16200000">
              <a:off x="6490664" y="2235465"/>
              <a:ext cx="47885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4" name="AutoShape 1511"/>
            <p:cNvSpPr>
              <a:spLocks noChangeArrowheads="1"/>
            </p:cNvSpPr>
            <p:nvPr/>
          </p:nvSpPr>
          <p:spPr bwMode="auto">
            <a:xfrm rot="16200000">
              <a:off x="6524215" y="2323556"/>
              <a:ext cx="46982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5" name="AutoShape 1512"/>
            <p:cNvSpPr>
              <a:spLocks noChangeArrowheads="1"/>
            </p:cNvSpPr>
            <p:nvPr/>
          </p:nvSpPr>
          <p:spPr bwMode="auto">
            <a:xfrm rot="16200000">
              <a:off x="6490664" y="2353823"/>
              <a:ext cx="47886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6" name="AutoShape 1513"/>
            <p:cNvSpPr>
              <a:spLocks noChangeArrowheads="1"/>
            </p:cNvSpPr>
            <p:nvPr/>
          </p:nvSpPr>
          <p:spPr bwMode="auto">
            <a:xfrm rot="16200000">
              <a:off x="6765369" y="2859330"/>
              <a:ext cx="46982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7" name="AutoShape 1514"/>
            <p:cNvSpPr>
              <a:spLocks noChangeArrowheads="1"/>
            </p:cNvSpPr>
            <p:nvPr/>
          </p:nvSpPr>
          <p:spPr bwMode="auto">
            <a:xfrm rot="16200000">
              <a:off x="6732291" y="2889125"/>
              <a:ext cx="47885" cy="690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8" name="AutoShape 1515"/>
            <p:cNvSpPr>
              <a:spLocks noChangeArrowheads="1"/>
            </p:cNvSpPr>
            <p:nvPr/>
          </p:nvSpPr>
          <p:spPr bwMode="auto">
            <a:xfrm rot="16200000">
              <a:off x="6765369" y="2978592"/>
              <a:ext cx="46982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19" name="AutoShape 1516"/>
            <p:cNvSpPr>
              <a:spLocks noChangeArrowheads="1"/>
            </p:cNvSpPr>
            <p:nvPr/>
          </p:nvSpPr>
          <p:spPr bwMode="auto">
            <a:xfrm rot="16200000">
              <a:off x="6732291" y="3008387"/>
              <a:ext cx="47885" cy="69037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0" name="AutoShape 1517"/>
            <p:cNvSpPr>
              <a:spLocks noChangeArrowheads="1"/>
            </p:cNvSpPr>
            <p:nvPr/>
          </p:nvSpPr>
          <p:spPr bwMode="auto">
            <a:xfrm rot="16200000">
              <a:off x="6318998" y="3608331"/>
              <a:ext cx="46982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1" name="AutoShape 1518"/>
            <p:cNvSpPr>
              <a:spLocks noChangeArrowheads="1"/>
            </p:cNvSpPr>
            <p:nvPr/>
          </p:nvSpPr>
          <p:spPr bwMode="auto">
            <a:xfrm rot="16200000">
              <a:off x="6285446" y="3638598"/>
              <a:ext cx="47886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2" name="AutoShape 1519"/>
            <p:cNvSpPr>
              <a:spLocks noChangeArrowheads="1"/>
            </p:cNvSpPr>
            <p:nvPr/>
          </p:nvSpPr>
          <p:spPr bwMode="auto">
            <a:xfrm rot="16200000">
              <a:off x="6318546" y="3488617"/>
              <a:ext cx="47886" cy="68091"/>
            </a:xfrm>
            <a:prstGeom prst="flowChartDocumen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3" name="AutoShape 1520"/>
            <p:cNvSpPr>
              <a:spLocks noChangeArrowheads="1"/>
            </p:cNvSpPr>
            <p:nvPr/>
          </p:nvSpPr>
          <p:spPr bwMode="auto">
            <a:xfrm rot="16200000">
              <a:off x="6285446" y="3519336"/>
              <a:ext cx="47886" cy="6809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4" name="AutoShape 1521"/>
            <p:cNvSpPr>
              <a:spLocks noChangeArrowheads="1"/>
            </p:cNvSpPr>
            <p:nvPr/>
          </p:nvSpPr>
          <p:spPr bwMode="auto">
            <a:xfrm rot="10800000">
              <a:off x="5835593" y="1294183"/>
              <a:ext cx="51068" cy="632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5" name="AutoShape 1522"/>
            <p:cNvSpPr>
              <a:spLocks noChangeArrowheads="1"/>
            </p:cNvSpPr>
            <p:nvPr/>
          </p:nvSpPr>
          <p:spPr bwMode="auto">
            <a:xfrm rot="10800000">
              <a:off x="5815733" y="1323998"/>
              <a:ext cx="50122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6" name="AutoShape 1527"/>
            <p:cNvSpPr>
              <a:spLocks noChangeArrowheads="1"/>
            </p:cNvSpPr>
            <p:nvPr/>
          </p:nvSpPr>
          <p:spPr bwMode="auto">
            <a:xfrm rot="10800000">
              <a:off x="6510824" y="2484091"/>
              <a:ext cx="51068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7" name="AutoShape 1528"/>
            <p:cNvSpPr>
              <a:spLocks noChangeArrowheads="1"/>
            </p:cNvSpPr>
            <p:nvPr/>
          </p:nvSpPr>
          <p:spPr bwMode="auto">
            <a:xfrm rot="10800000">
              <a:off x="6477724" y="2513003"/>
              <a:ext cx="52014" cy="632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8" name="AutoShape 1529"/>
            <p:cNvSpPr>
              <a:spLocks noChangeArrowheads="1"/>
            </p:cNvSpPr>
            <p:nvPr/>
          </p:nvSpPr>
          <p:spPr bwMode="auto">
            <a:xfrm rot="10800000">
              <a:off x="6664973" y="2603353"/>
              <a:ext cx="50122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29" name="AutoShape 1530"/>
            <p:cNvSpPr>
              <a:spLocks noChangeArrowheads="1"/>
            </p:cNvSpPr>
            <p:nvPr/>
          </p:nvSpPr>
          <p:spPr bwMode="auto">
            <a:xfrm rot="10800000">
              <a:off x="6631874" y="2633168"/>
              <a:ext cx="51068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0" name="AutoShape 1531"/>
            <p:cNvSpPr>
              <a:spLocks noChangeArrowheads="1"/>
            </p:cNvSpPr>
            <p:nvPr/>
          </p:nvSpPr>
          <p:spPr bwMode="auto">
            <a:xfrm rot="10800000">
              <a:off x="6662136" y="2721711"/>
              <a:ext cx="50122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1" name="AutoShape 1532"/>
            <p:cNvSpPr>
              <a:spLocks noChangeArrowheads="1"/>
            </p:cNvSpPr>
            <p:nvPr/>
          </p:nvSpPr>
          <p:spPr bwMode="auto">
            <a:xfrm rot="10800000">
              <a:off x="6629036" y="2751526"/>
              <a:ext cx="51068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2" name="AutoShape 1533"/>
            <p:cNvSpPr>
              <a:spLocks noChangeArrowheads="1"/>
            </p:cNvSpPr>
            <p:nvPr/>
          </p:nvSpPr>
          <p:spPr bwMode="auto">
            <a:xfrm>
              <a:off x="6308444" y="3792357"/>
              <a:ext cx="128615" cy="139139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3" name="AutoShape 1534"/>
            <p:cNvSpPr>
              <a:spLocks noChangeArrowheads="1"/>
            </p:cNvSpPr>
            <p:nvPr/>
          </p:nvSpPr>
          <p:spPr bwMode="auto">
            <a:xfrm>
              <a:off x="6908964" y="2602449"/>
              <a:ext cx="129561" cy="140043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4" name="AutoShape 1535"/>
            <p:cNvSpPr>
              <a:spLocks noChangeArrowheads="1"/>
            </p:cNvSpPr>
            <p:nvPr/>
          </p:nvSpPr>
          <p:spPr bwMode="auto">
            <a:xfrm rot="10800000">
              <a:off x="6662136" y="3168039"/>
              <a:ext cx="50122" cy="632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5" name="AutoShape 1536"/>
            <p:cNvSpPr>
              <a:spLocks noChangeArrowheads="1"/>
            </p:cNvSpPr>
            <p:nvPr/>
          </p:nvSpPr>
          <p:spPr bwMode="auto">
            <a:xfrm rot="10800000">
              <a:off x="6629036" y="3197855"/>
              <a:ext cx="51068" cy="63245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6" name="AutoShape 1537"/>
            <p:cNvSpPr>
              <a:spLocks noChangeArrowheads="1"/>
            </p:cNvSpPr>
            <p:nvPr/>
          </p:nvSpPr>
          <p:spPr bwMode="auto">
            <a:xfrm rot="10800000">
              <a:off x="6308444" y="3381265"/>
              <a:ext cx="51068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7" name="AutoShape 1538"/>
            <p:cNvSpPr>
              <a:spLocks noChangeArrowheads="1"/>
            </p:cNvSpPr>
            <p:nvPr/>
          </p:nvSpPr>
          <p:spPr bwMode="auto">
            <a:xfrm rot="10800000">
              <a:off x="6305606" y="3708331"/>
              <a:ext cx="51068" cy="632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8" name="AutoShape 1539"/>
            <p:cNvSpPr>
              <a:spLocks noChangeArrowheads="1"/>
            </p:cNvSpPr>
            <p:nvPr/>
          </p:nvSpPr>
          <p:spPr bwMode="auto">
            <a:xfrm rot="10800000">
              <a:off x="6333978" y="4329035"/>
              <a:ext cx="51068" cy="62341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39" name="AutoShape 1540"/>
            <p:cNvSpPr>
              <a:spLocks noChangeArrowheads="1"/>
            </p:cNvSpPr>
            <p:nvPr/>
          </p:nvSpPr>
          <p:spPr bwMode="auto">
            <a:xfrm rot="10800000">
              <a:off x="5851670" y="4329035"/>
              <a:ext cx="51068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0" name="AutoShape 1541"/>
            <p:cNvSpPr>
              <a:spLocks noChangeArrowheads="1"/>
            </p:cNvSpPr>
            <p:nvPr/>
          </p:nvSpPr>
          <p:spPr bwMode="auto">
            <a:xfrm rot="10800000">
              <a:off x="5375036" y="3287301"/>
              <a:ext cx="51068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1" name="AutoShape 1542"/>
            <p:cNvSpPr>
              <a:spLocks noChangeArrowheads="1"/>
            </p:cNvSpPr>
            <p:nvPr/>
          </p:nvSpPr>
          <p:spPr bwMode="auto">
            <a:xfrm rot="10800000">
              <a:off x="5375036" y="3197855"/>
              <a:ext cx="51068" cy="632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2" name="AutoShape 1543"/>
            <p:cNvSpPr>
              <a:spLocks noChangeArrowheads="1"/>
            </p:cNvSpPr>
            <p:nvPr/>
          </p:nvSpPr>
          <p:spPr bwMode="auto">
            <a:xfrm rot="10800000">
              <a:off x="5375036" y="2721711"/>
              <a:ext cx="51068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3" name="AutoShape 1544"/>
            <p:cNvSpPr>
              <a:spLocks noChangeArrowheads="1"/>
            </p:cNvSpPr>
            <p:nvPr/>
          </p:nvSpPr>
          <p:spPr bwMode="auto">
            <a:xfrm rot="10800000">
              <a:off x="5375036" y="2633168"/>
              <a:ext cx="51068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white"/>
                </a:solidFill>
              </a:endParaRPr>
            </a:p>
          </p:txBody>
        </p:sp>
        <p:sp>
          <p:nvSpPr>
            <p:cNvPr id="1544" name="Oval 1545"/>
            <p:cNvSpPr>
              <a:spLocks noChangeArrowheads="1"/>
            </p:cNvSpPr>
            <p:nvPr/>
          </p:nvSpPr>
          <p:spPr bwMode="auto">
            <a:xfrm>
              <a:off x="6049322" y="3990223"/>
              <a:ext cx="160769" cy="119262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5" name="AutoShape 1546"/>
            <p:cNvSpPr>
              <a:spLocks noChangeArrowheads="1"/>
            </p:cNvSpPr>
            <p:nvPr/>
          </p:nvSpPr>
          <p:spPr bwMode="auto">
            <a:xfrm rot="10800000">
              <a:off x="6662136" y="3287301"/>
              <a:ext cx="50122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6" name="AutoShape 1547"/>
            <p:cNvSpPr>
              <a:spLocks noChangeArrowheads="1"/>
            </p:cNvSpPr>
            <p:nvPr/>
          </p:nvSpPr>
          <p:spPr bwMode="auto">
            <a:xfrm rot="10800000">
              <a:off x="6629036" y="3316213"/>
              <a:ext cx="51068" cy="6324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7" name="AutoShape 1548"/>
            <p:cNvSpPr>
              <a:spLocks noChangeArrowheads="1"/>
            </p:cNvSpPr>
            <p:nvPr/>
          </p:nvSpPr>
          <p:spPr bwMode="auto">
            <a:xfrm>
              <a:off x="6952466" y="3211407"/>
              <a:ext cx="128615" cy="140043"/>
            </a:xfrm>
            <a:prstGeom prst="star5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8" name="AutoShape 1549"/>
            <p:cNvSpPr>
              <a:spLocks noChangeArrowheads="1"/>
            </p:cNvSpPr>
            <p:nvPr/>
          </p:nvSpPr>
          <p:spPr bwMode="auto">
            <a:xfrm>
              <a:off x="5221832" y="2751526"/>
              <a:ext cx="96462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49" name="AutoShape 1550"/>
            <p:cNvSpPr>
              <a:spLocks noChangeArrowheads="1"/>
            </p:cNvSpPr>
            <p:nvPr/>
          </p:nvSpPr>
          <p:spPr bwMode="auto">
            <a:xfrm>
              <a:off x="5558502" y="2482284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0" name="AutoShape 1551"/>
            <p:cNvSpPr>
              <a:spLocks noChangeArrowheads="1"/>
            </p:cNvSpPr>
            <p:nvPr/>
          </p:nvSpPr>
          <p:spPr bwMode="auto">
            <a:xfrm>
              <a:off x="5558502" y="2513003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1" name="AutoShape 1552"/>
            <p:cNvSpPr>
              <a:spLocks noChangeArrowheads="1"/>
            </p:cNvSpPr>
            <p:nvPr/>
          </p:nvSpPr>
          <p:spPr bwMode="auto">
            <a:xfrm>
              <a:off x="5558502" y="2544625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2" name="AutoShape 1553"/>
            <p:cNvSpPr>
              <a:spLocks noChangeArrowheads="1"/>
            </p:cNvSpPr>
            <p:nvPr/>
          </p:nvSpPr>
          <p:spPr bwMode="auto">
            <a:xfrm>
              <a:off x="5558502" y="2576248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3" name="AutoShape 1554"/>
            <p:cNvSpPr>
              <a:spLocks noChangeArrowheads="1"/>
            </p:cNvSpPr>
            <p:nvPr/>
          </p:nvSpPr>
          <p:spPr bwMode="auto">
            <a:xfrm>
              <a:off x="5558502" y="2232014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4" name="AutoShape 1555"/>
            <p:cNvSpPr>
              <a:spLocks noChangeArrowheads="1"/>
            </p:cNvSpPr>
            <p:nvPr/>
          </p:nvSpPr>
          <p:spPr bwMode="auto">
            <a:xfrm>
              <a:off x="5558502" y="2263637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5" name="AutoShape 1556"/>
            <p:cNvSpPr>
              <a:spLocks noChangeArrowheads="1"/>
            </p:cNvSpPr>
            <p:nvPr/>
          </p:nvSpPr>
          <p:spPr bwMode="auto">
            <a:xfrm>
              <a:off x="5558502" y="2295259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6" name="AutoShape 1557"/>
            <p:cNvSpPr>
              <a:spLocks noChangeArrowheads="1"/>
            </p:cNvSpPr>
            <p:nvPr/>
          </p:nvSpPr>
          <p:spPr bwMode="auto">
            <a:xfrm>
              <a:off x="5558502" y="2325978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7" name="AutoShape 1558"/>
            <p:cNvSpPr>
              <a:spLocks noChangeArrowheads="1"/>
            </p:cNvSpPr>
            <p:nvPr/>
          </p:nvSpPr>
          <p:spPr bwMode="auto">
            <a:xfrm>
              <a:off x="5558502" y="2035052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8" name="AutoShape 1559"/>
            <p:cNvSpPr>
              <a:spLocks noChangeArrowheads="1"/>
            </p:cNvSpPr>
            <p:nvPr/>
          </p:nvSpPr>
          <p:spPr bwMode="auto">
            <a:xfrm>
              <a:off x="5558502" y="2067578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59" name="AutoShape 1560"/>
            <p:cNvSpPr>
              <a:spLocks noChangeArrowheads="1"/>
            </p:cNvSpPr>
            <p:nvPr/>
          </p:nvSpPr>
          <p:spPr bwMode="auto">
            <a:xfrm>
              <a:off x="5558502" y="2099200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0" name="AutoShape 1561"/>
            <p:cNvSpPr>
              <a:spLocks noChangeArrowheads="1"/>
            </p:cNvSpPr>
            <p:nvPr/>
          </p:nvSpPr>
          <p:spPr bwMode="auto">
            <a:xfrm>
              <a:off x="5558502" y="2129919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1" name="AutoShape 1562"/>
            <p:cNvSpPr>
              <a:spLocks noChangeArrowheads="1"/>
            </p:cNvSpPr>
            <p:nvPr/>
          </p:nvSpPr>
          <p:spPr bwMode="auto">
            <a:xfrm>
              <a:off x="5558502" y="3075882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2" name="AutoShape 1563"/>
            <p:cNvSpPr>
              <a:spLocks noChangeArrowheads="1"/>
            </p:cNvSpPr>
            <p:nvPr/>
          </p:nvSpPr>
          <p:spPr bwMode="auto">
            <a:xfrm>
              <a:off x="5558502" y="3108408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3" name="AutoShape 1564"/>
            <p:cNvSpPr>
              <a:spLocks noChangeArrowheads="1"/>
            </p:cNvSpPr>
            <p:nvPr/>
          </p:nvSpPr>
          <p:spPr bwMode="auto">
            <a:xfrm>
              <a:off x="5558502" y="3139127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4" name="AutoShape 1565"/>
            <p:cNvSpPr>
              <a:spLocks noChangeArrowheads="1"/>
            </p:cNvSpPr>
            <p:nvPr/>
          </p:nvSpPr>
          <p:spPr bwMode="auto">
            <a:xfrm>
              <a:off x="5558502" y="3170750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5" name="AutoShape 1566"/>
            <p:cNvSpPr>
              <a:spLocks noChangeArrowheads="1"/>
            </p:cNvSpPr>
            <p:nvPr/>
          </p:nvSpPr>
          <p:spPr bwMode="auto">
            <a:xfrm>
              <a:off x="5558502" y="2802122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6" name="AutoShape 1567"/>
            <p:cNvSpPr>
              <a:spLocks noChangeArrowheads="1"/>
            </p:cNvSpPr>
            <p:nvPr/>
          </p:nvSpPr>
          <p:spPr bwMode="auto">
            <a:xfrm>
              <a:off x="5558502" y="2830131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7" name="AutoShape 1568"/>
            <p:cNvSpPr>
              <a:spLocks noChangeArrowheads="1"/>
            </p:cNvSpPr>
            <p:nvPr/>
          </p:nvSpPr>
          <p:spPr bwMode="auto">
            <a:xfrm>
              <a:off x="5558502" y="2860849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8" name="AutoShape 1569"/>
            <p:cNvSpPr>
              <a:spLocks noChangeArrowheads="1"/>
            </p:cNvSpPr>
            <p:nvPr/>
          </p:nvSpPr>
          <p:spPr bwMode="auto">
            <a:xfrm>
              <a:off x="5558502" y="2892472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69" name="AutoShape 1570"/>
            <p:cNvSpPr>
              <a:spLocks noChangeArrowheads="1"/>
            </p:cNvSpPr>
            <p:nvPr/>
          </p:nvSpPr>
          <p:spPr bwMode="auto">
            <a:xfrm>
              <a:off x="5558502" y="3424633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0" name="AutoShape 1571"/>
            <p:cNvSpPr>
              <a:spLocks noChangeArrowheads="1"/>
            </p:cNvSpPr>
            <p:nvPr/>
          </p:nvSpPr>
          <p:spPr bwMode="auto">
            <a:xfrm>
              <a:off x="5558502" y="3456255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1" name="AutoShape 1572"/>
            <p:cNvSpPr>
              <a:spLocks noChangeArrowheads="1"/>
            </p:cNvSpPr>
            <p:nvPr/>
          </p:nvSpPr>
          <p:spPr bwMode="auto">
            <a:xfrm>
              <a:off x="5558502" y="3487878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2" name="AutoShape 1573"/>
            <p:cNvSpPr>
              <a:spLocks noChangeArrowheads="1"/>
            </p:cNvSpPr>
            <p:nvPr/>
          </p:nvSpPr>
          <p:spPr bwMode="auto">
            <a:xfrm>
              <a:off x="5558502" y="3518597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3" name="AutoShape 1574"/>
            <p:cNvSpPr>
              <a:spLocks noChangeArrowheads="1"/>
            </p:cNvSpPr>
            <p:nvPr/>
          </p:nvSpPr>
          <p:spPr bwMode="auto">
            <a:xfrm>
              <a:off x="5558502" y="3701103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4" name="AutoShape 1575"/>
            <p:cNvSpPr>
              <a:spLocks noChangeArrowheads="1"/>
            </p:cNvSpPr>
            <p:nvPr/>
          </p:nvSpPr>
          <p:spPr bwMode="auto">
            <a:xfrm>
              <a:off x="5558502" y="3732726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5" name="AutoShape 1576"/>
            <p:cNvSpPr>
              <a:spLocks noChangeArrowheads="1"/>
            </p:cNvSpPr>
            <p:nvPr/>
          </p:nvSpPr>
          <p:spPr bwMode="auto">
            <a:xfrm>
              <a:off x="5558502" y="3764348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6" name="AutoShape 1577"/>
            <p:cNvSpPr>
              <a:spLocks noChangeArrowheads="1"/>
            </p:cNvSpPr>
            <p:nvPr/>
          </p:nvSpPr>
          <p:spPr bwMode="auto">
            <a:xfrm>
              <a:off x="5558502" y="3795971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7" name="AutoShape 1801"/>
            <p:cNvSpPr>
              <a:spLocks noChangeArrowheads="1"/>
            </p:cNvSpPr>
            <p:nvPr/>
          </p:nvSpPr>
          <p:spPr bwMode="auto">
            <a:xfrm>
              <a:off x="5221832" y="281115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8" name="AutoShape 1802"/>
            <p:cNvSpPr>
              <a:spLocks noChangeArrowheads="1"/>
            </p:cNvSpPr>
            <p:nvPr/>
          </p:nvSpPr>
          <p:spPr bwMode="auto">
            <a:xfrm>
              <a:off x="5221832" y="2870788"/>
              <a:ext cx="96462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79" name="AutoShape 1803"/>
            <p:cNvSpPr>
              <a:spLocks noChangeArrowheads="1"/>
            </p:cNvSpPr>
            <p:nvPr/>
          </p:nvSpPr>
          <p:spPr bwMode="auto">
            <a:xfrm>
              <a:off x="5221832" y="2929515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0" name="AutoShape 1804"/>
            <p:cNvSpPr>
              <a:spLocks noChangeArrowheads="1"/>
            </p:cNvSpPr>
            <p:nvPr/>
          </p:nvSpPr>
          <p:spPr bwMode="auto">
            <a:xfrm>
              <a:off x="5221832" y="2989146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1" name="AutoShape 1805"/>
            <p:cNvSpPr>
              <a:spLocks noChangeArrowheads="1"/>
            </p:cNvSpPr>
            <p:nvPr/>
          </p:nvSpPr>
          <p:spPr bwMode="auto">
            <a:xfrm>
              <a:off x="5221832" y="304877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2" name="AutoShape 1806"/>
            <p:cNvSpPr>
              <a:spLocks noChangeArrowheads="1"/>
            </p:cNvSpPr>
            <p:nvPr/>
          </p:nvSpPr>
          <p:spPr bwMode="auto">
            <a:xfrm>
              <a:off x="5221832" y="3108408"/>
              <a:ext cx="96462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3" name="AutoShape 1807"/>
            <p:cNvSpPr>
              <a:spLocks noChangeArrowheads="1"/>
            </p:cNvSpPr>
            <p:nvPr/>
          </p:nvSpPr>
          <p:spPr bwMode="auto">
            <a:xfrm>
              <a:off x="5221832" y="3167136"/>
              <a:ext cx="96462" cy="514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4" name="AutoShape 1808"/>
            <p:cNvSpPr>
              <a:spLocks noChangeArrowheads="1"/>
            </p:cNvSpPr>
            <p:nvPr/>
          </p:nvSpPr>
          <p:spPr bwMode="auto">
            <a:xfrm>
              <a:off x="5253041" y="3346029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5" name="AutoShape 1809"/>
            <p:cNvSpPr>
              <a:spLocks noChangeArrowheads="1"/>
            </p:cNvSpPr>
            <p:nvPr/>
          </p:nvSpPr>
          <p:spPr bwMode="auto">
            <a:xfrm>
              <a:off x="5253041" y="3405660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6" name="AutoShape 1810"/>
            <p:cNvSpPr>
              <a:spLocks noChangeArrowheads="1"/>
            </p:cNvSpPr>
            <p:nvPr/>
          </p:nvSpPr>
          <p:spPr bwMode="auto">
            <a:xfrm>
              <a:off x="5253041" y="3465290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7" name="AutoShape 1811"/>
            <p:cNvSpPr>
              <a:spLocks noChangeArrowheads="1"/>
            </p:cNvSpPr>
            <p:nvPr/>
          </p:nvSpPr>
          <p:spPr bwMode="auto">
            <a:xfrm>
              <a:off x="5253041" y="352401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8" name="AutoShape 1812"/>
            <p:cNvSpPr>
              <a:spLocks noChangeArrowheads="1"/>
            </p:cNvSpPr>
            <p:nvPr/>
          </p:nvSpPr>
          <p:spPr bwMode="auto">
            <a:xfrm>
              <a:off x="5253041" y="358364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89" name="AutoShape 1813"/>
            <p:cNvSpPr>
              <a:spLocks noChangeArrowheads="1"/>
            </p:cNvSpPr>
            <p:nvPr/>
          </p:nvSpPr>
          <p:spPr bwMode="auto">
            <a:xfrm>
              <a:off x="5253041" y="3643279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0" name="AutoShape 1814"/>
            <p:cNvSpPr>
              <a:spLocks noChangeArrowheads="1"/>
            </p:cNvSpPr>
            <p:nvPr/>
          </p:nvSpPr>
          <p:spPr bwMode="auto">
            <a:xfrm>
              <a:off x="5253041" y="370200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1" name="AutoShape 1815"/>
            <p:cNvSpPr>
              <a:spLocks noChangeArrowheads="1"/>
            </p:cNvSpPr>
            <p:nvPr/>
          </p:nvSpPr>
          <p:spPr bwMode="auto">
            <a:xfrm>
              <a:off x="5253041" y="3762541"/>
              <a:ext cx="96462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2" name="AutoShape 1816"/>
            <p:cNvSpPr>
              <a:spLocks noChangeArrowheads="1"/>
            </p:cNvSpPr>
            <p:nvPr/>
          </p:nvSpPr>
          <p:spPr bwMode="auto">
            <a:xfrm>
              <a:off x="5253041" y="2185936"/>
              <a:ext cx="96462" cy="514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3" name="AutoShape 1817"/>
            <p:cNvSpPr>
              <a:spLocks noChangeArrowheads="1"/>
            </p:cNvSpPr>
            <p:nvPr/>
          </p:nvSpPr>
          <p:spPr bwMode="auto">
            <a:xfrm>
              <a:off x="5253041" y="2246470"/>
              <a:ext cx="96462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4" name="AutoShape 1818"/>
            <p:cNvSpPr>
              <a:spLocks noChangeArrowheads="1"/>
            </p:cNvSpPr>
            <p:nvPr/>
          </p:nvSpPr>
          <p:spPr bwMode="auto">
            <a:xfrm>
              <a:off x="5253041" y="2306101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5" name="AutoShape 1819"/>
            <p:cNvSpPr>
              <a:spLocks noChangeArrowheads="1"/>
            </p:cNvSpPr>
            <p:nvPr/>
          </p:nvSpPr>
          <p:spPr bwMode="auto">
            <a:xfrm>
              <a:off x="5253041" y="2364829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6" name="AutoShape 1820"/>
            <p:cNvSpPr>
              <a:spLocks noChangeArrowheads="1"/>
            </p:cNvSpPr>
            <p:nvPr/>
          </p:nvSpPr>
          <p:spPr bwMode="auto">
            <a:xfrm>
              <a:off x="5253041" y="2424460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7" name="AutoShape 1821"/>
            <p:cNvSpPr>
              <a:spLocks noChangeArrowheads="1"/>
            </p:cNvSpPr>
            <p:nvPr/>
          </p:nvSpPr>
          <p:spPr bwMode="auto">
            <a:xfrm>
              <a:off x="5253041" y="2484091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8" name="AutoShape 1822"/>
            <p:cNvSpPr>
              <a:spLocks noChangeArrowheads="1"/>
            </p:cNvSpPr>
            <p:nvPr/>
          </p:nvSpPr>
          <p:spPr bwMode="auto">
            <a:xfrm>
              <a:off x="5253041" y="254281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599" name="AutoShape 1823"/>
            <p:cNvSpPr>
              <a:spLocks noChangeArrowheads="1"/>
            </p:cNvSpPr>
            <p:nvPr/>
          </p:nvSpPr>
          <p:spPr bwMode="auto">
            <a:xfrm>
              <a:off x="5253041" y="2603353"/>
              <a:ext cx="96462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0" name="AutoShape 1824"/>
            <p:cNvSpPr>
              <a:spLocks noChangeArrowheads="1"/>
            </p:cNvSpPr>
            <p:nvPr/>
          </p:nvSpPr>
          <p:spPr bwMode="auto">
            <a:xfrm>
              <a:off x="6998806" y="2751526"/>
              <a:ext cx="96462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1" name="AutoShape 1825"/>
            <p:cNvSpPr>
              <a:spLocks noChangeArrowheads="1"/>
            </p:cNvSpPr>
            <p:nvPr/>
          </p:nvSpPr>
          <p:spPr bwMode="auto">
            <a:xfrm>
              <a:off x="6998806" y="281115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2" name="AutoShape 1826"/>
            <p:cNvSpPr>
              <a:spLocks noChangeArrowheads="1"/>
            </p:cNvSpPr>
            <p:nvPr/>
          </p:nvSpPr>
          <p:spPr bwMode="auto">
            <a:xfrm>
              <a:off x="6998806" y="2870788"/>
              <a:ext cx="96462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3" name="AutoShape 1827"/>
            <p:cNvSpPr>
              <a:spLocks noChangeArrowheads="1"/>
            </p:cNvSpPr>
            <p:nvPr/>
          </p:nvSpPr>
          <p:spPr bwMode="auto">
            <a:xfrm>
              <a:off x="6998806" y="2929515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4" name="AutoShape 1828"/>
            <p:cNvSpPr>
              <a:spLocks noChangeArrowheads="1"/>
            </p:cNvSpPr>
            <p:nvPr/>
          </p:nvSpPr>
          <p:spPr bwMode="auto">
            <a:xfrm>
              <a:off x="6998806" y="2989146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5" name="AutoShape 1829"/>
            <p:cNvSpPr>
              <a:spLocks noChangeArrowheads="1"/>
            </p:cNvSpPr>
            <p:nvPr/>
          </p:nvSpPr>
          <p:spPr bwMode="auto">
            <a:xfrm>
              <a:off x="6998806" y="304877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6" name="AutoShape 1830"/>
            <p:cNvSpPr>
              <a:spLocks noChangeArrowheads="1"/>
            </p:cNvSpPr>
            <p:nvPr/>
          </p:nvSpPr>
          <p:spPr bwMode="auto">
            <a:xfrm>
              <a:off x="6998806" y="3108408"/>
              <a:ext cx="96462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7" name="AutoShape 1831"/>
            <p:cNvSpPr>
              <a:spLocks noChangeArrowheads="1"/>
            </p:cNvSpPr>
            <p:nvPr/>
          </p:nvSpPr>
          <p:spPr bwMode="auto">
            <a:xfrm>
              <a:off x="6998806" y="3167136"/>
              <a:ext cx="96462" cy="514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8" name="AutoShape 1833"/>
            <p:cNvSpPr>
              <a:spLocks noChangeArrowheads="1"/>
            </p:cNvSpPr>
            <p:nvPr/>
          </p:nvSpPr>
          <p:spPr bwMode="auto">
            <a:xfrm>
              <a:off x="6907073" y="3405660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09" name="AutoShape 1834"/>
            <p:cNvSpPr>
              <a:spLocks noChangeArrowheads="1"/>
            </p:cNvSpPr>
            <p:nvPr/>
          </p:nvSpPr>
          <p:spPr bwMode="auto">
            <a:xfrm>
              <a:off x="6907073" y="3465290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0" name="AutoShape 1835"/>
            <p:cNvSpPr>
              <a:spLocks noChangeArrowheads="1"/>
            </p:cNvSpPr>
            <p:nvPr/>
          </p:nvSpPr>
          <p:spPr bwMode="auto">
            <a:xfrm>
              <a:off x="6907073" y="352401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1" name="AutoShape 1836"/>
            <p:cNvSpPr>
              <a:spLocks noChangeArrowheads="1"/>
            </p:cNvSpPr>
            <p:nvPr/>
          </p:nvSpPr>
          <p:spPr bwMode="auto">
            <a:xfrm>
              <a:off x="6907073" y="358364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2" name="AutoShape 1837"/>
            <p:cNvSpPr>
              <a:spLocks noChangeArrowheads="1"/>
            </p:cNvSpPr>
            <p:nvPr/>
          </p:nvSpPr>
          <p:spPr bwMode="auto">
            <a:xfrm>
              <a:off x="6907073" y="3643279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3" name="AutoShape 1838"/>
            <p:cNvSpPr>
              <a:spLocks noChangeArrowheads="1"/>
            </p:cNvSpPr>
            <p:nvPr/>
          </p:nvSpPr>
          <p:spPr bwMode="auto">
            <a:xfrm>
              <a:off x="6907073" y="370200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4" name="AutoShape 1839"/>
            <p:cNvSpPr>
              <a:spLocks noChangeArrowheads="1"/>
            </p:cNvSpPr>
            <p:nvPr/>
          </p:nvSpPr>
          <p:spPr bwMode="auto">
            <a:xfrm>
              <a:off x="6907073" y="3762541"/>
              <a:ext cx="96462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5" name="AutoShape 1840"/>
            <p:cNvSpPr>
              <a:spLocks noChangeArrowheads="1"/>
            </p:cNvSpPr>
            <p:nvPr/>
          </p:nvSpPr>
          <p:spPr bwMode="auto">
            <a:xfrm>
              <a:off x="5253041" y="1530899"/>
              <a:ext cx="96462" cy="515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6" name="AutoShape 1841"/>
            <p:cNvSpPr>
              <a:spLocks noChangeArrowheads="1"/>
            </p:cNvSpPr>
            <p:nvPr/>
          </p:nvSpPr>
          <p:spPr bwMode="auto">
            <a:xfrm>
              <a:off x="5253041" y="1592337"/>
              <a:ext cx="96462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7" name="AutoShape 1842"/>
            <p:cNvSpPr>
              <a:spLocks noChangeArrowheads="1"/>
            </p:cNvSpPr>
            <p:nvPr/>
          </p:nvSpPr>
          <p:spPr bwMode="auto">
            <a:xfrm>
              <a:off x="5253041" y="165196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8" name="AutoShape 1843"/>
            <p:cNvSpPr>
              <a:spLocks noChangeArrowheads="1"/>
            </p:cNvSpPr>
            <p:nvPr/>
          </p:nvSpPr>
          <p:spPr bwMode="auto">
            <a:xfrm>
              <a:off x="5253041" y="1710696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19" name="AutoShape 1844"/>
            <p:cNvSpPr>
              <a:spLocks noChangeArrowheads="1"/>
            </p:cNvSpPr>
            <p:nvPr/>
          </p:nvSpPr>
          <p:spPr bwMode="auto">
            <a:xfrm>
              <a:off x="5253041" y="1770327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0" name="AutoShape 1845"/>
            <p:cNvSpPr>
              <a:spLocks noChangeArrowheads="1"/>
            </p:cNvSpPr>
            <p:nvPr/>
          </p:nvSpPr>
          <p:spPr bwMode="auto">
            <a:xfrm>
              <a:off x="5253041" y="1829958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1" name="AutoShape 1846"/>
            <p:cNvSpPr>
              <a:spLocks noChangeArrowheads="1"/>
            </p:cNvSpPr>
            <p:nvPr/>
          </p:nvSpPr>
          <p:spPr bwMode="auto">
            <a:xfrm>
              <a:off x="5253041" y="1888685"/>
              <a:ext cx="96462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2" name="AutoShape 1847"/>
            <p:cNvSpPr>
              <a:spLocks noChangeArrowheads="1"/>
            </p:cNvSpPr>
            <p:nvPr/>
          </p:nvSpPr>
          <p:spPr bwMode="auto">
            <a:xfrm>
              <a:off x="5253041" y="1949220"/>
              <a:ext cx="96462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3" name="AutoShape 1848"/>
            <p:cNvSpPr>
              <a:spLocks noChangeArrowheads="1"/>
            </p:cNvSpPr>
            <p:nvPr/>
          </p:nvSpPr>
          <p:spPr bwMode="auto">
            <a:xfrm>
              <a:off x="6907073" y="1530899"/>
              <a:ext cx="95516" cy="5150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4" name="AutoShape 1849"/>
            <p:cNvSpPr>
              <a:spLocks noChangeArrowheads="1"/>
            </p:cNvSpPr>
            <p:nvPr/>
          </p:nvSpPr>
          <p:spPr bwMode="auto">
            <a:xfrm>
              <a:off x="6907073" y="1591434"/>
              <a:ext cx="95516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5" name="AutoShape 1850"/>
            <p:cNvSpPr>
              <a:spLocks noChangeArrowheads="1"/>
            </p:cNvSpPr>
            <p:nvPr/>
          </p:nvSpPr>
          <p:spPr bwMode="auto">
            <a:xfrm>
              <a:off x="6907073" y="1651065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6" name="AutoShape 1851"/>
            <p:cNvSpPr>
              <a:spLocks noChangeArrowheads="1"/>
            </p:cNvSpPr>
            <p:nvPr/>
          </p:nvSpPr>
          <p:spPr bwMode="auto">
            <a:xfrm>
              <a:off x="6907073" y="1710696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7" name="AutoShape 1852"/>
            <p:cNvSpPr>
              <a:spLocks noChangeArrowheads="1"/>
            </p:cNvSpPr>
            <p:nvPr/>
          </p:nvSpPr>
          <p:spPr bwMode="auto">
            <a:xfrm>
              <a:off x="6907073" y="1769423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8" name="AutoShape 1853"/>
            <p:cNvSpPr>
              <a:spLocks noChangeArrowheads="1"/>
            </p:cNvSpPr>
            <p:nvPr/>
          </p:nvSpPr>
          <p:spPr bwMode="auto">
            <a:xfrm>
              <a:off x="6907073" y="1829958"/>
              <a:ext cx="95516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29" name="AutoShape 1854"/>
            <p:cNvSpPr>
              <a:spLocks noChangeArrowheads="1"/>
            </p:cNvSpPr>
            <p:nvPr/>
          </p:nvSpPr>
          <p:spPr bwMode="auto">
            <a:xfrm>
              <a:off x="6907073" y="1887782"/>
              <a:ext cx="95516" cy="514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0" name="AutoShape 1855"/>
            <p:cNvSpPr>
              <a:spLocks noChangeArrowheads="1"/>
            </p:cNvSpPr>
            <p:nvPr/>
          </p:nvSpPr>
          <p:spPr bwMode="auto">
            <a:xfrm>
              <a:off x="6907073" y="1948316"/>
              <a:ext cx="95516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1" name="AutoShape 1856"/>
            <p:cNvSpPr>
              <a:spLocks noChangeArrowheads="1"/>
            </p:cNvSpPr>
            <p:nvPr/>
          </p:nvSpPr>
          <p:spPr bwMode="auto">
            <a:xfrm rot="21336077">
              <a:off x="6907073" y="2157024"/>
              <a:ext cx="95516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2" name="AutoShape 1857"/>
            <p:cNvSpPr>
              <a:spLocks noChangeArrowheads="1"/>
            </p:cNvSpPr>
            <p:nvPr/>
          </p:nvSpPr>
          <p:spPr bwMode="auto">
            <a:xfrm rot="21336077">
              <a:off x="6907073" y="2215751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3" name="AutoShape 1858"/>
            <p:cNvSpPr>
              <a:spLocks noChangeArrowheads="1"/>
            </p:cNvSpPr>
            <p:nvPr/>
          </p:nvSpPr>
          <p:spPr bwMode="auto">
            <a:xfrm rot="21336077">
              <a:off x="6907073" y="2276286"/>
              <a:ext cx="95516" cy="49692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4" name="AutoShape 1859"/>
            <p:cNvSpPr>
              <a:spLocks noChangeArrowheads="1"/>
            </p:cNvSpPr>
            <p:nvPr/>
          </p:nvSpPr>
          <p:spPr bwMode="auto">
            <a:xfrm rot="21336077">
              <a:off x="6907073" y="2334110"/>
              <a:ext cx="95516" cy="5149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5" name="AutoShape 1860"/>
            <p:cNvSpPr>
              <a:spLocks noChangeArrowheads="1"/>
            </p:cNvSpPr>
            <p:nvPr/>
          </p:nvSpPr>
          <p:spPr bwMode="auto">
            <a:xfrm rot="21336077">
              <a:off x="6907073" y="2394644"/>
              <a:ext cx="95516" cy="4969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6" name="AutoShape 1861"/>
            <p:cNvSpPr>
              <a:spLocks noChangeArrowheads="1"/>
            </p:cNvSpPr>
            <p:nvPr/>
          </p:nvSpPr>
          <p:spPr bwMode="auto">
            <a:xfrm rot="21336077">
              <a:off x="6907073" y="2454275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7" name="AutoShape 1862"/>
            <p:cNvSpPr>
              <a:spLocks noChangeArrowheads="1"/>
            </p:cNvSpPr>
            <p:nvPr/>
          </p:nvSpPr>
          <p:spPr bwMode="auto">
            <a:xfrm rot="21336077">
              <a:off x="6907073" y="2513906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8" name="AutoShape 1863"/>
            <p:cNvSpPr>
              <a:spLocks noChangeArrowheads="1"/>
            </p:cNvSpPr>
            <p:nvPr/>
          </p:nvSpPr>
          <p:spPr bwMode="auto">
            <a:xfrm rot="21336077">
              <a:off x="6907073" y="2572634"/>
              <a:ext cx="95516" cy="5059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39" name="Rectangle 1864"/>
            <p:cNvSpPr>
              <a:spLocks noChangeArrowheads="1"/>
            </p:cNvSpPr>
            <p:nvPr/>
          </p:nvSpPr>
          <p:spPr bwMode="auto">
            <a:xfrm>
              <a:off x="5532022" y="3851084"/>
              <a:ext cx="258177" cy="2981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0" name="Rectangle 1865"/>
            <p:cNvSpPr>
              <a:spLocks noChangeArrowheads="1"/>
            </p:cNvSpPr>
            <p:nvPr/>
          </p:nvSpPr>
          <p:spPr bwMode="auto">
            <a:xfrm>
              <a:off x="6437059" y="3851084"/>
              <a:ext cx="257231" cy="2981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1" name="Rectangle 1866"/>
            <p:cNvSpPr>
              <a:spLocks noChangeArrowheads="1"/>
            </p:cNvSpPr>
            <p:nvPr/>
          </p:nvSpPr>
          <p:spPr bwMode="auto">
            <a:xfrm>
              <a:off x="5467715" y="3851084"/>
              <a:ext cx="33100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2" name="Rectangle 1867"/>
            <p:cNvSpPr>
              <a:spLocks noChangeArrowheads="1"/>
            </p:cNvSpPr>
            <p:nvPr/>
          </p:nvSpPr>
          <p:spPr bwMode="auto">
            <a:xfrm>
              <a:off x="5404353" y="3851084"/>
              <a:ext cx="32154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3" name="Rectangle 1868"/>
            <p:cNvSpPr>
              <a:spLocks noChangeArrowheads="1"/>
            </p:cNvSpPr>
            <p:nvPr/>
          </p:nvSpPr>
          <p:spPr bwMode="auto">
            <a:xfrm>
              <a:off x="5339099" y="3851084"/>
              <a:ext cx="33100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4" name="Rectangle 1869"/>
            <p:cNvSpPr>
              <a:spLocks noChangeArrowheads="1"/>
            </p:cNvSpPr>
            <p:nvPr/>
          </p:nvSpPr>
          <p:spPr bwMode="auto">
            <a:xfrm>
              <a:off x="5274792" y="3851084"/>
              <a:ext cx="33100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5" name="Rectangle 1870"/>
            <p:cNvSpPr>
              <a:spLocks noChangeArrowheads="1"/>
            </p:cNvSpPr>
            <p:nvPr/>
          </p:nvSpPr>
          <p:spPr bwMode="auto">
            <a:xfrm>
              <a:off x="5210484" y="3851084"/>
              <a:ext cx="33100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6" name="Rectangle 1871"/>
            <p:cNvSpPr>
              <a:spLocks noChangeArrowheads="1"/>
            </p:cNvSpPr>
            <p:nvPr/>
          </p:nvSpPr>
          <p:spPr bwMode="auto">
            <a:xfrm>
              <a:off x="6979892" y="3851084"/>
              <a:ext cx="32154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7" name="Rectangle 1872"/>
            <p:cNvSpPr>
              <a:spLocks noChangeArrowheads="1"/>
            </p:cNvSpPr>
            <p:nvPr/>
          </p:nvSpPr>
          <p:spPr bwMode="auto">
            <a:xfrm>
              <a:off x="6915584" y="3851084"/>
              <a:ext cx="33099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8" name="Rectangle 1873"/>
            <p:cNvSpPr>
              <a:spLocks noChangeArrowheads="1"/>
            </p:cNvSpPr>
            <p:nvPr/>
          </p:nvSpPr>
          <p:spPr bwMode="auto">
            <a:xfrm>
              <a:off x="6851277" y="3851084"/>
              <a:ext cx="33099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49" name="Rectangle 1874"/>
            <p:cNvSpPr>
              <a:spLocks noChangeArrowheads="1"/>
            </p:cNvSpPr>
            <p:nvPr/>
          </p:nvSpPr>
          <p:spPr bwMode="auto">
            <a:xfrm>
              <a:off x="6786969" y="3851084"/>
              <a:ext cx="33099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0" name="Rectangle 1875"/>
            <p:cNvSpPr>
              <a:spLocks noChangeArrowheads="1"/>
            </p:cNvSpPr>
            <p:nvPr/>
          </p:nvSpPr>
          <p:spPr bwMode="auto">
            <a:xfrm>
              <a:off x="6723607" y="3851084"/>
              <a:ext cx="32154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1" name="AutoShape 1876"/>
            <p:cNvSpPr>
              <a:spLocks noChangeArrowheads="1"/>
            </p:cNvSpPr>
            <p:nvPr/>
          </p:nvSpPr>
          <p:spPr bwMode="auto">
            <a:xfrm>
              <a:off x="5191570" y="3941434"/>
              <a:ext cx="96462" cy="885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2" name="AutoShape 1877"/>
            <p:cNvSpPr>
              <a:spLocks noChangeArrowheads="1"/>
            </p:cNvSpPr>
            <p:nvPr/>
          </p:nvSpPr>
          <p:spPr bwMode="auto">
            <a:xfrm>
              <a:off x="5191570" y="4208870"/>
              <a:ext cx="96462" cy="885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3" name="AutoShape 1878"/>
            <p:cNvSpPr>
              <a:spLocks noChangeArrowheads="1"/>
            </p:cNvSpPr>
            <p:nvPr/>
          </p:nvSpPr>
          <p:spPr bwMode="auto">
            <a:xfrm>
              <a:off x="6937335" y="3970346"/>
              <a:ext cx="96462" cy="894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4" name="AutoShape 1879"/>
            <p:cNvSpPr>
              <a:spLocks noChangeArrowheads="1"/>
            </p:cNvSpPr>
            <p:nvPr/>
          </p:nvSpPr>
          <p:spPr bwMode="auto">
            <a:xfrm>
              <a:off x="6937335" y="4059793"/>
              <a:ext cx="96462" cy="885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5" name="AutoShape 1911"/>
            <p:cNvSpPr>
              <a:spLocks noChangeArrowheads="1"/>
            </p:cNvSpPr>
            <p:nvPr/>
          </p:nvSpPr>
          <p:spPr bwMode="auto">
            <a:xfrm rot="5203622">
              <a:off x="5987648" y="4654877"/>
              <a:ext cx="72280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6" name="AutoShape 1912"/>
            <p:cNvSpPr>
              <a:spLocks noChangeArrowheads="1"/>
            </p:cNvSpPr>
            <p:nvPr/>
          </p:nvSpPr>
          <p:spPr bwMode="auto">
            <a:xfrm rot="16168825">
              <a:off x="5953603" y="4681079"/>
              <a:ext cx="72280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7" name="AutoShape 1913"/>
            <p:cNvSpPr>
              <a:spLocks noChangeArrowheads="1"/>
            </p:cNvSpPr>
            <p:nvPr/>
          </p:nvSpPr>
          <p:spPr bwMode="auto">
            <a:xfrm rot="5203622">
              <a:off x="5980082" y="4987365"/>
              <a:ext cx="72280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8" name="AutoShape 1914"/>
            <p:cNvSpPr>
              <a:spLocks noChangeArrowheads="1"/>
            </p:cNvSpPr>
            <p:nvPr/>
          </p:nvSpPr>
          <p:spPr bwMode="auto">
            <a:xfrm rot="16168825">
              <a:off x="5953603" y="5000918"/>
              <a:ext cx="72280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59" name="AutoShape 1915"/>
            <p:cNvSpPr>
              <a:spLocks noChangeArrowheads="1"/>
            </p:cNvSpPr>
            <p:nvPr/>
          </p:nvSpPr>
          <p:spPr bwMode="auto">
            <a:xfrm rot="5203622">
              <a:off x="5980534" y="4817959"/>
              <a:ext cx="71376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0" name="AutoShape 1916"/>
            <p:cNvSpPr>
              <a:spLocks noChangeArrowheads="1"/>
            </p:cNvSpPr>
            <p:nvPr/>
          </p:nvSpPr>
          <p:spPr bwMode="auto">
            <a:xfrm rot="16168825">
              <a:off x="5953151" y="4839643"/>
              <a:ext cx="73184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1" name="AutoShape 1917"/>
            <p:cNvSpPr>
              <a:spLocks noChangeArrowheads="1"/>
            </p:cNvSpPr>
            <p:nvPr/>
          </p:nvSpPr>
          <p:spPr bwMode="auto">
            <a:xfrm rot="5203622">
              <a:off x="6165933" y="4667978"/>
              <a:ext cx="73184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2" name="AutoShape 1918"/>
            <p:cNvSpPr>
              <a:spLocks noChangeArrowheads="1"/>
            </p:cNvSpPr>
            <p:nvPr/>
          </p:nvSpPr>
          <p:spPr bwMode="auto">
            <a:xfrm rot="16168825">
              <a:off x="6128084" y="4681552"/>
              <a:ext cx="72280" cy="5390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3" name="AutoShape 1919"/>
            <p:cNvSpPr>
              <a:spLocks noChangeArrowheads="1"/>
            </p:cNvSpPr>
            <p:nvPr/>
          </p:nvSpPr>
          <p:spPr bwMode="auto">
            <a:xfrm rot="5203622">
              <a:off x="6166385" y="4987365"/>
              <a:ext cx="72280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4" name="AutoShape 1920"/>
            <p:cNvSpPr>
              <a:spLocks noChangeArrowheads="1"/>
            </p:cNvSpPr>
            <p:nvPr/>
          </p:nvSpPr>
          <p:spPr bwMode="auto">
            <a:xfrm rot="16168825">
              <a:off x="6128084" y="5001391"/>
              <a:ext cx="72280" cy="5390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5" name="AutoShape 1921"/>
            <p:cNvSpPr>
              <a:spLocks noChangeArrowheads="1"/>
            </p:cNvSpPr>
            <p:nvPr/>
          </p:nvSpPr>
          <p:spPr bwMode="auto">
            <a:xfrm rot="5203622">
              <a:off x="6166837" y="5143218"/>
              <a:ext cx="71376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6" name="AutoShape 1922"/>
            <p:cNvSpPr>
              <a:spLocks noChangeArrowheads="1"/>
            </p:cNvSpPr>
            <p:nvPr/>
          </p:nvSpPr>
          <p:spPr bwMode="auto">
            <a:xfrm rot="16168825">
              <a:off x="6128536" y="5157244"/>
              <a:ext cx="71377" cy="5390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7" name="AutoShape 1923"/>
            <p:cNvSpPr>
              <a:spLocks noChangeArrowheads="1"/>
            </p:cNvSpPr>
            <p:nvPr/>
          </p:nvSpPr>
          <p:spPr bwMode="auto">
            <a:xfrm rot="5203622">
              <a:off x="6166385" y="4825639"/>
              <a:ext cx="72280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8" name="AutoShape 1924"/>
            <p:cNvSpPr>
              <a:spLocks noChangeArrowheads="1"/>
            </p:cNvSpPr>
            <p:nvPr/>
          </p:nvSpPr>
          <p:spPr bwMode="auto">
            <a:xfrm rot="16168825">
              <a:off x="6127632" y="4840116"/>
              <a:ext cx="73184" cy="53905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69" name="AutoShape 1925"/>
            <p:cNvSpPr>
              <a:spLocks noChangeArrowheads="1"/>
            </p:cNvSpPr>
            <p:nvPr/>
          </p:nvSpPr>
          <p:spPr bwMode="auto">
            <a:xfrm rot="5203622">
              <a:off x="5980534" y="5143218"/>
              <a:ext cx="71376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0" name="AutoShape 1926"/>
            <p:cNvSpPr>
              <a:spLocks noChangeArrowheads="1"/>
            </p:cNvSpPr>
            <p:nvPr/>
          </p:nvSpPr>
          <p:spPr bwMode="auto">
            <a:xfrm rot="16168825">
              <a:off x="5954054" y="5156771"/>
              <a:ext cx="71377" cy="5485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1" name="Oval 1928"/>
            <p:cNvSpPr>
              <a:spLocks noChangeArrowheads="1"/>
            </p:cNvSpPr>
            <p:nvPr/>
          </p:nvSpPr>
          <p:spPr bwMode="auto">
            <a:xfrm>
              <a:off x="5630375" y="4502507"/>
              <a:ext cx="103082" cy="4878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2" name="Oval 1929"/>
            <p:cNvSpPr>
              <a:spLocks noChangeArrowheads="1"/>
            </p:cNvSpPr>
            <p:nvPr/>
          </p:nvSpPr>
          <p:spPr bwMode="auto">
            <a:xfrm>
              <a:off x="6450299" y="4507024"/>
              <a:ext cx="102136" cy="4878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673" name="Group 1930"/>
            <p:cNvGrpSpPr>
              <a:grpSpLocks/>
            </p:cNvGrpSpPr>
            <p:nvPr/>
          </p:nvGrpSpPr>
          <p:grpSpPr bwMode="auto">
            <a:xfrm>
              <a:off x="5522371" y="4685065"/>
              <a:ext cx="54851" cy="125586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2169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0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4" name="Group 1933"/>
            <p:cNvGrpSpPr>
              <a:grpSpLocks/>
            </p:cNvGrpSpPr>
            <p:nvPr/>
          </p:nvGrpSpPr>
          <p:grpSpPr bwMode="auto">
            <a:xfrm>
              <a:off x="5236018" y="4400411"/>
              <a:ext cx="124833" cy="93964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2166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7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8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5" name="Group 1937"/>
            <p:cNvGrpSpPr>
              <a:grpSpLocks/>
            </p:cNvGrpSpPr>
            <p:nvPr/>
          </p:nvGrpSpPr>
          <p:grpSpPr bwMode="auto">
            <a:xfrm>
              <a:off x="6737792" y="4426613"/>
              <a:ext cx="128615" cy="82218"/>
              <a:chOff x="1584" y="5232"/>
              <a:chExt cx="240" cy="192"/>
            </a:xfrm>
          </p:grpSpPr>
          <p:sp>
            <p:nvSpPr>
              <p:cNvPr id="2163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4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5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676" name="Rectangle 1941"/>
            <p:cNvSpPr>
              <a:spLocks noChangeArrowheads="1"/>
            </p:cNvSpPr>
            <p:nvPr/>
          </p:nvSpPr>
          <p:spPr bwMode="auto">
            <a:xfrm>
              <a:off x="6785077" y="3385783"/>
              <a:ext cx="102136" cy="307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7" name="Rectangle 1942"/>
            <p:cNvSpPr>
              <a:spLocks noChangeArrowheads="1"/>
            </p:cNvSpPr>
            <p:nvPr/>
          </p:nvSpPr>
          <p:spPr bwMode="auto">
            <a:xfrm>
              <a:off x="6785077" y="3416501"/>
              <a:ext cx="102136" cy="3162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8" name="Rectangle 1943"/>
            <p:cNvSpPr>
              <a:spLocks noChangeArrowheads="1"/>
            </p:cNvSpPr>
            <p:nvPr/>
          </p:nvSpPr>
          <p:spPr bwMode="auto">
            <a:xfrm>
              <a:off x="6785077" y="3448124"/>
              <a:ext cx="102136" cy="316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79" name="Rectangle 1944"/>
            <p:cNvSpPr>
              <a:spLocks noChangeArrowheads="1"/>
            </p:cNvSpPr>
            <p:nvPr/>
          </p:nvSpPr>
          <p:spPr bwMode="auto">
            <a:xfrm>
              <a:off x="6785077" y="3478843"/>
              <a:ext cx="102136" cy="316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0" name="Rectangle 1945"/>
            <p:cNvSpPr>
              <a:spLocks noChangeArrowheads="1"/>
            </p:cNvSpPr>
            <p:nvPr/>
          </p:nvSpPr>
          <p:spPr bwMode="auto">
            <a:xfrm>
              <a:off x="6785077" y="3508658"/>
              <a:ext cx="102136" cy="307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1" name="Rectangle 1946"/>
            <p:cNvSpPr>
              <a:spLocks noChangeArrowheads="1"/>
            </p:cNvSpPr>
            <p:nvPr/>
          </p:nvSpPr>
          <p:spPr bwMode="auto">
            <a:xfrm>
              <a:off x="6780349" y="3627016"/>
              <a:ext cx="102136" cy="316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2" name="Rectangle 1947"/>
            <p:cNvSpPr>
              <a:spLocks noChangeArrowheads="1"/>
            </p:cNvSpPr>
            <p:nvPr/>
          </p:nvSpPr>
          <p:spPr bwMode="auto">
            <a:xfrm>
              <a:off x="6780349" y="3658639"/>
              <a:ext cx="102136" cy="3162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3" name="Rectangle 1948"/>
            <p:cNvSpPr>
              <a:spLocks noChangeArrowheads="1"/>
            </p:cNvSpPr>
            <p:nvPr/>
          </p:nvSpPr>
          <p:spPr bwMode="auto">
            <a:xfrm>
              <a:off x="6780349" y="3690261"/>
              <a:ext cx="102136" cy="3162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4" name="Rectangle 1949"/>
            <p:cNvSpPr>
              <a:spLocks noChangeArrowheads="1"/>
            </p:cNvSpPr>
            <p:nvPr/>
          </p:nvSpPr>
          <p:spPr bwMode="auto">
            <a:xfrm>
              <a:off x="6780349" y="3721884"/>
              <a:ext cx="102136" cy="307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5" name="Rectangle 1950"/>
            <p:cNvSpPr>
              <a:spLocks noChangeArrowheads="1"/>
            </p:cNvSpPr>
            <p:nvPr/>
          </p:nvSpPr>
          <p:spPr bwMode="auto">
            <a:xfrm>
              <a:off x="6780349" y="3752603"/>
              <a:ext cx="102136" cy="3252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6" name="Rectangle 1958"/>
            <p:cNvSpPr>
              <a:spLocks noChangeArrowheads="1"/>
            </p:cNvSpPr>
            <p:nvPr/>
          </p:nvSpPr>
          <p:spPr bwMode="auto">
            <a:xfrm>
              <a:off x="6780349" y="2480477"/>
              <a:ext cx="102136" cy="3162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7" name="Rectangle 1959"/>
            <p:cNvSpPr>
              <a:spLocks noChangeArrowheads="1"/>
            </p:cNvSpPr>
            <p:nvPr/>
          </p:nvSpPr>
          <p:spPr bwMode="auto">
            <a:xfrm>
              <a:off x="6780349" y="2513906"/>
              <a:ext cx="102136" cy="307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8" name="Rectangle 1960"/>
            <p:cNvSpPr>
              <a:spLocks noChangeArrowheads="1"/>
            </p:cNvSpPr>
            <p:nvPr/>
          </p:nvSpPr>
          <p:spPr bwMode="auto">
            <a:xfrm>
              <a:off x="6780349" y="2543722"/>
              <a:ext cx="102136" cy="3162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89" name="Rectangle 1961"/>
            <p:cNvSpPr>
              <a:spLocks noChangeArrowheads="1"/>
            </p:cNvSpPr>
            <p:nvPr/>
          </p:nvSpPr>
          <p:spPr bwMode="auto">
            <a:xfrm>
              <a:off x="6780349" y="2572634"/>
              <a:ext cx="102136" cy="3252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0" name="Rectangle 1962"/>
            <p:cNvSpPr>
              <a:spLocks noChangeArrowheads="1"/>
            </p:cNvSpPr>
            <p:nvPr/>
          </p:nvSpPr>
          <p:spPr bwMode="auto">
            <a:xfrm>
              <a:off x="6780349" y="2606967"/>
              <a:ext cx="102136" cy="307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1" name="AutoShape 1972"/>
            <p:cNvSpPr>
              <a:spLocks noChangeArrowheads="1"/>
            </p:cNvSpPr>
            <p:nvPr/>
          </p:nvSpPr>
          <p:spPr bwMode="auto">
            <a:xfrm>
              <a:off x="6051213" y="3048777"/>
              <a:ext cx="61470" cy="102999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2" name="AutoShape 1973"/>
            <p:cNvSpPr>
              <a:spLocks noChangeArrowheads="1"/>
            </p:cNvSpPr>
            <p:nvPr/>
          </p:nvSpPr>
          <p:spPr bwMode="auto">
            <a:xfrm>
              <a:off x="6051213" y="2870788"/>
              <a:ext cx="60525" cy="103902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3" name="AutoShape 1974"/>
            <p:cNvSpPr>
              <a:spLocks noChangeArrowheads="1"/>
            </p:cNvSpPr>
            <p:nvPr/>
          </p:nvSpPr>
          <p:spPr bwMode="auto">
            <a:xfrm>
              <a:off x="6203471" y="2870788"/>
              <a:ext cx="60525" cy="103902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4" name="AutoShape 1975"/>
            <p:cNvSpPr>
              <a:spLocks noChangeArrowheads="1"/>
            </p:cNvSpPr>
            <p:nvPr/>
          </p:nvSpPr>
          <p:spPr bwMode="auto">
            <a:xfrm>
              <a:off x="6203471" y="3048777"/>
              <a:ext cx="60525" cy="102999"/>
            </a:xfrm>
            <a:prstGeom prst="bevel">
              <a:avLst>
                <a:gd name="adj" fmla="val 125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5" name="AutoShape 1984"/>
            <p:cNvSpPr>
              <a:spLocks noChangeArrowheads="1"/>
            </p:cNvSpPr>
            <p:nvPr/>
          </p:nvSpPr>
          <p:spPr bwMode="auto">
            <a:xfrm rot="10800000">
              <a:off x="6275344" y="3411080"/>
              <a:ext cx="51068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6" name="AutoShape 1985"/>
            <p:cNvSpPr>
              <a:spLocks noChangeArrowheads="1"/>
            </p:cNvSpPr>
            <p:nvPr/>
          </p:nvSpPr>
          <p:spPr bwMode="auto">
            <a:xfrm rot="10800000">
              <a:off x="6275344" y="3738147"/>
              <a:ext cx="51068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697" name="WordArt 1986"/>
            <p:cNvSpPr>
              <a:spLocks noChangeArrowheads="1" noChangeShapeType="1" noTextEdit="1"/>
            </p:cNvSpPr>
            <p:nvPr/>
          </p:nvSpPr>
          <p:spPr bwMode="auto">
            <a:xfrm>
              <a:off x="5849778" y="3673095"/>
              <a:ext cx="30262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698" name="WordArt 1987"/>
            <p:cNvSpPr>
              <a:spLocks noChangeArrowheads="1" noChangeShapeType="1" noTextEdit="1"/>
            </p:cNvSpPr>
            <p:nvPr/>
          </p:nvSpPr>
          <p:spPr bwMode="auto">
            <a:xfrm>
              <a:off x="6471105" y="3673095"/>
              <a:ext cx="30262" cy="578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0</a:t>
              </a:r>
            </a:p>
          </p:txBody>
        </p:sp>
        <p:sp>
          <p:nvSpPr>
            <p:cNvPr id="1699" name="WordArt 1988"/>
            <p:cNvSpPr>
              <a:spLocks noChangeArrowheads="1" noChangeShapeType="1" noTextEdit="1"/>
            </p:cNvSpPr>
            <p:nvPr/>
          </p:nvSpPr>
          <p:spPr bwMode="auto">
            <a:xfrm>
              <a:off x="6471105" y="3465290"/>
              <a:ext cx="30262" cy="569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00" name="WordArt 1989"/>
            <p:cNvSpPr>
              <a:spLocks noChangeArrowheads="1" noChangeShapeType="1" noTextEdit="1"/>
            </p:cNvSpPr>
            <p:nvPr/>
          </p:nvSpPr>
          <p:spPr bwMode="auto">
            <a:xfrm>
              <a:off x="6479616" y="3108408"/>
              <a:ext cx="28371" cy="578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01" name="WordArt 1990"/>
            <p:cNvSpPr>
              <a:spLocks noChangeArrowheads="1" noChangeShapeType="1" noTextEdit="1"/>
            </p:cNvSpPr>
            <p:nvPr/>
          </p:nvSpPr>
          <p:spPr bwMode="auto">
            <a:xfrm>
              <a:off x="5849778" y="3465290"/>
              <a:ext cx="28371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02" name="WordArt 1991"/>
            <p:cNvSpPr>
              <a:spLocks noChangeArrowheads="1" noChangeShapeType="1" noTextEdit="1"/>
            </p:cNvSpPr>
            <p:nvPr/>
          </p:nvSpPr>
          <p:spPr bwMode="auto">
            <a:xfrm>
              <a:off x="5851670" y="3108408"/>
              <a:ext cx="28371" cy="578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703" name="WordArt 1992"/>
            <p:cNvSpPr>
              <a:spLocks noChangeArrowheads="1" noChangeShapeType="1" noTextEdit="1"/>
            </p:cNvSpPr>
            <p:nvPr/>
          </p:nvSpPr>
          <p:spPr bwMode="auto">
            <a:xfrm>
              <a:off x="6479616" y="2870788"/>
              <a:ext cx="28371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704" name="WordArt 1993"/>
            <p:cNvSpPr>
              <a:spLocks noChangeArrowheads="1" noChangeShapeType="1" noTextEdit="1"/>
            </p:cNvSpPr>
            <p:nvPr/>
          </p:nvSpPr>
          <p:spPr bwMode="auto">
            <a:xfrm>
              <a:off x="5851670" y="2870788"/>
              <a:ext cx="28371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705" name="WordArt 1994"/>
            <p:cNvSpPr>
              <a:spLocks noChangeArrowheads="1" noChangeShapeType="1" noTextEdit="1"/>
            </p:cNvSpPr>
            <p:nvPr/>
          </p:nvSpPr>
          <p:spPr bwMode="auto">
            <a:xfrm>
              <a:off x="6255485" y="2513003"/>
              <a:ext cx="28371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706" name="WordArt 1995"/>
            <p:cNvSpPr>
              <a:spLocks noChangeArrowheads="1" noChangeShapeType="1" noTextEdit="1"/>
            </p:cNvSpPr>
            <p:nvPr/>
          </p:nvSpPr>
          <p:spPr bwMode="auto">
            <a:xfrm>
              <a:off x="5865855" y="2513003"/>
              <a:ext cx="28371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707" name="WordArt 1996"/>
            <p:cNvSpPr>
              <a:spLocks noChangeArrowheads="1" noChangeShapeType="1" noTextEdit="1"/>
            </p:cNvSpPr>
            <p:nvPr/>
          </p:nvSpPr>
          <p:spPr bwMode="auto">
            <a:xfrm>
              <a:off x="6224276" y="2305198"/>
              <a:ext cx="56742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708" name="WordArt 1997"/>
            <p:cNvSpPr>
              <a:spLocks noChangeArrowheads="1" noChangeShapeType="1" noTextEdit="1"/>
            </p:cNvSpPr>
            <p:nvPr/>
          </p:nvSpPr>
          <p:spPr bwMode="auto">
            <a:xfrm>
              <a:off x="5865855" y="2305198"/>
              <a:ext cx="56742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709" name="WordArt 1998"/>
            <p:cNvSpPr>
              <a:spLocks noChangeArrowheads="1" noChangeShapeType="1" noTextEdit="1"/>
            </p:cNvSpPr>
            <p:nvPr/>
          </p:nvSpPr>
          <p:spPr bwMode="auto">
            <a:xfrm>
              <a:off x="6523118" y="1918501"/>
              <a:ext cx="56742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10" name="WordArt 1999"/>
            <p:cNvSpPr>
              <a:spLocks noChangeArrowheads="1" noChangeShapeType="1" noTextEdit="1"/>
            </p:cNvSpPr>
            <p:nvPr/>
          </p:nvSpPr>
          <p:spPr bwMode="auto">
            <a:xfrm>
              <a:off x="5834647" y="1918501"/>
              <a:ext cx="56742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711" name="WordArt 2000"/>
            <p:cNvSpPr>
              <a:spLocks noChangeArrowheads="1" noChangeShapeType="1" noTextEdit="1"/>
            </p:cNvSpPr>
            <p:nvPr/>
          </p:nvSpPr>
          <p:spPr bwMode="auto">
            <a:xfrm>
              <a:off x="6523118" y="1651065"/>
              <a:ext cx="56742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12" name="WordArt 2001"/>
            <p:cNvSpPr>
              <a:spLocks noChangeArrowheads="1" noChangeShapeType="1" noTextEdit="1"/>
            </p:cNvSpPr>
            <p:nvPr/>
          </p:nvSpPr>
          <p:spPr bwMode="auto">
            <a:xfrm>
              <a:off x="5834647" y="1651065"/>
              <a:ext cx="56742" cy="587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prstClr val="white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713" name="AutoShape 2002"/>
            <p:cNvSpPr>
              <a:spLocks noChangeArrowheads="1"/>
            </p:cNvSpPr>
            <p:nvPr/>
          </p:nvSpPr>
          <p:spPr bwMode="auto">
            <a:xfrm rot="10800000">
              <a:off x="6307498" y="1770327"/>
              <a:ext cx="51068" cy="62341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4" name="AutoShape 2003"/>
            <p:cNvSpPr>
              <a:spLocks noChangeArrowheads="1"/>
            </p:cNvSpPr>
            <p:nvPr/>
          </p:nvSpPr>
          <p:spPr bwMode="auto">
            <a:xfrm rot="10800000">
              <a:off x="6274399" y="1800142"/>
              <a:ext cx="52013" cy="6234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5" name="Rectangle 2007"/>
            <p:cNvSpPr>
              <a:spLocks noChangeArrowheads="1"/>
            </p:cNvSpPr>
            <p:nvPr/>
          </p:nvSpPr>
          <p:spPr bwMode="auto">
            <a:xfrm>
              <a:off x="4976896" y="4268500"/>
              <a:ext cx="214674" cy="8944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6" name="Rectangle 2008"/>
            <p:cNvSpPr>
              <a:spLocks noChangeArrowheads="1"/>
            </p:cNvSpPr>
            <p:nvPr/>
          </p:nvSpPr>
          <p:spPr bwMode="auto">
            <a:xfrm>
              <a:off x="7060276" y="4297412"/>
              <a:ext cx="214675" cy="9035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7" name="Rectangle 2009"/>
            <p:cNvSpPr>
              <a:spLocks noChangeArrowheads="1"/>
            </p:cNvSpPr>
            <p:nvPr/>
          </p:nvSpPr>
          <p:spPr bwMode="auto">
            <a:xfrm>
              <a:off x="4762221" y="4268500"/>
              <a:ext cx="183466" cy="11835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8" name="Rectangle 2010"/>
            <p:cNvSpPr>
              <a:spLocks noChangeArrowheads="1"/>
            </p:cNvSpPr>
            <p:nvPr/>
          </p:nvSpPr>
          <p:spPr bwMode="auto">
            <a:xfrm>
              <a:off x="7336421" y="4297412"/>
              <a:ext cx="183466" cy="12016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19" name="Rectangle 2011"/>
            <p:cNvSpPr>
              <a:spLocks noChangeArrowheads="1"/>
            </p:cNvSpPr>
            <p:nvPr/>
          </p:nvSpPr>
          <p:spPr bwMode="auto">
            <a:xfrm>
              <a:off x="4700751" y="2245567"/>
              <a:ext cx="61470" cy="32706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720" name="Rectangle 2012"/>
            <p:cNvSpPr>
              <a:spLocks noChangeArrowheads="1"/>
            </p:cNvSpPr>
            <p:nvPr/>
          </p:nvSpPr>
          <p:spPr bwMode="auto">
            <a:xfrm>
              <a:off x="7551096" y="2245567"/>
              <a:ext cx="61470" cy="32706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600" u="none">
                  <a:solidFill>
                    <a:prstClr val="black"/>
                  </a:solidFill>
                </a:rPr>
                <a:t>LF</a:t>
              </a:r>
            </a:p>
          </p:txBody>
        </p:sp>
        <p:sp>
          <p:nvSpPr>
            <p:cNvPr id="1721" name="Line 2020"/>
            <p:cNvSpPr>
              <a:spLocks noChangeShapeType="1"/>
            </p:cNvSpPr>
            <p:nvPr/>
          </p:nvSpPr>
          <p:spPr bwMode="auto">
            <a:xfrm>
              <a:off x="5773177" y="4735610"/>
              <a:ext cx="106864" cy="9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22" name="AutoShape 2021"/>
            <p:cNvSpPr>
              <a:spLocks noChangeArrowheads="1"/>
            </p:cNvSpPr>
            <p:nvPr/>
          </p:nvSpPr>
          <p:spPr bwMode="auto">
            <a:xfrm>
              <a:off x="5773177" y="4951546"/>
              <a:ext cx="106864" cy="268339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23" name="AutoShape 2022"/>
            <p:cNvSpPr>
              <a:spLocks noChangeArrowheads="1"/>
            </p:cNvSpPr>
            <p:nvPr/>
          </p:nvSpPr>
          <p:spPr bwMode="auto">
            <a:xfrm>
              <a:off x="5773177" y="4646163"/>
              <a:ext cx="106864" cy="268339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24" name="Rectangle 2031"/>
            <p:cNvSpPr>
              <a:spLocks noChangeArrowheads="1"/>
            </p:cNvSpPr>
            <p:nvPr/>
          </p:nvSpPr>
          <p:spPr bwMode="auto">
            <a:xfrm>
              <a:off x="4731013" y="1383629"/>
              <a:ext cx="184412" cy="119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LG3</a:t>
              </a:r>
            </a:p>
          </p:txBody>
        </p:sp>
        <p:sp>
          <p:nvSpPr>
            <p:cNvPr id="1725" name="Rectangle 2032"/>
            <p:cNvSpPr>
              <a:spLocks noChangeArrowheads="1"/>
            </p:cNvSpPr>
            <p:nvPr/>
          </p:nvSpPr>
          <p:spPr bwMode="auto">
            <a:xfrm>
              <a:off x="5038366" y="1383629"/>
              <a:ext cx="183466" cy="119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LG1</a:t>
              </a:r>
            </a:p>
          </p:txBody>
        </p:sp>
        <p:sp>
          <p:nvSpPr>
            <p:cNvPr id="1726" name="Rectangle 2033"/>
            <p:cNvSpPr>
              <a:spLocks noChangeArrowheads="1"/>
            </p:cNvSpPr>
            <p:nvPr/>
          </p:nvSpPr>
          <p:spPr bwMode="auto">
            <a:xfrm>
              <a:off x="7366684" y="1412541"/>
              <a:ext cx="183466" cy="119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LG4</a:t>
              </a:r>
            </a:p>
          </p:txBody>
        </p:sp>
        <p:sp>
          <p:nvSpPr>
            <p:cNvPr id="1727" name="Rectangle 2034"/>
            <p:cNvSpPr>
              <a:spLocks noChangeArrowheads="1"/>
            </p:cNvSpPr>
            <p:nvPr/>
          </p:nvSpPr>
          <p:spPr bwMode="auto">
            <a:xfrm>
              <a:off x="6998806" y="1412541"/>
              <a:ext cx="183466" cy="1192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LG2</a:t>
              </a:r>
            </a:p>
          </p:txBody>
        </p:sp>
        <p:sp>
          <p:nvSpPr>
            <p:cNvPr id="1728" name="WordArt 2035"/>
            <p:cNvSpPr>
              <a:spLocks noChangeArrowheads="1" noChangeShapeType="1" noTextEdit="1"/>
            </p:cNvSpPr>
            <p:nvPr/>
          </p:nvSpPr>
          <p:spPr bwMode="auto">
            <a:xfrm>
              <a:off x="6398285" y="3738147"/>
              <a:ext cx="23643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29" name="WordArt 2036"/>
            <p:cNvSpPr>
              <a:spLocks noChangeArrowheads="1" noChangeShapeType="1" noTextEdit="1"/>
            </p:cNvSpPr>
            <p:nvPr/>
          </p:nvSpPr>
          <p:spPr bwMode="auto">
            <a:xfrm>
              <a:off x="6398285" y="3648700"/>
              <a:ext cx="23643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30" name="WordArt 2037"/>
            <p:cNvSpPr>
              <a:spLocks noChangeArrowheads="1" noChangeShapeType="1" noTextEdit="1"/>
            </p:cNvSpPr>
            <p:nvPr/>
          </p:nvSpPr>
          <p:spPr bwMode="auto">
            <a:xfrm>
              <a:off x="6398285" y="3529439"/>
              <a:ext cx="23643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31" name="WordArt 2038"/>
            <p:cNvSpPr>
              <a:spLocks noChangeArrowheads="1" noChangeShapeType="1" noTextEdit="1"/>
            </p:cNvSpPr>
            <p:nvPr/>
          </p:nvSpPr>
          <p:spPr bwMode="auto">
            <a:xfrm>
              <a:off x="6398285" y="3411080"/>
              <a:ext cx="23643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32" name="WordArt 2039"/>
            <p:cNvSpPr>
              <a:spLocks noChangeArrowheads="1" noChangeShapeType="1" noTextEdit="1"/>
            </p:cNvSpPr>
            <p:nvPr/>
          </p:nvSpPr>
          <p:spPr bwMode="auto">
            <a:xfrm>
              <a:off x="6751032" y="3256582"/>
              <a:ext cx="24588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5</a:t>
              </a:r>
            </a:p>
          </p:txBody>
        </p:sp>
        <p:sp>
          <p:nvSpPr>
            <p:cNvPr id="1733" name="WordArt 2040"/>
            <p:cNvSpPr>
              <a:spLocks noChangeArrowheads="1" noChangeShapeType="1" noTextEdit="1"/>
            </p:cNvSpPr>
            <p:nvPr/>
          </p:nvSpPr>
          <p:spPr bwMode="auto">
            <a:xfrm>
              <a:off x="6751032" y="3167136"/>
              <a:ext cx="24588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6</a:t>
              </a:r>
            </a:p>
          </p:txBody>
        </p:sp>
        <p:sp>
          <p:nvSpPr>
            <p:cNvPr id="1734" name="WordArt 2041"/>
            <p:cNvSpPr>
              <a:spLocks noChangeArrowheads="1" noChangeShapeType="1" noTextEdit="1"/>
            </p:cNvSpPr>
            <p:nvPr/>
          </p:nvSpPr>
          <p:spPr bwMode="auto">
            <a:xfrm>
              <a:off x="5466769" y="3287301"/>
              <a:ext cx="24588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7</a:t>
              </a:r>
            </a:p>
          </p:txBody>
        </p:sp>
        <p:sp>
          <p:nvSpPr>
            <p:cNvPr id="1735" name="WordArt 2042"/>
            <p:cNvSpPr>
              <a:spLocks noChangeArrowheads="1" noChangeShapeType="1" noTextEdit="1"/>
            </p:cNvSpPr>
            <p:nvPr/>
          </p:nvSpPr>
          <p:spPr bwMode="auto">
            <a:xfrm>
              <a:off x="5466769" y="3197855"/>
              <a:ext cx="24588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8</a:t>
              </a:r>
            </a:p>
          </p:txBody>
        </p:sp>
        <p:sp>
          <p:nvSpPr>
            <p:cNvPr id="1736" name="WordArt 2043"/>
            <p:cNvSpPr>
              <a:spLocks noChangeArrowheads="1" noChangeShapeType="1" noTextEdit="1"/>
            </p:cNvSpPr>
            <p:nvPr/>
          </p:nvSpPr>
          <p:spPr bwMode="auto">
            <a:xfrm>
              <a:off x="6693344" y="3018058"/>
              <a:ext cx="24588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9</a:t>
              </a:r>
            </a:p>
          </p:txBody>
        </p:sp>
        <p:sp>
          <p:nvSpPr>
            <p:cNvPr id="1737" name="WordArt 2044"/>
            <p:cNvSpPr>
              <a:spLocks noChangeArrowheads="1" noChangeShapeType="1" noTextEdit="1"/>
            </p:cNvSpPr>
            <p:nvPr/>
          </p:nvSpPr>
          <p:spPr bwMode="auto">
            <a:xfrm>
              <a:off x="6663082" y="2929515"/>
              <a:ext cx="48231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10</a:t>
              </a:r>
            </a:p>
          </p:txBody>
        </p:sp>
        <p:sp>
          <p:nvSpPr>
            <p:cNvPr id="1738" name="WordArt 2045"/>
            <p:cNvSpPr>
              <a:spLocks noChangeArrowheads="1" noChangeShapeType="1" noTextEdit="1"/>
            </p:cNvSpPr>
            <p:nvPr/>
          </p:nvSpPr>
          <p:spPr bwMode="auto">
            <a:xfrm>
              <a:off x="6751032" y="2751526"/>
              <a:ext cx="48230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11</a:t>
              </a:r>
            </a:p>
          </p:txBody>
        </p:sp>
        <p:sp>
          <p:nvSpPr>
            <p:cNvPr id="1739" name="WordArt 2046"/>
            <p:cNvSpPr>
              <a:spLocks noChangeArrowheads="1" noChangeShapeType="1" noTextEdit="1"/>
            </p:cNvSpPr>
            <p:nvPr/>
          </p:nvSpPr>
          <p:spPr bwMode="auto">
            <a:xfrm>
              <a:off x="6723607" y="2633168"/>
              <a:ext cx="48231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40" name="WordArt 2047"/>
            <p:cNvSpPr>
              <a:spLocks noChangeArrowheads="1" noChangeShapeType="1" noTextEdit="1"/>
            </p:cNvSpPr>
            <p:nvPr/>
          </p:nvSpPr>
          <p:spPr bwMode="auto">
            <a:xfrm>
              <a:off x="5436507" y="2721711"/>
              <a:ext cx="482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13</a:t>
              </a:r>
            </a:p>
          </p:txBody>
        </p:sp>
        <p:sp>
          <p:nvSpPr>
            <p:cNvPr id="1741" name="WordArt 2048"/>
            <p:cNvSpPr>
              <a:spLocks noChangeArrowheads="1" noChangeShapeType="1" noTextEdit="1"/>
            </p:cNvSpPr>
            <p:nvPr/>
          </p:nvSpPr>
          <p:spPr bwMode="auto">
            <a:xfrm>
              <a:off x="5436507" y="2633168"/>
              <a:ext cx="482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42" name="WordArt 2049"/>
            <p:cNvSpPr>
              <a:spLocks noChangeArrowheads="1" noChangeShapeType="1" noTextEdit="1"/>
            </p:cNvSpPr>
            <p:nvPr/>
          </p:nvSpPr>
          <p:spPr bwMode="auto">
            <a:xfrm>
              <a:off x="6570403" y="2513003"/>
              <a:ext cx="48231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15</a:t>
              </a:r>
            </a:p>
          </p:txBody>
        </p:sp>
        <p:sp>
          <p:nvSpPr>
            <p:cNvPr id="1743" name="WordArt 2050"/>
            <p:cNvSpPr>
              <a:spLocks noChangeArrowheads="1" noChangeShapeType="1" noTextEdit="1"/>
            </p:cNvSpPr>
            <p:nvPr/>
          </p:nvSpPr>
          <p:spPr bwMode="auto">
            <a:xfrm>
              <a:off x="6603503" y="2334110"/>
              <a:ext cx="48230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16</a:t>
              </a:r>
            </a:p>
          </p:txBody>
        </p:sp>
        <p:sp>
          <p:nvSpPr>
            <p:cNvPr id="1744" name="WordArt 2051"/>
            <p:cNvSpPr>
              <a:spLocks noChangeArrowheads="1" noChangeShapeType="1" noTextEdit="1"/>
            </p:cNvSpPr>
            <p:nvPr/>
          </p:nvSpPr>
          <p:spPr bwMode="auto">
            <a:xfrm>
              <a:off x="6603503" y="2215751"/>
              <a:ext cx="482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17</a:t>
              </a:r>
            </a:p>
          </p:txBody>
        </p:sp>
        <p:sp>
          <p:nvSpPr>
            <p:cNvPr id="1745" name="WordArt 2052"/>
            <p:cNvSpPr>
              <a:spLocks noChangeArrowheads="1" noChangeShapeType="1" noTextEdit="1"/>
            </p:cNvSpPr>
            <p:nvPr/>
          </p:nvSpPr>
          <p:spPr bwMode="auto">
            <a:xfrm>
              <a:off x="6366131" y="1800142"/>
              <a:ext cx="49176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18</a:t>
              </a:r>
            </a:p>
          </p:txBody>
        </p:sp>
        <p:sp>
          <p:nvSpPr>
            <p:cNvPr id="1746" name="WordArt 2053"/>
            <p:cNvSpPr>
              <a:spLocks noChangeArrowheads="1" noChangeShapeType="1" noTextEdit="1"/>
            </p:cNvSpPr>
            <p:nvPr/>
          </p:nvSpPr>
          <p:spPr bwMode="auto">
            <a:xfrm>
              <a:off x="6274399" y="1651065"/>
              <a:ext cx="49176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19</a:t>
              </a:r>
            </a:p>
          </p:txBody>
        </p:sp>
        <p:sp>
          <p:nvSpPr>
            <p:cNvPr id="1747" name="WordArt 2054"/>
            <p:cNvSpPr>
              <a:spLocks noChangeArrowheads="1" noChangeShapeType="1" noTextEdit="1"/>
            </p:cNvSpPr>
            <p:nvPr/>
          </p:nvSpPr>
          <p:spPr bwMode="auto">
            <a:xfrm>
              <a:off x="5750480" y="1326709"/>
              <a:ext cx="49176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20</a:t>
              </a:r>
            </a:p>
          </p:txBody>
        </p:sp>
        <p:sp>
          <p:nvSpPr>
            <p:cNvPr id="1748" name="WordArt 2055"/>
            <p:cNvSpPr>
              <a:spLocks noChangeArrowheads="1" noChangeShapeType="1" noTextEdit="1"/>
            </p:cNvSpPr>
            <p:nvPr/>
          </p:nvSpPr>
          <p:spPr bwMode="auto">
            <a:xfrm>
              <a:off x="6431385" y="1326709"/>
              <a:ext cx="482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21</a:t>
              </a:r>
            </a:p>
          </p:txBody>
        </p:sp>
        <p:sp>
          <p:nvSpPr>
            <p:cNvPr id="1749" name="WordArt 2056"/>
            <p:cNvSpPr>
              <a:spLocks noChangeArrowheads="1" noChangeShapeType="1" noTextEdit="1"/>
            </p:cNvSpPr>
            <p:nvPr/>
          </p:nvSpPr>
          <p:spPr bwMode="auto">
            <a:xfrm>
              <a:off x="5756154" y="1203833"/>
              <a:ext cx="49176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22</a:t>
              </a:r>
            </a:p>
          </p:txBody>
        </p:sp>
        <p:sp>
          <p:nvSpPr>
            <p:cNvPr id="1750" name="WordArt 2057"/>
            <p:cNvSpPr>
              <a:spLocks noChangeArrowheads="1" noChangeShapeType="1" noTextEdit="1"/>
            </p:cNvSpPr>
            <p:nvPr/>
          </p:nvSpPr>
          <p:spPr bwMode="auto">
            <a:xfrm>
              <a:off x="6431385" y="1203833"/>
              <a:ext cx="482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23</a:t>
              </a:r>
            </a:p>
          </p:txBody>
        </p:sp>
        <p:sp>
          <p:nvSpPr>
            <p:cNvPr id="1751" name="WordArt 2058"/>
            <p:cNvSpPr>
              <a:spLocks noChangeArrowheads="1" noChangeShapeType="1" noTextEdit="1"/>
            </p:cNvSpPr>
            <p:nvPr/>
          </p:nvSpPr>
          <p:spPr bwMode="auto">
            <a:xfrm>
              <a:off x="5756154" y="1100834"/>
              <a:ext cx="482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24</a:t>
              </a:r>
            </a:p>
          </p:txBody>
        </p:sp>
        <p:sp>
          <p:nvSpPr>
            <p:cNvPr id="1752" name="WordArt 2059"/>
            <p:cNvSpPr>
              <a:spLocks noChangeArrowheads="1" noChangeShapeType="1" noTextEdit="1"/>
            </p:cNvSpPr>
            <p:nvPr/>
          </p:nvSpPr>
          <p:spPr bwMode="auto">
            <a:xfrm>
              <a:off x="6431385" y="1100834"/>
              <a:ext cx="49176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1F497D"/>
                  </a:solidFill>
                  <a:latin typeface="Arial Black"/>
                </a:rPr>
                <a:t>25</a:t>
              </a:r>
            </a:p>
          </p:txBody>
        </p:sp>
        <p:sp>
          <p:nvSpPr>
            <p:cNvPr id="1753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5665367" y="4441069"/>
              <a:ext cx="52959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1754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6480562" y="4441069"/>
              <a:ext cx="52013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1755" name="WordArt 2068"/>
            <p:cNvSpPr>
              <a:spLocks noChangeArrowheads="1" noChangeShapeType="1" noTextEdit="1"/>
            </p:cNvSpPr>
            <p:nvPr/>
          </p:nvSpPr>
          <p:spPr bwMode="auto">
            <a:xfrm>
              <a:off x="6111738" y="3018058"/>
              <a:ext cx="24588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1756" name="WordArt 2069"/>
            <p:cNvSpPr>
              <a:spLocks noChangeArrowheads="1" noChangeShapeType="1" noTextEdit="1"/>
            </p:cNvSpPr>
            <p:nvPr/>
          </p:nvSpPr>
          <p:spPr bwMode="auto">
            <a:xfrm>
              <a:off x="6264942" y="3018058"/>
              <a:ext cx="24588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1757" name="WordArt 2070"/>
            <p:cNvSpPr>
              <a:spLocks noChangeArrowheads="1" noChangeShapeType="1" noTextEdit="1"/>
            </p:cNvSpPr>
            <p:nvPr/>
          </p:nvSpPr>
          <p:spPr bwMode="auto">
            <a:xfrm>
              <a:off x="6111738" y="2840069"/>
              <a:ext cx="24588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3</a:t>
              </a:r>
            </a:p>
          </p:txBody>
        </p:sp>
        <p:sp>
          <p:nvSpPr>
            <p:cNvPr id="1758" name="WordArt 2071"/>
            <p:cNvSpPr>
              <a:spLocks noChangeArrowheads="1" noChangeShapeType="1" noTextEdit="1"/>
            </p:cNvSpPr>
            <p:nvPr/>
          </p:nvSpPr>
          <p:spPr bwMode="auto">
            <a:xfrm>
              <a:off x="6264942" y="2840069"/>
              <a:ext cx="24588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4</a:t>
              </a:r>
            </a:p>
          </p:txBody>
        </p:sp>
        <p:sp>
          <p:nvSpPr>
            <p:cNvPr id="1759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007158" y="4297412"/>
              <a:ext cx="813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1760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4823692" y="4297412"/>
              <a:ext cx="81330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1761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121747" y="4327228"/>
              <a:ext cx="81330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1762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397892" y="4327228"/>
              <a:ext cx="80384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1763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236018" y="4482630"/>
              <a:ext cx="92679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1764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6780349" y="4508831"/>
              <a:ext cx="93625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1765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5619973" y="5111465"/>
              <a:ext cx="105919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1766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5619973" y="4809697"/>
              <a:ext cx="105919" cy="5511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1767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6508933" y="4805179"/>
              <a:ext cx="104973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1768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6508933" y="5081649"/>
              <a:ext cx="104973" cy="5511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1769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316955" y="3912522"/>
              <a:ext cx="109701" cy="4969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1770" name="WordArt 2087"/>
            <p:cNvSpPr>
              <a:spLocks noChangeArrowheads="1" noChangeShapeType="1" noTextEdit="1"/>
            </p:cNvSpPr>
            <p:nvPr/>
          </p:nvSpPr>
          <p:spPr bwMode="auto">
            <a:xfrm>
              <a:off x="7081082" y="3256582"/>
              <a:ext cx="122941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VAP1</a:t>
              </a:r>
            </a:p>
          </p:txBody>
        </p:sp>
        <p:sp>
          <p:nvSpPr>
            <p:cNvPr id="1771" name="WordArt 2094"/>
            <p:cNvSpPr>
              <a:spLocks noChangeArrowheads="1" noChangeShapeType="1" noTextEdit="1"/>
            </p:cNvSpPr>
            <p:nvPr/>
          </p:nvSpPr>
          <p:spPr bwMode="auto">
            <a:xfrm>
              <a:off x="6090932" y="1502891"/>
              <a:ext cx="88896" cy="5421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LPN</a:t>
              </a:r>
            </a:p>
          </p:txBody>
        </p:sp>
        <p:sp>
          <p:nvSpPr>
            <p:cNvPr id="177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079584" y="4012811"/>
              <a:ext cx="113484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73" name="WordArt 2102"/>
            <p:cNvSpPr>
              <a:spLocks noChangeArrowheads="1" noChangeShapeType="1" noTextEdit="1"/>
            </p:cNvSpPr>
            <p:nvPr/>
          </p:nvSpPr>
          <p:spPr bwMode="auto">
            <a:xfrm>
              <a:off x="6081475" y="1234552"/>
              <a:ext cx="113484" cy="5963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1774" name="Line 2103"/>
            <p:cNvSpPr>
              <a:spLocks noChangeShapeType="1"/>
            </p:cNvSpPr>
            <p:nvPr/>
          </p:nvSpPr>
          <p:spPr bwMode="auto">
            <a:xfrm>
              <a:off x="6081475" y="2840069"/>
              <a:ext cx="0" cy="1490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5" name="Line 2104"/>
            <p:cNvSpPr>
              <a:spLocks noChangeShapeType="1"/>
            </p:cNvSpPr>
            <p:nvPr/>
          </p:nvSpPr>
          <p:spPr bwMode="auto">
            <a:xfrm>
              <a:off x="6234679" y="2840069"/>
              <a:ext cx="0" cy="1490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6" name="Line 2105"/>
            <p:cNvSpPr>
              <a:spLocks noChangeShapeType="1"/>
            </p:cNvSpPr>
            <p:nvPr/>
          </p:nvSpPr>
          <p:spPr bwMode="auto">
            <a:xfrm>
              <a:off x="6081475" y="3018058"/>
              <a:ext cx="0" cy="1490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7" name="Line 2106"/>
            <p:cNvSpPr>
              <a:spLocks noChangeShapeType="1"/>
            </p:cNvSpPr>
            <p:nvPr/>
          </p:nvSpPr>
          <p:spPr bwMode="auto">
            <a:xfrm>
              <a:off x="6234679" y="3018058"/>
              <a:ext cx="0" cy="1490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78" name="AutoShape 2111"/>
            <p:cNvSpPr>
              <a:spLocks noChangeArrowheads="1"/>
            </p:cNvSpPr>
            <p:nvPr/>
          </p:nvSpPr>
          <p:spPr bwMode="auto">
            <a:xfrm>
              <a:off x="6937335" y="4148335"/>
              <a:ext cx="96462" cy="9035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79" name="AutoShape 2112"/>
            <p:cNvSpPr>
              <a:spLocks noChangeArrowheads="1"/>
            </p:cNvSpPr>
            <p:nvPr/>
          </p:nvSpPr>
          <p:spPr bwMode="auto">
            <a:xfrm>
              <a:off x="6937335" y="4238685"/>
              <a:ext cx="96462" cy="8854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0" name="AutoShape 2113"/>
            <p:cNvSpPr>
              <a:spLocks noChangeArrowheads="1"/>
            </p:cNvSpPr>
            <p:nvPr/>
          </p:nvSpPr>
          <p:spPr bwMode="auto">
            <a:xfrm>
              <a:off x="5191570" y="4029977"/>
              <a:ext cx="96462" cy="8944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1" name="AutoShape 2114"/>
            <p:cNvSpPr>
              <a:spLocks noChangeArrowheads="1"/>
            </p:cNvSpPr>
            <p:nvPr/>
          </p:nvSpPr>
          <p:spPr bwMode="auto">
            <a:xfrm>
              <a:off x="5191570" y="4119423"/>
              <a:ext cx="96462" cy="8944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2" name="WordArt 2115"/>
            <p:cNvSpPr>
              <a:spLocks noChangeArrowheads="1" noChangeShapeType="1" noTextEdit="1"/>
            </p:cNvSpPr>
            <p:nvPr/>
          </p:nvSpPr>
          <p:spPr bwMode="auto">
            <a:xfrm>
              <a:off x="7037580" y="2661177"/>
              <a:ext cx="122941" cy="6053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VAP2</a:t>
              </a:r>
            </a:p>
          </p:txBody>
        </p:sp>
        <p:sp>
          <p:nvSpPr>
            <p:cNvPr id="1783" name="Rectangle 2117"/>
            <p:cNvSpPr>
              <a:spLocks noChangeArrowheads="1"/>
            </p:cNvSpPr>
            <p:nvPr/>
          </p:nvSpPr>
          <p:spPr bwMode="auto">
            <a:xfrm>
              <a:off x="8183770" y="3001795"/>
              <a:ext cx="459611" cy="56016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4" name="Rectangle 2118"/>
            <p:cNvSpPr>
              <a:spLocks noChangeArrowheads="1"/>
            </p:cNvSpPr>
            <p:nvPr/>
          </p:nvSpPr>
          <p:spPr bwMode="auto">
            <a:xfrm>
              <a:off x="8183770" y="3744471"/>
              <a:ext cx="459611" cy="56107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5" name="Rectangle 2119"/>
            <p:cNvSpPr>
              <a:spLocks noChangeArrowheads="1"/>
            </p:cNvSpPr>
            <p:nvPr/>
          </p:nvSpPr>
          <p:spPr bwMode="auto">
            <a:xfrm>
              <a:off x="8183770" y="3566482"/>
              <a:ext cx="183466" cy="177989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86" name="WordArt 2120"/>
            <p:cNvSpPr>
              <a:spLocks noChangeArrowheads="1" noChangeShapeType="1" noTextEdit="1"/>
            </p:cNvSpPr>
            <p:nvPr/>
          </p:nvSpPr>
          <p:spPr bwMode="auto">
            <a:xfrm>
              <a:off x="8428707" y="3149969"/>
              <a:ext cx="184412" cy="23762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14</a:t>
              </a:r>
            </a:p>
          </p:txBody>
        </p:sp>
        <p:sp>
          <p:nvSpPr>
            <p:cNvPr id="1787" name="WordArt 2121"/>
            <p:cNvSpPr>
              <a:spLocks noChangeArrowheads="1" noChangeShapeType="1" noTextEdit="1"/>
            </p:cNvSpPr>
            <p:nvPr/>
          </p:nvSpPr>
          <p:spPr bwMode="auto">
            <a:xfrm>
              <a:off x="8428707" y="3893549"/>
              <a:ext cx="184412" cy="23852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12</a:t>
              </a:r>
            </a:p>
          </p:txBody>
        </p:sp>
        <p:sp>
          <p:nvSpPr>
            <p:cNvPr id="1788" name="Line 2123"/>
            <p:cNvSpPr>
              <a:spLocks noChangeShapeType="1"/>
            </p:cNvSpPr>
            <p:nvPr/>
          </p:nvSpPr>
          <p:spPr bwMode="auto">
            <a:xfrm>
              <a:off x="7754421" y="3209600"/>
              <a:ext cx="0" cy="6830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89" name="Line 2124"/>
            <p:cNvSpPr>
              <a:spLocks noChangeShapeType="1"/>
            </p:cNvSpPr>
            <p:nvPr/>
          </p:nvSpPr>
          <p:spPr bwMode="auto">
            <a:xfrm>
              <a:off x="7847100" y="3209600"/>
              <a:ext cx="0" cy="6830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0" name="Line 2125"/>
            <p:cNvSpPr>
              <a:spLocks noChangeShapeType="1"/>
            </p:cNvSpPr>
            <p:nvPr/>
          </p:nvSpPr>
          <p:spPr bwMode="auto">
            <a:xfrm flipH="1" flipV="1">
              <a:off x="7570955" y="3149969"/>
              <a:ext cx="183466" cy="5963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1" name="Line 2126"/>
            <p:cNvSpPr>
              <a:spLocks noChangeShapeType="1"/>
            </p:cNvSpPr>
            <p:nvPr/>
          </p:nvSpPr>
          <p:spPr bwMode="auto">
            <a:xfrm>
              <a:off x="7601218" y="3060523"/>
              <a:ext cx="582552" cy="894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2" name="Line 2127"/>
            <p:cNvSpPr>
              <a:spLocks noChangeShapeType="1"/>
            </p:cNvSpPr>
            <p:nvPr/>
          </p:nvSpPr>
          <p:spPr bwMode="auto">
            <a:xfrm>
              <a:off x="7847100" y="3209600"/>
              <a:ext cx="275199" cy="587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3" name="Line 2129"/>
            <p:cNvSpPr>
              <a:spLocks noChangeShapeType="1"/>
            </p:cNvSpPr>
            <p:nvPr/>
          </p:nvSpPr>
          <p:spPr bwMode="auto">
            <a:xfrm flipH="1" flipV="1">
              <a:off x="7539747" y="3833014"/>
              <a:ext cx="214674" cy="605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4" name="Line 2130"/>
            <p:cNvSpPr>
              <a:spLocks noChangeShapeType="1"/>
            </p:cNvSpPr>
            <p:nvPr/>
          </p:nvSpPr>
          <p:spPr bwMode="auto">
            <a:xfrm>
              <a:off x="7847100" y="3893549"/>
              <a:ext cx="275199" cy="289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5" name="Line 2131"/>
            <p:cNvSpPr>
              <a:spLocks noChangeShapeType="1"/>
            </p:cNvSpPr>
            <p:nvPr/>
          </p:nvSpPr>
          <p:spPr bwMode="auto">
            <a:xfrm>
              <a:off x="7448014" y="3804102"/>
              <a:ext cx="0" cy="89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6" name="Line 2132"/>
            <p:cNvSpPr>
              <a:spLocks noChangeShapeType="1"/>
            </p:cNvSpPr>
            <p:nvPr/>
          </p:nvSpPr>
          <p:spPr bwMode="auto">
            <a:xfrm>
              <a:off x="7448014" y="3893549"/>
              <a:ext cx="674286" cy="17798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797" name="Rectangle 2209"/>
            <p:cNvSpPr>
              <a:spLocks noChangeArrowheads="1"/>
            </p:cNvSpPr>
            <p:nvPr/>
          </p:nvSpPr>
          <p:spPr bwMode="auto">
            <a:xfrm>
              <a:off x="8183770" y="4160081"/>
              <a:ext cx="30262" cy="149981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8" name="Rectangle 2212"/>
            <p:cNvSpPr>
              <a:spLocks noChangeArrowheads="1"/>
            </p:cNvSpPr>
            <p:nvPr/>
          </p:nvSpPr>
          <p:spPr bwMode="auto">
            <a:xfrm>
              <a:off x="7601218" y="3655928"/>
              <a:ext cx="30262" cy="88543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799" name="Rectangle 2330"/>
            <p:cNvSpPr>
              <a:spLocks noChangeArrowheads="1"/>
            </p:cNvSpPr>
            <p:nvPr/>
          </p:nvSpPr>
          <p:spPr bwMode="auto">
            <a:xfrm rot="591949">
              <a:off x="7632426" y="3090338"/>
              <a:ext cx="459611" cy="29816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0" name="Rectangle 2333"/>
            <p:cNvSpPr>
              <a:spLocks noChangeArrowheads="1"/>
            </p:cNvSpPr>
            <p:nvPr/>
          </p:nvSpPr>
          <p:spPr bwMode="auto">
            <a:xfrm rot="885259">
              <a:off x="7601218" y="3982995"/>
              <a:ext cx="429349" cy="28912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68415" tIns="34208" rIns="68415" bIns="34208" anchor="ctr"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801" name="Rectangle 2336"/>
            <p:cNvSpPr>
              <a:spLocks noChangeArrowheads="1"/>
            </p:cNvSpPr>
            <p:nvPr/>
          </p:nvSpPr>
          <p:spPr bwMode="auto">
            <a:xfrm rot="591949">
              <a:off x="8000304" y="3178881"/>
              <a:ext cx="60525" cy="29816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2" name="Rectangle 2337"/>
            <p:cNvSpPr>
              <a:spLocks noChangeArrowheads="1"/>
            </p:cNvSpPr>
            <p:nvPr/>
          </p:nvSpPr>
          <p:spPr bwMode="auto">
            <a:xfrm rot="591949">
              <a:off x="7877363" y="3149969"/>
              <a:ext cx="60525" cy="2891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3" name="Rectangle 2338"/>
            <p:cNvSpPr>
              <a:spLocks noChangeArrowheads="1"/>
            </p:cNvSpPr>
            <p:nvPr/>
          </p:nvSpPr>
          <p:spPr bwMode="auto">
            <a:xfrm rot="591949">
              <a:off x="7724159" y="3149969"/>
              <a:ext cx="61471" cy="28912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4" name="Rectangle 2341"/>
            <p:cNvSpPr>
              <a:spLocks noChangeArrowheads="1"/>
            </p:cNvSpPr>
            <p:nvPr/>
          </p:nvSpPr>
          <p:spPr bwMode="auto">
            <a:xfrm rot="591949">
              <a:off x="8000304" y="3953180"/>
              <a:ext cx="60525" cy="2981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5" name="Rectangle 2342"/>
            <p:cNvSpPr>
              <a:spLocks noChangeArrowheads="1"/>
            </p:cNvSpPr>
            <p:nvPr/>
          </p:nvSpPr>
          <p:spPr bwMode="auto">
            <a:xfrm rot="591949">
              <a:off x="7877363" y="3922461"/>
              <a:ext cx="60525" cy="2981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6" name="Rectangle 2343"/>
            <p:cNvSpPr>
              <a:spLocks noChangeArrowheads="1"/>
            </p:cNvSpPr>
            <p:nvPr/>
          </p:nvSpPr>
          <p:spPr bwMode="auto">
            <a:xfrm rot="591949">
              <a:off x="7724159" y="3922461"/>
              <a:ext cx="61471" cy="29815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07" name="Text Box 2365"/>
            <p:cNvSpPr txBox="1">
              <a:spLocks noChangeArrowheads="1"/>
            </p:cNvSpPr>
            <p:nvPr/>
          </p:nvSpPr>
          <p:spPr bwMode="auto">
            <a:xfrm>
              <a:off x="8214032" y="4189896"/>
              <a:ext cx="214675" cy="100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CEE</a:t>
              </a:r>
            </a:p>
          </p:txBody>
        </p:sp>
        <p:sp>
          <p:nvSpPr>
            <p:cNvPr id="1808" name="Text Box 2367"/>
            <p:cNvSpPr txBox="1">
              <a:spLocks noChangeArrowheads="1"/>
            </p:cNvSpPr>
            <p:nvPr/>
          </p:nvSpPr>
          <p:spPr bwMode="auto">
            <a:xfrm>
              <a:off x="7815892" y="3029804"/>
              <a:ext cx="214674" cy="100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PC</a:t>
              </a:r>
            </a:p>
          </p:txBody>
        </p:sp>
        <p:sp>
          <p:nvSpPr>
            <p:cNvPr id="1809" name="Text Box 2390"/>
            <p:cNvSpPr txBox="1">
              <a:spLocks noChangeArrowheads="1"/>
            </p:cNvSpPr>
            <p:nvPr/>
          </p:nvSpPr>
          <p:spPr bwMode="auto">
            <a:xfrm>
              <a:off x="7815892" y="3833014"/>
              <a:ext cx="245882" cy="1002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810" name="Text Box 2419"/>
            <p:cNvSpPr txBox="1">
              <a:spLocks noChangeArrowheads="1"/>
            </p:cNvSpPr>
            <p:nvPr/>
          </p:nvSpPr>
          <p:spPr bwMode="auto">
            <a:xfrm>
              <a:off x="7754421" y="3650507"/>
              <a:ext cx="92679" cy="2827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endParaRPr lang="es-ES" altLang="es-ES" sz="700" u="none">
                <a:solidFill>
                  <a:prstClr val="black"/>
                </a:solidFill>
              </a:endParaRPr>
            </a:p>
          </p:txBody>
        </p:sp>
        <p:sp>
          <p:nvSpPr>
            <p:cNvPr id="1811" name="Rectangle 2509"/>
            <p:cNvSpPr>
              <a:spLocks noChangeArrowheads="1"/>
            </p:cNvSpPr>
            <p:nvPr/>
          </p:nvSpPr>
          <p:spPr bwMode="auto">
            <a:xfrm>
              <a:off x="7601218" y="3179785"/>
              <a:ext cx="31208" cy="59631"/>
            </a:xfrm>
            <a:prstGeom prst="rect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2" name="AutoShape 2511"/>
            <p:cNvSpPr>
              <a:spLocks noChangeArrowheads="1"/>
            </p:cNvSpPr>
            <p:nvPr/>
          </p:nvSpPr>
          <p:spPr bwMode="auto">
            <a:xfrm>
              <a:off x="5558502" y="3667674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3" name="AutoShape 2512"/>
            <p:cNvSpPr>
              <a:spLocks noChangeArrowheads="1"/>
            </p:cNvSpPr>
            <p:nvPr/>
          </p:nvSpPr>
          <p:spPr bwMode="auto">
            <a:xfrm>
              <a:off x="5558502" y="3549316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4" name="AutoShape 2513"/>
            <p:cNvSpPr>
              <a:spLocks noChangeArrowheads="1"/>
            </p:cNvSpPr>
            <p:nvPr/>
          </p:nvSpPr>
          <p:spPr bwMode="auto">
            <a:xfrm>
              <a:off x="5558502" y="3042453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5" name="AutoShape 2514"/>
            <p:cNvSpPr>
              <a:spLocks noChangeArrowheads="1"/>
            </p:cNvSpPr>
            <p:nvPr/>
          </p:nvSpPr>
          <p:spPr bwMode="auto">
            <a:xfrm>
              <a:off x="5558502" y="2923191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6" name="AutoShape 2515"/>
            <p:cNvSpPr>
              <a:spLocks noChangeArrowheads="1"/>
            </p:cNvSpPr>
            <p:nvPr/>
          </p:nvSpPr>
          <p:spPr bwMode="auto">
            <a:xfrm>
              <a:off x="5558502" y="2447951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17" name="AutoShape 2516"/>
            <p:cNvSpPr>
              <a:spLocks noChangeArrowheads="1"/>
            </p:cNvSpPr>
            <p:nvPr/>
          </p:nvSpPr>
          <p:spPr bwMode="auto">
            <a:xfrm>
              <a:off x="5558502" y="2359408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818" name="Group 2576"/>
            <p:cNvGrpSpPr>
              <a:grpSpLocks/>
            </p:cNvGrpSpPr>
            <p:nvPr/>
          </p:nvGrpSpPr>
          <p:grpSpPr bwMode="auto">
            <a:xfrm>
              <a:off x="7595544" y="4031784"/>
              <a:ext cx="86059" cy="204191"/>
              <a:chOff x="3203" y="3606"/>
              <a:chExt cx="91" cy="273"/>
            </a:xfrm>
          </p:grpSpPr>
          <p:sp>
            <p:nvSpPr>
              <p:cNvPr id="2157" name="Rectangle 2554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8" name="Rectangle 2571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9" name="Rectangle 2572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0" name="Rectangle 2573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1" name="Rectangle 2574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62" name="Rectangle 2575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19" name="Group 2577"/>
            <p:cNvGrpSpPr>
              <a:grpSpLocks/>
            </p:cNvGrpSpPr>
            <p:nvPr/>
          </p:nvGrpSpPr>
          <p:grpSpPr bwMode="auto">
            <a:xfrm>
              <a:off x="8024892" y="4113099"/>
              <a:ext cx="86059" cy="205094"/>
              <a:chOff x="3203" y="3606"/>
              <a:chExt cx="91" cy="273"/>
            </a:xfrm>
          </p:grpSpPr>
          <p:sp>
            <p:nvSpPr>
              <p:cNvPr id="2151" name="Rectangle 2578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2" name="Rectangle 2579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3" name="Rectangle 2580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4" name="Rectangle 2581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5" name="Rectangle 2582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6" name="Rectangle 2583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20" name="Group 2584"/>
            <p:cNvGrpSpPr>
              <a:grpSpLocks/>
            </p:cNvGrpSpPr>
            <p:nvPr/>
          </p:nvGrpSpPr>
          <p:grpSpPr bwMode="auto">
            <a:xfrm>
              <a:off x="7681603" y="3211407"/>
              <a:ext cx="85113" cy="205094"/>
              <a:chOff x="3203" y="3606"/>
              <a:chExt cx="91" cy="273"/>
            </a:xfrm>
          </p:grpSpPr>
          <p:sp>
            <p:nvSpPr>
              <p:cNvPr id="2145" name="Rectangle 2585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6" name="Rectangle 2586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7" name="Rectangle 2587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8" name="Rectangle 2588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9" name="Rectangle 2589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50" name="Rectangle 2590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821" name="Group 2591"/>
            <p:cNvGrpSpPr>
              <a:grpSpLocks/>
            </p:cNvGrpSpPr>
            <p:nvPr/>
          </p:nvGrpSpPr>
          <p:grpSpPr bwMode="auto">
            <a:xfrm>
              <a:off x="8024892" y="3252968"/>
              <a:ext cx="86059" cy="204191"/>
              <a:chOff x="3203" y="3606"/>
              <a:chExt cx="91" cy="273"/>
            </a:xfrm>
          </p:grpSpPr>
          <p:sp>
            <p:nvSpPr>
              <p:cNvPr id="2139" name="Rectangle 2592"/>
              <p:cNvSpPr>
                <a:spLocks noChangeArrowheads="1"/>
              </p:cNvSpPr>
              <p:nvPr/>
            </p:nvSpPr>
            <p:spPr bwMode="auto">
              <a:xfrm>
                <a:off x="3203" y="374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0" name="Rectangle 2593"/>
              <p:cNvSpPr>
                <a:spLocks noChangeArrowheads="1"/>
              </p:cNvSpPr>
              <p:nvPr/>
            </p:nvSpPr>
            <p:spPr bwMode="auto">
              <a:xfrm>
                <a:off x="3203" y="3606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1" name="Rectangle 2594"/>
              <p:cNvSpPr>
                <a:spLocks noChangeArrowheads="1"/>
              </p:cNvSpPr>
              <p:nvPr/>
            </p:nvSpPr>
            <p:spPr bwMode="auto">
              <a:xfrm>
                <a:off x="3203" y="3652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2" name="Rectangle 2595"/>
              <p:cNvSpPr>
                <a:spLocks noChangeArrowheads="1"/>
              </p:cNvSpPr>
              <p:nvPr/>
            </p:nvSpPr>
            <p:spPr bwMode="auto">
              <a:xfrm>
                <a:off x="3203" y="3697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3" name="Rectangle 2596"/>
              <p:cNvSpPr>
                <a:spLocks noChangeArrowheads="1"/>
              </p:cNvSpPr>
              <p:nvPr/>
            </p:nvSpPr>
            <p:spPr bwMode="auto">
              <a:xfrm>
                <a:off x="3203" y="3788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44" name="Rectangle 2597"/>
              <p:cNvSpPr>
                <a:spLocks noChangeArrowheads="1"/>
              </p:cNvSpPr>
              <p:nvPr/>
            </p:nvSpPr>
            <p:spPr bwMode="auto">
              <a:xfrm>
                <a:off x="3203" y="3833"/>
                <a:ext cx="91" cy="46"/>
              </a:xfrm>
              <a:prstGeom prst="rect">
                <a:avLst/>
              </a:prstGeom>
              <a:noFill/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hlink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822" name="AutoShape 2604"/>
            <p:cNvSpPr>
              <a:spLocks noChangeArrowheads="1"/>
            </p:cNvSpPr>
            <p:nvPr/>
          </p:nvSpPr>
          <p:spPr bwMode="auto">
            <a:xfrm>
              <a:off x="5537697" y="1809177"/>
              <a:ext cx="170226" cy="31623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3" name="AutoShape 2605"/>
            <p:cNvSpPr>
              <a:spLocks noChangeArrowheads="1"/>
            </p:cNvSpPr>
            <p:nvPr/>
          </p:nvSpPr>
          <p:spPr bwMode="auto">
            <a:xfrm>
              <a:off x="5537697" y="1840800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4" name="AutoShape 2606"/>
            <p:cNvSpPr>
              <a:spLocks noChangeArrowheads="1"/>
            </p:cNvSpPr>
            <p:nvPr/>
          </p:nvSpPr>
          <p:spPr bwMode="auto">
            <a:xfrm>
              <a:off x="5537697" y="1872422"/>
              <a:ext cx="170226" cy="30719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5" name="AutoShape 2607"/>
            <p:cNvSpPr>
              <a:spLocks noChangeArrowheads="1"/>
            </p:cNvSpPr>
            <p:nvPr/>
          </p:nvSpPr>
          <p:spPr bwMode="auto">
            <a:xfrm>
              <a:off x="5537697" y="1903141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6" name="AutoShape 2608"/>
            <p:cNvSpPr>
              <a:spLocks noChangeArrowheads="1"/>
            </p:cNvSpPr>
            <p:nvPr/>
          </p:nvSpPr>
          <p:spPr bwMode="auto">
            <a:xfrm>
              <a:off x="5537697" y="1936571"/>
              <a:ext cx="170226" cy="32526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7" name="AutoShape 2609"/>
            <p:cNvSpPr>
              <a:spLocks noChangeArrowheads="1"/>
            </p:cNvSpPr>
            <p:nvPr/>
          </p:nvSpPr>
          <p:spPr bwMode="auto">
            <a:xfrm>
              <a:off x="5537697" y="1777555"/>
              <a:ext cx="170226" cy="31622"/>
            </a:xfrm>
            <a:prstGeom prst="triangle">
              <a:avLst>
                <a:gd name="adj" fmla="val 100000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28" name="Line 2673"/>
            <p:cNvSpPr>
              <a:spLocks noChangeShapeType="1"/>
            </p:cNvSpPr>
            <p:nvPr/>
          </p:nvSpPr>
          <p:spPr bwMode="auto">
            <a:xfrm>
              <a:off x="6351000" y="4735610"/>
              <a:ext cx="106865" cy="9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29" name="AutoShape 2674"/>
            <p:cNvSpPr>
              <a:spLocks noChangeArrowheads="1"/>
            </p:cNvSpPr>
            <p:nvPr/>
          </p:nvSpPr>
          <p:spPr bwMode="auto">
            <a:xfrm>
              <a:off x="6351000" y="4951546"/>
              <a:ext cx="106865" cy="268339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0" name="AutoShape 2675"/>
            <p:cNvSpPr>
              <a:spLocks noChangeArrowheads="1"/>
            </p:cNvSpPr>
            <p:nvPr/>
          </p:nvSpPr>
          <p:spPr bwMode="auto">
            <a:xfrm>
              <a:off x="6351000" y="4646163"/>
              <a:ext cx="106865" cy="268339"/>
            </a:xfrm>
            <a:prstGeom prst="flowChartPredefinedProcess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1" name="4 Elipse"/>
            <p:cNvSpPr>
              <a:spLocks noChangeArrowheads="1"/>
            </p:cNvSpPr>
            <p:nvPr/>
          </p:nvSpPr>
          <p:spPr bwMode="auto">
            <a:xfrm>
              <a:off x="6087150" y="1603179"/>
              <a:ext cx="60525" cy="56921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32" name="749 Elipse"/>
            <p:cNvSpPr>
              <a:spLocks noChangeArrowheads="1"/>
            </p:cNvSpPr>
            <p:nvPr/>
          </p:nvSpPr>
          <p:spPr bwMode="auto">
            <a:xfrm>
              <a:off x="5819516" y="3833014"/>
              <a:ext cx="60525" cy="56921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3" name="Picture 74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2385" y="3826690"/>
              <a:ext cx="69037" cy="659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34" name="751 Elipse"/>
            <p:cNvSpPr>
              <a:spLocks noChangeArrowheads="1"/>
            </p:cNvSpPr>
            <p:nvPr/>
          </p:nvSpPr>
          <p:spPr bwMode="auto">
            <a:xfrm>
              <a:off x="5766556" y="4424806"/>
              <a:ext cx="59580" cy="56920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5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295" y="4422999"/>
              <a:ext cx="69036" cy="659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6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2077" y="4097740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37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21014" y="4097740"/>
              <a:ext cx="69036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38" name="755 Elipse"/>
            <p:cNvSpPr>
              <a:spLocks noChangeArrowheads="1"/>
            </p:cNvSpPr>
            <p:nvPr/>
          </p:nvSpPr>
          <p:spPr bwMode="auto">
            <a:xfrm>
              <a:off x="5587819" y="3372230"/>
              <a:ext cx="60525" cy="56921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1839" name="Picture 75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4421" y="3593587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0" name="Picture 75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09177" y="3514983"/>
              <a:ext cx="69036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1" name="Picture 75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09177" y="3589973"/>
              <a:ext cx="69036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2" name="Picture 75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50331" y="2885244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3" name="Picture 75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51277" y="2996374"/>
              <a:ext cx="69036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4" name="Picture 75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5910" y="2975594"/>
              <a:ext cx="69036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5" name="Picture 75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9308" y="2740684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6" name="Picture 75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36113" y="2785859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7" name="Picture 75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289" y="2391934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8" name="Picture 7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80254" y="2647624"/>
              <a:ext cx="69036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49" name="Picture 76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0235" y="2169673"/>
              <a:ext cx="69036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0" name="Picture 76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06584" y="2238339"/>
              <a:ext cx="69037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1" name="Picture 76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1313" y="2335917"/>
              <a:ext cx="69036" cy="62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2" name="Picture 76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9289" y="1975421"/>
              <a:ext cx="69037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3" name="Picture 76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724" y="1695336"/>
              <a:ext cx="69037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4" name="Picture 76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7932" y="1715213"/>
              <a:ext cx="69037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5" name="Picture 7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4751" y="1326709"/>
              <a:ext cx="69036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56" name="Picture 76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2385" y="1330323"/>
              <a:ext cx="69037" cy="62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857" name="Line 2526"/>
            <p:cNvSpPr>
              <a:spLocks noChangeShapeType="1"/>
            </p:cNvSpPr>
            <p:nvPr/>
          </p:nvSpPr>
          <p:spPr bwMode="auto">
            <a:xfrm>
              <a:off x="6170371" y="5400585"/>
              <a:ext cx="0" cy="4454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8" name="Line 2529"/>
            <p:cNvSpPr>
              <a:spLocks noChangeShapeType="1"/>
            </p:cNvSpPr>
            <p:nvPr/>
          </p:nvSpPr>
          <p:spPr bwMode="auto">
            <a:xfrm>
              <a:off x="4712099" y="5400585"/>
              <a:ext cx="0" cy="1788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59" name="Line 2530"/>
            <p:cNvSpPr>
              <a:spLocks noChangeShapeType="1"/>
            </p:cNvSpPr>
            <p:nvPr/>
          </p:nvSpPr>
          <p:spPr bwMode="auto">
            <a:xfrm flipH="1">
              <a:off x="4712099" y="5400585"/>
              <a:ext cx="14582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860" name="Group 3338"/>
            <p:cNvGrpSpPr>
              <a:grpSpLocks/>
            </p:cNvGrpSpPr>
            <p:nvPr/>
          </p:nvGrpSpPr>
          <p:grpSpPr bwMode="auto">
            <a:xfrm>
              <a:off x="5018507" y="5442146"/>
              <a:ext cx="32154" cy="168051"/>
              <a:chOff x="1344" y="5904"/>
              <a:chExt cx="48" cy="240"/>
            </a:xfrm>
          </p:grpSpPr>
          <p:sp>
            <p:nvSpPr>
              <p:cNvPr id="2136" name="Rectangle 3339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7" name="Line 3340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8" name="Line 3341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861" name="Group 3342"/>
            <p:cNvGrpSpPr>
              <a:grpSpLocks/>
            </p:cNvGrpSpPr>
            <p:nvPr/>
          </p:nvGrpSpPr>
          <p:grpSpPr bwMode="auto">
            <a:xfrm>
              <a:off x="5015669" y="5647240"/>
              <a:ext cx="32154" cy="168051"/>
              <a:chOff x="1344" y="5904"/>
              <a:chExt cx="48" cy="240"/>
            </a:xfrm>
          </p:grpSpPr>
          <p:sp>
            <p:nvSpPr>
              <p:cNvPr id="2133" name="Rectangle 3343"/>
              <p:cNvSpPr>
                <a:spLocks noChangeArrowheads="1"/>
              </p:cNvSpPr>
              <p:nvPr/>
            </p:nvSpPr>
            <p:spPr bwMode="auto">
              <a:xfrm>
                <a:off x="1344" y="5952"/>
                <a:ext cx="48" cy="14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2134" name="Line 3344"/>
              <p:cNvSpPr>
                <a:spLocks noChangeShapeType="1"/>
              </p:cNvSpPr>
              <p:nvPr/>
            </p:nvSpPr>
            <p:spPr bwMode="auto">
              <a:xfrm flipV="1">
                <a:off x="1344" y="590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5" name="Line 3345"/>
              <p:cNvSpPr>
                <a:spLocks noChangeShapeType="1"/>
              </p:cNvSpPr>
              <p:nvPr/>
            </p:nvSpPr>
            <p:spPr bwMode="auto">
              <a:xfrm flipV="1">
                <a:off x="1344" y="609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1862" name="Text Box 3346"/>
            <p:cNvSpPr txBox="1">
              <a:spLocks noChangeArrowheads="1"/>
            </p:cNvSpPr>
            <p:nvPr/>
          </p:nvSpPr>
          <p:spPr bwMode="auto">
            <a:xfrm>
              <a:off x="4843552" y="5442146"/>
              <a:ext cx="194815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1</a:t>
              </a:r>
            </a:p>
          </p:txBody>
        </p:sp>
        <p:sp>
          <p:nvSpPr>
            <p:cNvPr id="1863" name="Text Box 3347"/>
            <p:cNvSpPr txBox="1">
              <a:spLocks noChangeArrowheads="1"/>
            </p:cNvSpPr>
            <p:nvPr/>
          </p:nvSpPr>
          <p:spPr bwMode="auto">
            <a:xfrm>
              <a:off x="4840715" y="5647240"/>
              <a:ext cx="194815" cy="1219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L 2</a:t>
              </a:r>
            </a:p>
          </p:txBody>
        </p:sp>
        <p:sp>
          <p:nvSpPr>
            <p:cNvPr id="1864" name="Text Box 3363"/>
            <p:cNvSpPr txBox="1">
              <a:spLocks noChangeArrowheads="1"/>
            </p:cNvSpPr>
            <p:nvPr/>
          </p:nvSpPr>
          <p:spPr bwMode="auto">
            <a:xfrm>
              <a:off x="5055389" y="5206736"/>
              <a:ext cx="909765" cy="1563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>
                  <a:solidFill>
                    <a:prstClr val="black"/>
                  </a:solidFill>
                  <a:latin typeface="Albertus" pitchFamily="18" charset="0"/>
                </a:rPr>
                <a:t>Parking AMARILLO</a:t>
              </a:r>
            </a:p>
          </p:txBody>
        </p:sp>
        <p:sp>
          <p:nvSpPr>
            <p:cNvPr id="1865" name="AutoShape 3398"/>
            <p:cNvSpPr>
              <a:spLocks noChangeArrowheads="1"/>
            </p:cNvSpPr>
            <p:nvPr/>
          </p:nvSpPr>
          <p:spPr bwMode="auto">
            <a:xfrm>
              <a:off x="5227507" y="5687897"/>
              <a:ext cx="43502" cy="82218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6" name="Text Box 3399"/>
            <p:cNvSpPr txBox="1">
              <a:spLocks noChangeArrowheads="1"/>
            </p:cNvSpPr>
            <p:nvPr/>
          </p:nvSpPr>
          <p:spPr bwMode="auto">
            <a:xfrm>
              <a:off x="5226561" y="5647240"/>
              <a:ext cx="143747" cy="1219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1867" name="AutoShape 3400"/>
            <p:cNvSpPr>
              <a:spLocks noChangeArrowheads="1"/>
            </p:cNvSpPr>
            <p:nvPr/>
          </p:nvSpPr>
          <p:spPr bwMode="auto">
            <a:xfrm>
              <a:off x="5227507" y="5482803"/>
              <a:ext cx="43502" cy="8221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68" name="Text Box 3401"/>
            <p:cNvSpPr txBox="1">
              <a:spLocks noChangeArrowheads="1"/>
            </p:cNvSpPr>
            <p:nvPr/>
          </p:nvSpPr>
          <p:spPr bwMode="auto">
            <a:xfrm>
              <a:off x="5226561" y="5442146"/>
              <a:ext cx="143747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</a:t>
              </a:r>
            </a:p>
          </p:txBody>
        </p:sp>
        <p:sp>
          <p:nvSpPr>
            <p:cNvPr id="1869" name="AutoShape 3402"/>
            <p:cNvSpPr>
              <a:spLocks noChangeArrowheads="1"/>
            </p:cNvSpPr>
            <p:nvPr/>
          </p:nvSpPr>
          <p:spPr bwMode="auto">
            <a:xfrm>
              <a:off x="5441235" y="5687897"/>
              <a:ext cx="43502" cy="82218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0" name="Text Box 3403"/>
            <p:cNvSpPr txBox="1">
              <a:spLocks noChangeArrowheads="1"/>
            </p:cNvSpPr>
            <p:nvPr/>
          </p:nvSpPr>
          <p:spPr bwMode="auto">
            <a:xfrm>
              <a:off x="5441235" y="5647240"/>
              <a:ext cx="143747" cy="1219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4</a:t>
              </a:r>
            </a:p>
          </p:txBody>
        </p:sp>
        <p:sp>
          <p:nvSpPr>
            <p:cNvPr id="1871" name="AutoShape 3404"/>
            <p:cNvSpPr>
              <a:spLocks noChangeArrowheads="1"/>
            </p:cNvSpPr>
            <p:nvPr/>
          </p:nvSpPr>
          <p:spPr bwMode="auto">
            <a:xfrm>
              <a:off x="5442181" y="5482803"/>
              <a:ext cx="43502" cy="82219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2" name="Text Box 3405"/>
            <p:cNvSpPr txBox="1">
              <a:spLocks noChangeArrowheads="1"/>
            </p:cNvSpPr>
            <p:nvPr/>
          </p:nvSpPr>
          <p:spPr bwMode="auto">
            <a:xfrm>
              <a:off x="5441235" y="5442146"/>
              <a:ext cx="143747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873" name="AutoShape 3406"/>
            <p:cNvSpPr>
              <a:spLocks noChangeArrowheads="1"/>
            </p:cNvSpPr>
            <p:nvPr/>
          </p:nvSpPr>
          <p:spPr bwMode="auto">
            <a:xfrm>
              <a:off x="5656855" y="5687897"/>
              <a:ext cx="43502" cy="82218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4" name="Text Box 3407"/>
            <p:cNvSpPr txBox="1">
              <a:spLocks noChangeArrowheads="1"/>
            </p:cNvSpPr>
            <p:nvPr/>
          </p:nvSpPr>
          <p:spPr bwMode="auto">
            <a:xfrm>
              <a:off x="5655910" y="5647240"/>
              <a:ext cx="143747" cy="1219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1875" name="AutoShape 3408"/>
            <p:cNvSpPr>
              <a:spLocks noChangeArrowheads="1"/>
            </p:cNvSpPr>
            <p:nvPr/>
          </p:nvSpPr>
          <p:spPr bwMode="auto">
            <a:xfrm>
              <a:off x="5656855" y="5482803"/>
              <a:ext cx="43502" cy="8221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6" name="Text Box 3409"/>
            <p:cNvSpPr txBox="1">
              <a:spLocks noChangeArrowheads="1"/>
            </p:cNvSpPr>
            <p:nvPr/>
          </p:nvSpPr>
          <p:spPr bwMode="auto">
            <a:xfrm>
              <a:off x="5655910" y="5442146"/>
              <a:ext cx="143747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1877" name="AutoShape 3410"/>
            <p:cNvSpPr>
              <a:spLocks noChangeArrowheads="1"/>
            </p:cNvSpPr>
            <p:nvPr/>
          </p:nvSpPr>
          <p:spPr bwMode="auto">
            <a:xfrm>
              <a:off x="5914086" y="5687897"/>
              <a:ext cx="43502" cy="82218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78" name="Text Box 3411"/>
            <p:cNvSpPr txBox="1">
              <a:spLocks noChangeArrowheads="1"/>
            </p:cNvSpPr>
            <p:nvPr/>
          </p:nvSpPr>
          <p:spPr bwMode="auto">
            <a:xfrm>
              <a:off x="5913141" y="5647240"/>
              <a:ext cx="143747" cy="1219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1879" name="AutoShape 3412"/>
            <p:cNvSpPr>
              <a:spLocks noChangeArrowheads="1"/>
            </p:cNvSpPr>
            <p:nvPr/>
          </p:nvSpPr>
          <p:spPr bwMode="auto">
            <a:xfrm>
              <a:off x="5914086" y="5482803"/>
              <a:ext cx="43502" cy="8221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0" name="Text Box 3413"/>
            <p:cNvSpPr txBox="1">
              <a:spLocks noChangeArrowheads="1"/>
            </p:cNvSpPr>
            <p:nvPr/>
          </p:nvSpPr>
          <p:spPr bwMode="auto">
            <a:xfrm>
              <a:off x="5913141" y="5442146"/>
              <a:ext cx="143747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7</a:t>
              </a:r>
            </a:p>
          </p:txBody>
        </p:sp>
        <p:sp>
          <p:nvSpPr>
            <p:cNvPr id="1881" name="Line 2134"/>
            <p:cNvSpPr>
              <a:spLocks noChangeShapeType="1"/>
            </p:cNvSpPr>
            <p:nvPr/>
          </p:nvSpPr>
          <p:spPr bwMode="auto">
            <a:xfrm>
              <a:off x="8059883" y="5433111"/>
              <a:ext cx="0" cy="1788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82" name="Line 2138"/>
            <p:cNvSpPr>
              <a:spLocks noChangeShapeType="1"/>
            </p:cNvSpPr>
            <p:nvPr/>
          </p:nvSpPr>
          <p:spPr bwMode="auto">
            <a:xfrm>
              <a:off x="6558109" y="5433111"/>
              <a:ext cx="150177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883" name="Rectangle 2140"/>
            <p:cNvSpPr>
              <a:spLocks noChangeArrowheads="1"/>
            </p:cNvSpPr>
            <p:nvPr/>
          </p:nvSpPr>
          <p:spPr bwMode="auto">
            <a:xfrm>
              <a:off x="6558109" y="5284033"/>
              <a:ext cx="153204" cy="29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4" name="Rectangle 2141"/>
            <p:cNvSpPr>
              <a:spLocks noChangeArrowheads="1"/>
            </p:cNvSpPr>
            <p:nvPr/>
          </p:nvSpPr>
          <p:spPr bwMode="auto">
            <a:xfrm>
              <a:off x="6773729" y="5284033"/>
              <a:ext cx="366932" cy="29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5" name="Rectangle 2142"/>
            <p:cNvSpPr>
              <a:spLocks noChangeArrowheads="1"/>
            </p:cNvSpPr>
            <p:nvPr/>
          </p:nvSpPr>
          <p:spPr bwMode="auto">
            <a:xfrm>
              <a:off x="7201186" y="5284033"/>
              <a:ext cx="185358" cy="29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6" name="Rectangle 2143"/>
            <p:cNvSpPr>
              <a:spLocks noChangeArrowheads="1"/>
            </p:cNvSpPr>
            <p:nvPr/>
          </p:nvSpPr>
          <p:spPr bwMode="auto">
            <a:xfrm>
              <a:off x="7447069" y="5284033"/>
              <a:ext cx="183466" cy="29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7" name="Rectangle 2144"/>
            <p:cNvSpPr>
              <a:spLocks noChangeArrowheads="1"/>
            </p:cNvSpPr>
            <p:nvPr/>
          </p:nvSpPr>
          <p:spPr bwMode="auto">
            <a:xfrm>
              <a:off x="7692951" y="5284033"/>
              <a:ext cx="336670" cy="2981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8" name="Rectangle 2145"/>
            <p:cNvSpPr>
              <a:spLocks noChangeArrowheads="1"/>
            </p:cNvSpPr>
            <p:nvPr/>
          </p:nvSpPr>
          <p:spPr bwMode="auto">
            <a:xfrm>
              <a:off x="6711313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89" name="Rectangle 2150"/>
            <p:cNvSpPr>
              <a:spLocks noChangeArrowheads="1"/>
            </p:cNvSpPr>
            <p:nvPr/>
          </p:nvSpPr>
          <p:spPr bwMode="auto">
            <a:xfrm>
              <a:off x="6711313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0" name="Rectangle 2152"/>
            <p:cNvSpPr>
              <a:spLocks noChangeArrowheads="1"/>
            </p:cNvSpPr>
            <p:nvPr/>
          </p:nvSpPr>
          <p:spPr bwMode="auto">
            <a:xfrm>
              <a:off x="7876417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1" name="Rectangle 2153"/>
            <p:cNvSpPr>
              <a:spLocks noChangeArrowheads="1"/>
            </p:cNvSpPr>
            <p:nvPr/>
          </p:nvSpPr>
          <p:spPr bwMode="auto">
            <a:xfrm>
              <a:off x="7876417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2" name="Rectangle 2154"/>
            <p:cNvSpPr>
              <a:spLocks noChangeArrowheads="1"/>
            </p:cNvSpPr>
            <p:nvPr/>
          </p:nvSpPr>
          <p:spPr bwMode="auto">
            <a:xfrm rot="19251360">
              <a:off x="7839535" y="5756563"/>
              <a:ext cx="30262" cy="29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3" name="Rectangle 2155"/>
            <p:cNvSpPr>
              <a:spLocks noChangeArrowheads="1"/>
            </p:cNvSpPr>
            <p:nvPr/>
          </p:nvSpPr>
          <p:spPr bwMode="auto">
            <a:xfrm>
              <a:off x="7080136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4" name="Rectangle 2160"/>
            <p:cNvSpPr>
              <a:spLocks noChangeArrowheads="1"/>
            </p:cNvSpPr>
            <p:nvPr/>
          </p:nvSpPr>
          <p:spPr bwMode="auto">
            <a:xfrm>
              <a:off x="7080136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5" name="Rectangle 2163"/>
            <p:cNvSpPr>
              <a:spLocks noChangeArrowheads="1"/>
            </p:cNvSpPr>
            <p:nvPr/>
          </p:nvSpPr>
          <p:spPr bwMode="auto">
            <a:xfrm>
              <a:off x="6896670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6" name="Rectangle 2165"/>
            <p:cNvSpPr>
              <a:spLocks noChangeArrowheads="1"/>
            </p:cNvSpPr>
            <p:nvPr/>
          </p:nvSpPr>
          <p:spPr bwMode="auto">
            <a:xfrm>
              <a:off x="6896670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7" name="Rectangle 2166"/>
            <p:cNvSpPr>
              <a:spLocks noChangeArrowheads="1"/>
            </p:cNvSpPr>
            <p:nvPr/>
          </p:nvSpPr>
          <p:spPr bwMode="auto">
            <a:xfrm>
              <a:off x="7293865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8" name="Rectangle 2168"/>
            <p:cNvSpPr>
              <a:spLocks noChangeArrowheads="1"/>
            </p:cNvSpPr>
            <p:nvPr/>
          </p:nvSpPr>
          <p:spPr bwMode="auto">
            <a:xfrm>
              <a:off x="7293865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899" name="Rectangle 2169"/>
            <p:cNvSpPr>
              <a:spLocks noChangeArrowheads="1"/>
            </p:cNvSpPr>
            <p:nvPr/>
          </p:nvSpPr>
          <p:spPr bwMode="auto">
            <a:xfrm>
              <a:off x="7509485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0" name="Rectangle 2171"/>
            <p:cNvSpPr>
              <a:spLocks noChangeArrowheads="1"/>
            </p:cNvSpPr>
            <p:nvPr/>
          </p:nvSpPr>
          <p:spPr bwMode="auto">
            <a:xfrm>
              <a:off x="7509485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1" name="Rectangle 2172"/>
            <p:cNvSpPr>
              <a:spLocks noChangeArrowheads="1"/>
            </p:cNvSpPr>
            <p:nvPr/>
          </p:nvSpPr>
          <p:spPr bwMode="auto">
            <a:xfrm>
              <a:off x="7692951" y="5492742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2" name="Rectangle 2174"/>
            <p:cNvSpPr>
              <a:spLocks noChangeArrowheads="1"/>
            </p:cNvSpPr>
            <p:nvPr/>
          </p:nvSpPr>
          <p:spPr bwMode="auto">
            <a:xfrm>
              <a:off x="7692951" y="5640915"/>
              <a:ext cx="30262" cy="2981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3" name="AutoShape 2215"/>
            <p:cNvSpPr>
              <a:spLocks noChangeArrowheads="1"/>
            </p:cNvSpPr>
            <p:nvPr/>
          </p:nvSpPr>
          <p:spPr bwMode="auto">
            <a:xfrm rot="5400000">
              <a:off x="6652856" y="5372762"/>
              <a:ext cx="88543" cy="321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4" name="AutoShape 2216"/>
            <p:cNvSpPr>
              <a:spLocks noChangeArrowheads="1"/>
            </p:cNvSpPr>
            <p:nvPr/>
          </p:nvSpPr>
          <p:spPr bwMode="auto">
            <a:xfrm rot="5400000">
              <a:off x="6621647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5" name="AutoShape 2217"/>
            <p:cNvSpPr>
              <a:spLocks noChangeArrowheads="1"/>
            </p:cNvSpPr>
            <p:nvPr/>
          </p:nvSpPr>
          <p:spPr bwMode="auto">
            <a:xfrm rot="5400000">
              <a:off x="6591385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6" name="AutoShape 2218"/>
            <p:cNvSpPr>
              <a:spLocks noChangeArrowheads="1"/>
            </p:cNvSpPr>
            <p:nvPr/>
          </p:nvSpPr>
          <p:spPr bwMode="auto">
            <a:xfrm rot="5400000">
              <a:off x="6561122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7" name="AutoShape 2219"/>
            <p:cNvSpPr>
              <a:spLocks noChangeArrowheads="1"/>
            </p:cNvSpPr>
            <p:nvPr/>
          </p:nvSpPr>
          <p:spPr bwMode="auto">
            <a:xfrm rot="5400000">
              <a:off x="6529915" y="5372762"/>
              <a:ext cx="88543" cy="321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8" name="AutoShape 2220"/>
            <p:cNvSpPr>
              <a:spLocks noChangeArrowheads="1"/>
            </p:cNvSpPr>
            <p:nvPr/>
          </p:nvSpPr>
          <p:spPr bwMode="auto">
            <a:xfrm rot="5400000">
              <a:off x="6867530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09" name="AutoShape 2221"/>
            <p:cNvSpPr>
              <a:spLocks noChangeArrowheads="1"/>
            </p:cNvSpPr>
            <p:nvPr/>
          </p:nvSpPr>
          <p:spPr bwMode="auto">
            <a:xfrm rot="5400000">
              <a:off x="6835376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0" name="AutoShape 2222"/>
            <p:cNvSpPr>
              <a:spLocks noChangeArrowheads="1"/>
            </p:cNvSpPr>
            <p:nvPr/>
          </p:nvSpPr>
          <p:spPr bwMode="auto">
            <a:xfrm rot="5400000">
              <a:off x="6805113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1" name="AutoShape 2223"/>
            <p:cNvSpPr>
              <a:spLocks noChangeArrowheads="1"/>
            </p:cNvSpPr>
            <p:nvPr/>
          </p:nvSpPr>
          <p:spPr bwMode="auto">
            <a:xfrm rot="5400000">
              <a:off x="6774851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2" name="AutoShape 2224"/>
            <p:cNvSpPr>
              <a:spLocks noChangeArrowheads="1"/>
            </p:cNvSpPr>
            <p:nvPr/>
          </p:nvSpPr>
          <p:spPr bwMode="auto">
            <a:xfrm rot="5400000">
              <a:off x="6744589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3" name="AutoShape 2225"/>
            <p:cNvSpPr>
              <a:spLocks noChangeArrowheads="1"/>
            </p:cNvSpPr>
            <p:nvPr/>
          </p:nvSpPr>
          <p:spPr bwMode="auto">
            <a:xfrm rot="5400000">
              <a:off x="7020733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4" name="AutoShape 2226"/>
            <p:cNvSpPr>
              <a:spLocks noChangeArrowheads="1"/>
            </p:cNvSpPr>
            <p:nvPr/>
          </p:nvSpPr>
          <p:spPr bwMode="auto">
            <a:xfrm rot="5400000">
              <a:off x="6988580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5" name="AutoShape 2227"/>
            <p:cNvSpPr>
              <a:spLocks noChangeArrowheads="1"/>
            </p:cNvSpPr>
            <p:nvPr/>
          </p:nvSpPr>
          <p:spPr bwMode="auto">
            <a:xfrm rot="5400000">
              <a:off x="6958317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6" name="AutoShape 2228"/>
            <p:cNvSpPr>
              <a:spLocks noChangeArrowheads="1"/>
            </p:cNvSpPr>
            <p:nvPr/>
          </p:nvSpPr>
          <p:spPr bwMode="auto">
            <a:xfrm rot="5400000">
              <a:off x="6928055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7" name="AutoShape 2229"/>
            <p:cNvSpPr>
              <a:spLocks noChangeArrowheads="1"/>
            </p:cNvSpPr>
            <p:nvPr/>
          </p:nvSpPr>
          <p:spPr bwMode="auto">
            <a:xfrm rot="5400000">
              <a:off x="6897792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8" name="AutoShape 2230"/>
            <p:cNvSpPr>
              <a:spLocks noChangeArrowheads="1"/>
            </p:cNvSpPr>
            <p:nvPr/>
          </p:nvSpPr>
          <p:spPr bwMode="auto">
            <a:xfrm rot="5400000">
              <a:off x="7050996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19" name="AutoShape 2231"/>
            <p:cNvSpPr>
              <a:spLocks noChangeArrowheads="1"/>
            </p:cNvSpPr>
            <p:nvPr/>
          </p:nvSpPr>
          <p:spPr bwMode="auto">
            <a:xfrm rot="5400000">
              <a:off x="7264724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0" name="AutoShape 2232"/>
            <p:cNvSpPr>
              <a:spLocks noChangeArrowheads="1"/>
            </p:cNvSpPr>
            <p:nvPr/>
          </p:nvSpPr>
          <p:spPr bwMode="auto">
            <a:xfrm rot="5400000">
              <a:off x="7234462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1" name="AutoShape 2233"/>
            <p:cNvSpPr>
              <a:spLocks noChangeArrowheads="1"/>
            </p:cNvSpPr>
            <p:nvPr/>
          </p:nvSpPr>
          <p:spPr bwMode="auto">
            <a:xfrm rot="5400000">
              <a:off x="7204200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2" name="AutoShape 2234"/>
            <p:cNvSpPr>
              <a:spLocks noChangeArrowheads="1"/>
            </p:cNvSpPr>
            <p:nvPr/>
          </p:nvSpPr>
          <p:spPr bwMode="auto">
            <a:xfrm rot="5400000">
              <a:off x="7172992" y="5372762"/>
              <a:ext cx="88543" cy="321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3" name="AutoShape 2235"/>
            <p:cNvSpPr>
              <a:spLocks noChangeArrowheads="1"/>
            </p:cNvSpPr>
            <p:nvPr/>
          </p:nvSpPr>
          <p:spPr bwMode="auto">
            <a:xfrm rot="5400000">
              <a:off x="7294987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4" name="AutoShape 2236"/>
            <p:cNvSpPr>
              <a:spLocks noChangeArrowheads="1"/>
            </p:cNvSpPr>
            <p:nvPr/>
          </p:nvSpPr>
          <p:spPr bwMode="auto">
            <a:xfrm rot="5400000">
              <a:off x="7540869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5" name="AutoShape 2237"/>
            <p:cNvSpPr>
              <a:spLocks noChangeArrowheads="1"/>
            </p:cNvSpPr>
            <p:nvPr/>
          </p:nvSpPr>
          <p:spPr bwMode="auto">
            <a:xfrm rot="5400000">
              <a:off x="7508716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6" name="AutoShape 2238"/>
            <p:cNvSpPr>
              <a:spLocks noChangeArrowheads="1"/>
            </p:cNvSpPr>
            <p:nvPr/>
          </p:nvSpPr>
          <p:spPr bwMode="auto">
            <a:xfrm rot="5400000">
              <a:off x="7478453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7" name="AutoShape 2239"/>
            <p:cNvSpPr>
              <a:spLocks noChangeArrowheads="1"/>
            </p:cNvSpPr>
            <p:nvPr/>
          </p:nvSpPr>
          <p:spPr bwMode="auto">
            <a:xfrm rot="5400000">
              <a:off x="7448191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8" name="AutoShape 2240"/>
            <p:cNvSpPr>
              <a:spLocks noChangeArrowheads="1"/>
            </p:cNvSpPr>
            <p:nvPr/>
          </p:nvSpPr>
          <p:spPr bwMode="auto">
            <a:xfrm rot="5400000">
              <a:off x="7590046" y="5357445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29" name="AutoShape 2241"/>
            <p:cNvSpPr>
              <a:spLocks noChangeArrowheads="1"/>
            </p:cNvSpPr>
            <p:nvPr/>
          </p:nvSpPr>
          <p:spPr bwMode="auto">
            <a:xfrm rot="5400000">
              <a:off x="7754598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0" name="AutoShape 2242"/>
            <p:cNvSpPr>
              <a:spLocks noChangeArrowheads="1"/>
            </p:cNvSpPr>
            <p:nvPr/>
          </p:nvSpPr>
          <p:spPr bwMode="auto">
            <a:xfrm rot="5400000">
              <a:off x="7724336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1" name="AutoShape 2243"/>
            <p:cNvSpPr>
              <a:spLocks noChangeArrowheads="1"/>
            </p:cNvSpPr>
            <p:nvPr/>
          </p:nvSpPr>
          <p:spPr bwMode="auto">
            <a:xfrm rot="5400000">
              <a:off x="7694073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2" name="AutoShape 2244"/>
            <p:cNvSpPr>
              <a:spLocks noChangeArrowheads="1"/>
            </p:cNvSpPr>
            <p:nvPr/>
          </p:nvSpPr>
          <p:spPr bwMode="auto">
            <a:xfrm rot="5400000">
              <a:off x="7663811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3" name="AutoShape 2245"/>
            <p:cNvSpPr>
              <a:spLocks noChangeArrowheads="1"/>
            </p:cNvSpPr>
            <p:nvPr/>
          </p:nvSpPr>
          <p:spPr bwMode="auto">
            <a:xfrm rot="5400000">
              <a:off x="7784860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4" name="AutoShape 2246"/>
            <p:cNvSpPr>
              <a:spLocks noChangeArrowheads="1"/>
            </p:cNvSpPr>
            <p:nvPr/>
          </p:nvSpPr>
          <p:spPr bwMode="auto">
            <a:xfrm rot="5400000">
              <a:off x="7907802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5" name="AutoShape 2247"/>
            <p:cNvSpPr>
              <a:spLocks noChangeArrowheads="1"/>
            </p:cNvSpPr>
            <p:nvPr/>
          </p:nvSpPr>
          <p:spPr bwMode="auto">
            <a:xfrm rot="5400000">
              <a:off x="7877539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6" name="AutoShape 2248"/>
            <p:cNvSpPr>
              <a:spLocks noChangeArrowheads="1"/>
            </p:cNvSpPr>
            <p:nvPr/>
          </p:nvSpPr>
          <p:spPr bwMode="auto">
            <a:xfrm rot="5400000">
              <a:off x="7847277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7" name="AutoShape 2249"/>
            <p:cNvSpPr>
              <a:spLocks noChangeArrowheads="1"/>
            </p:cNvSpPr>
            <p:nvPr/>
          </p:nvSpPr>
          <p:spPr bwMode="auto">
            <a:xfrm rot="5400000">
              <a:off x="7816069" y="5372762"/>
              <a:ext cx="88543" cy="32154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8" name="AutoShape 2250"/>
            <p:cNvSpPr>
              <a:spLocks noChangeArrowheads="1"/>
            </p:cNvSpPr>
            <p:nvPr/>
          </p:nvSpPr>
          <p:spPr bwMode="auto">
            <a:xfrm rot="5400000">
              <a:off x="7932390" y="5356541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39" name="Rectangle 2314"/>
            <p:cNvSpPr>
              <a:spLocks noChangeArrowheads="1"/>
            </p:cNvSpPr>
            <p:nvPr/>
          </p:nvSpPr>
          <p:spPr bwMode="auto">
            <a:xfrm>
              <a:off x="6711313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0" name="Rectangle 2315"/>
            <p:cNvSpPr>
              <a:spLocks noChangeArrowheads="1"/>
            </p:cNvSpPr>
            <p:nvPr/>
          </p:nvSpPr>
          <p:spPr bwMode="auto">
            <a:xfrm>
              <a:off x="7080136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1" name="Rectangle 2316"/>
            <p:cNvSpPr>
              <a:spLocks noChangeArrowheads="1"/>
            </p:cNvSpPr>
            <p:nvPr/>
          </p:nvSpPr>
          <p:spPr bwMode="auto">
            <a:xfrm>
              <a:off x="6896670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2" name="Rectangle 2317"/>
            <p:cNvSpPr>
              <a:spLocks noChangeArrowheads="1"/>
            </p:cNvSpPr>
            <p:nvPr/>
          </p:nvSpPr>
          <p:spPr bwMode="auto">
            <a:xfrm>
              <a:off x="7293865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3" name="Rectangle 2318"/>
            <p:cNvSpPr>
              <a:spLocks noChangeArrowheads="1"/>
            </p:cNvSpPr>
            <p:nvPr/>
          </p:nvSpPr>
          <p:spPr bwMode="auto">
            <a:xfrm>
              <a:off x="7509485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4" name="Rectangle 2319"/>
            <p:cNvSpPr>
              <a:spLocks noChangeArrowheads="1"/>
            </p:cNvSpPr>
            <p:nvPr/>
          </p:nvSpPr>
          <p:spPr bwMode="auto">
            <a:xfrm>
              <a:off x="7692951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5" name="Rectangle 2320"/>
            <p:cNvSpPr>
              <a:spLocks noChangeArrowheads="1"/>
            </p:cNvSpPr>
            <p:nvPr/>
          </p:nvSpPr>
          <p:spPr bwMode="auto">
            <a:xfrm>
              <a:off x="6711313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6" name="Rectangle 2321"/>
            <p:cNvSpPr>
              <a:spLocks noChangeArrowheads="1"/>
            </p:cNvSpPr>
            <p:nvPr/>
          </p:nvSpPr>
          <p:spPr bwMode="auto">
            <a:xfrm>
              <a:off x="7080136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7" name="Rectangle 2322"/>
            <p:cNvSpPr>
              <a:spLocks noChangeArrowheads="1"/>
            </p:cNvSpPr>
            <p:nvPr/>
          </p:nvSpPr>
          <p:spPr bwMode="auto">
            <a:xfrm>
              <a:off x="6896670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8" name="Rectangle 2323"/>
            <p:cNvSpPr>
              <a:spLocks noChangeArrowheads="1"/>
            </p:cNvSpPr>
            <p:nvPr/>
          </p:nvSpPr>
          <p:spPr bwMode="auto">
            <a:xfrm>
              <a:off x="7293865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49" name="Rectangle 2324"/>
            <p:cNvSpPr>
              <a:spLocks noChangeArrowheads="1"/>
            </p:cNvSpPr>
            <p:nvPr/>
          </p:nvSpPr>
          <p:spPr bwMode="auto">
            <a:xfrm>
              <a:off x="7509485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0" name="Rectangle 2325"/>
            <p:cNvSpPr>
              <a:spLocks noChangeArrowheads="1"/>
            </p:cNvSpPr>
            <p:nvPr/>
          </p:nvSpPr>
          <p:spPr bwMode="auto">
            <a:xfrm>
              <a:off x="7692951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1" name="Rectangle 2327"/>
            <p:cNvSpPr>
              <a:spLocks noChangeArrowheads="1"/>
            </p:cNvSpPr>
            <p:nvPr/>
          </p:nvSpPr>
          <p:spPr bwMode="auto">
            <a:xfrm>
              <a:off x="7876417" y="5671634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2" name="Rectangle 2328"/>
            <p:cNvSpPr>
              <a:spLocks noChangeArrowheads="1"/>
            </p:cNvSpPr>
            <p:nvPr/>
          </p:nvSpPr>
          <p:spPr bwMode="auto">
            <a:xfrm>
              <a:off x="7876417" y="5522557"/>
              <a:ext cx="30262" cy="2891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3" name="Rectangle 2329"/>
            <p:cNvSpPr>
              <a:spLocks noChangeArrowheads="1"/>
            </p:cNvSpPr>
            <p:nvPr/>
          </p:nvSpPr>
          <p:spPr bwMode="auto">
            <a:xfrm rot="19251360">
              <a:off x="7820621" y="5734879"/>
              <a:ext cx="30262" cy="2981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4" name="AutoShape 2344"/>
            <p:cNvSpPr>
              <a:spLocks noChangeArrowheads="1"/>
            </p:cNvSpPr>
            <p:nvPr/>
          </p:nvSpPr>
          <p:spPr bwMode="auto">
            <a:xfrm rot="5400000">
              <a:off x="7970218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5" name="AutoShape 2345"/>
            <p:cNvSpPr>
              <a:spLocks noChangeArrowheads="1"/>
            </p:cNvSpPr>
            <p:nvPr/>
          </p:nvSpPr>
          <p:spPr bwMode="auto">
            <a:xfrm rot="5400000">
              <a:off x="7417928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6" name="AutoShape 2346"/>
            <p:cNvSpPr>
              <a:spLocks noChangeArrowheads="1"/>
            </p:cNvSpPr>
            <p:nvPr/>
          </p:nvSpPr>
          <p:spPr bwMode="auto">
            <a:xfrm rot="5400000">
              <a:off x="7325249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7" name="AutoShape 2347"/>
            <p:cNvSpPr>
              <a:spLocks noChangeArrowheads="1"/>
            </p:cNvSpPr>
            <p:nvPr/>
          </p:nvSpPr>
          <p:spPr bwMode="auto">
            <a:xfrm rot="5400000">
              <a:off x="7081258" y="5373708"/>
              <a:ext cx="88543" cy="30262"/>
            </a:xfrm>
            <a:prstGeom prst="triangle">
              <a:avLst>
                <a:gd name="adj" fmla="val 100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58" name="Text Box 2356"/>
            <p:cNvSpPr txBox="1">
              <a:spLocks noChangeArrowheads="1"/>
            </p:cNvSpPr>
            <p:nvPr/>
          </p:nvSpPr>
          <p:spPr bwMode="auto">
            <a:xfrm>
              <a:off x="6527847" y="5671634"/>
              <a:ext cx="183466" cy="100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68415" tIns="34208" rIns="68415" bIns="34208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5000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700" u="none">
                  <a:solidFill>
                    <a:prstClr val="black"/>
                  </a:solidFill>
                </a:rPr>
                <a:t>LFP</a:t>
              </a:r>
            </a:p>
          </p:txBody>
        </p:sp>
        <p:sp>
          <p:nvSpPr>
            <p:cNvPr id="1959" name="Text Box 3366"/>
            <p:cNvSpPr txBox="1">
              <a:spLocks noChangeArrowheads="1"/>
            </p:cNvSpPr>
            <p:nvPr/>
          </p:nvSpPr>
          <p:spPr bwMode="auto">
            <a:xfrm>
              <a:off x="6851498" y="5055066"/>
              <a:ext cx="825598" cy="1563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1200" u="none" dirty="0">
                  <a:solidFill>
                    <a:prstClr val="black"/>
                  </a:solidFill>
                  <a:latin typeface="Albertus" pitchFamily="18" charset="0"/>
                </a:rPr>
                <a:t>Parking VIOLETA</a:t>
              </a:r>
            </a:p>
          </p:txBody>
        </p:sp>
        <p:sp>
          <p:nvSpPr>
            <p:cNvPr id="1960" name="AutoShape 3414"/>
            <p:cNvSpPr>
              <a:spLocks noChangeArrowheads="1"/>
            </p:cNvSpPr>
            <p:nvPr/>
          </p:nvSpPr>
          <p:spPr bwMode="auto">
            <a:xfrm>
              <a:off x="6803992" y="5737589"/>
              <a:ext cx="43502" cy="8221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1" name="Text Box 3415"/>
            <p:cNvSpPr txBox="1">
              <a:spLocks noChangeArrowheads="1"/>
            </p:cNvSpPr>
            <p:nvPr/>
          </p:nvSpPr>
          <p:spPr bwMode="auto">
            <a:xfrm>
              <a:off x="6803992" y="5696932"/>
              <a:ext cx="143747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9</a:t>
              </a:r>
            </a:p>
          </p:txBody>
        </p:sp>
        <p:sp>
          <p:nvSpPr>
            <p:cNvPr id="1962" name="AutoShape 3416"/>
            <p:cNvSpPr>
              <a:spLocks noChangeArrowheads="1"/>
            </p:cNvSpPr>
            <p:nvPr/>
          </p:nvSpPr>
          <p:spPr bwMode="auto">
            <a:xfrm>
              <a:off x="6934498" y="5737589"/>
              <a:ext cx="43502" cy="8221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3" name="Text Box 3417"/>
            <p:cNvSpPr txBox="1">
              <a:spLocks noChangeArrowheads="1"/>
            </p:cNvSpPr>
            <p:nvPr/>
          </p:nvSpPr>
          <p:spPr bwMode="auto">
            <a:xfrm>
              <a:off x="6932607" y="5696932"/>
              <a:ext cx="177792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10</a:t>
              </a:r>
            </a:p>
          </p:txBody>
        </p:sp>
        <p:sp>
          <p:nvSpPr>
            <p:cNvPr id="1964" name="AutoShape 3418"/>
            <p:cNvSpPr>
              <a:spLocks noChangeArrowheads="1"/>
            </p:cNvSpPr>
            <p:nvPr/>
          </p:nvSpPr>
          <p:spPr bwMode="auto">
            <a:xfrm>
              <a:off x="7148227" y="5737589"/>
              <a:ext cx="43502" cy="82219"/>
            </a:xfrm>
            <a:prstGeom prst="cube">
              <a:avLst>
                <a:gd name="adj" fmla="val 25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5" name="Text Box 3419"/>
            <p:cNvSpPr txBox="1">
              <a:spLocks noChangeArrowheads="1"/>
            </p:cNvSpPr>
            <p:nvPr/>
          </p:nvSpPr>
          <p:spPr bwMode="auto">
            <a:xfrm>
              <a:off x="7148227" y="5696932"/>
              <a:ext cx="177792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11</a:t>
              </a:r>
            </a:p>
          </p:txBody>
        </p:sp>
        <p:sp>
          <p:nvSpPr>
            <p:cNvPr id="1966" name="AutoShape 3420"/>
            <p:cNvSpPr>
              <a:spLocks noChangeArrowheads="1"/>
            </p:cNvSpPr>
            <p:nvPr/>
          </p:nvSpPr>
          <p:spPr bwMode="auto">
            <a:xfrm>
              <a:off x="7361956" y="5737589"/>
              <a:ext cx="43502" cy="82219"/>
            </a:xfrm>
            <a:prstGeom prst="cube">
              <a:avLst>
                <a:gd name="adj" fmla="val 25000"/>
              </a:avLst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7" name="Text Box 3421"/>
            <p:cNvSpPr txBox="1">
              <a:spLocks noChangeArrowheads="1"/>
            </p:cNvSpPr>
            <p:nvPr/>
          </p:nvSpPr>
          <p:spPr bwMode="auto">
            <a:xfrm>
              <a:off x="7356281" y="5696932"/>
              <a:ext cx="177792" cy="1219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800" u="none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1968" name="Rectangle 2343"/>
            <p:cNvSpPr>
              <a:spLocks noChangeArrowheads="1"/>
            </p:cNvSpPr>
            <p:nvPr/>
          </p:nvSpPr>
          <p:spPr bwMode="auto">
            <a:xfrm>
              <a:off x="6934498" y="4614541"/>
              <a:ext cx="68091" cy="166244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69" name="AutoShape 2111"/>
            <p:cNvSpPr>
              <a:spLocks noChangeArrowheads="1"/>
            </p:cNvSpPr>
            <p:nvPr/>
          </p:nvSpPr>
          <p:spPr bwMode="auto">
            <a:xfrm rot="16200000">
              <a:off x="7149872" y="4688434"/>
              <a:ext cx="70473" cy="491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0" name="AutoShape 2111"/>
            <p:cNvSpPr>
              <a:spLocks noChangeArrowheads="1"/>
            </p:cNvSpPr>
            <p:nvPr/>
          </p:nvSpPr>
          <p:spPr bwMode="auto">
            <a:xfrm rot="16200000">
              <a:off x="7407103" y="4688434"/>
              <a:ext cx="70473" cy="491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1" name="AutoShape 2111"/>
            <p:cNvSpPr>
              <a:spLocks noChangeArrowheads="1"/>
            </p:cNvSpPr>
            <p:nvPr/>
          </p:nvSpPr>
          <p:spPr bwMode="auto">
            <a:xfrm rot="16200000">
              <a:off x="7670481" y="4688907"/>
              <a:ext cx="70473" cy="482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2" name="8 Bisel"/>
            <p:cNvSpPr>
              <a:spLocks noChangeArrowheads="1"/>
            </p:cNvSpPr>
            <p:nvPr/>
          </p:nvSpPr>
          <p:spPr bwMode="auto">
            <a:xfrm>
              <a:off x="7757259" y="4393183"/>
              <a:ext cx="87005" cy="107517"/>
            </a:xfrm>
            <a:prstGeom prst="bevel">
              <a:avLst>
                <a:gd name="adj" fmla="val 12500"/>
              </a:avLst>
            </a:prstGeom>
            <a:noFill/>
            <a:ln w="9525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73" name="Rectangle 1982"/>
            <p:cNvSpPr>
              <a:spLocks noChangeArrowheads="1"/>
            </p:cNvSpPr>
            <p:nvPr/>
          </p:nvSpPr>
          <p:spPr bwMode="auto">
            <a:xfrm>
              <a:off x="5563231" y="3315310"/>
              <a:ext cx="1043109" cy="252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VP1</a:t>
              </a:r>
            </a:p>
          </p:txBody>
        </p:sp>
        <p:sp>
          <p:nvSpPr>
            <p:cNvPr id="1974" name="Rectangle 1982"/>
            <p:cNvSpPr>
              <a:spLocks noChangeArrowheads="1"/>
            </p:cNvSpPr>
            <p:nvPr/>
          </p:nvSpPr>
          <p:spPr bwMode="auto">
            <a:xfrm>
              <a:off x="5563231" y="3343318"/>
              <a:ext cx="1043109" cy="2529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u="none">
                  <a:solidFill>
                    <a:prstClr val="black"/>
                  </a:solidFill>
                </a:rPr>
                <a:t>-</a:t>
              </a:r>
            </a:p>
          </p:txBody>
        </p:sp>
        <p:sp>
          <p:nvSpPr>
            <p:cNvPr id="1975" name="Rectangle 1982"/>
            <p:cNvSpPr>
              <a:spLocks noChangeArrowheads="1"/>
            </p:cNvSpPr>
            <p:nvPr/>
          </p:nvSpPr>
          <p:spPr bwMode="auto">
            <a:xfrm>
              <a:off x="5561340" y="3209600"/>
              <a:ext cx="1043109" cy="2800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VP3</a:t>
              </a:r>
            </a:p>
          </p:txBody>
        </p:sp>
        <p:sp>
          <p:nvSpPr>
            <p:cNvPr id="1976" name="Rectangle 1982"/>
            <p:cNvSpPr>
              <a:spLocks noChangeArrowheads="1"/>
            </p:cNvSpPr>
            <p:nvPr/>
          </p:nvSpPr>
          <p:spPr bwMode="auto">
            <a:xfrm>
              <a:off x="5561340" y="3239416"/>
              <a:ext cx="1043109" cy="262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VP2</a:t>
              </a:r>
            </a:p>
          </p:txBody>
        </p:sp>
        <p:sp>
          <p:nvSpPr>
            <p:cNvPr id="1977" name="Rectangle 1982"/>
            <p:cNvSpPr>
              <a:spLocks noChangeArrowheads="1"/>
            </p:cNvSpPr>
            <p:nvPr/>
          </p:nvSpPr>
          <p:spPr bwMode="auto">
            <a:xfrm>
              <a:off x="5650235" y="2727132"/>
              <a:ext cx="970290" cy="262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VP5</a:t>
              </a:r>
            </a:p>
          </p:txBody>
        </p:sp>
        <p:sp>
          <p:nvSpPr>
            <p:cNvPr id="1978" name="Rectangle 1982"/>
            <p:cNvSpPr>
              <a:spLocks noChangeArrowheads="1"/>
            </p:cNvSpPr>
            <p:nvPr/>
          </p:nvSpPr>
          <p:spPr bwMode="auto">
            <a:xfrm>
              <a:off x="5650235" y="2755140"/>
              <a:ext cx="970290" cy="262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VP4</a:t>
              </a:r>
            </a:p>
          </p:txBody>
        </p:sp>
        <p:sp>
          <p:nvSpPr>
            <p:cNvPr id="1979" name="Rectangle 1982"/>
            <p:cNvSpPr>
              <a:spLocks noChangeArrowheads="1"/>
            </p:cNvSpPr>
            <p:nvPr/>
          </p:nvSpPr>
          <p:spPr bwMode="auto">
            <a:xfrm>
              <a:off x="5648344" y="2624133"/>
              <a:ext cx="970290" cy="262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VP7</a:t>
              </a:r>
            </a:p>
          </p:txBody>
        </p:sp>
        <p:sp>
          <p:nvSpPr>
            <p:cNvPr id="1980" name="Rectangle 1982"/>
            <p:cNvSpPr>
              <a:spLocks noChangeArrowheads="1"/>
            </p:cNvSpPr>
            <p:nvPr/>
          </p:nvSpPr>
          <p:spPr bwMode="auto">
            <a:xfrm>
              <a:off x="5648344" y="2652142"/>
              <a:ext cx="970290" cy="262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VP6</a:t>
              </a:r>
            </a:p>
          </p:txBody>
        </p:sp>
        <p:sp>
          <p:nvSpPr>
            <p:cNvPr id="1981" name="Rectangle 1982"/>
            <p:cNvSpPr>
              <a:spLocks noChangeArrowheads="1"/>
            </p:cNvSpPr>
            <p:nvPr/>
          </p:nvSpPr>
          <p:spPr bwMode="auto">
            <a:xfrm>
              <a:off x="5758045" y="2138051"/>
              <a:ext cx="970290" cy="262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LP1</a:t>
              </a:r>
            </a:p>
          </p:txBody>
        </p:sp>
        <p:sp>
          <p:nvSpPr>
            <p:cNvPr id="1982" name="Rectangle 1982"/>
            <p:cNvSpPr>
              <a:spLocks noChangeArrowheads="1"/>
            </p:cNvSpPr>
            <p:nvPr/>
          </p:nvSpPr>
          <p:spPr bwMode="auto">
            <a:xfrm>
              <a:off x="5758045" y="2166059"/>
              <a:ext cx="970290" cy="262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VP8</a:t>
              </a:r>
            </a:p>
          </p:txBody>
        </p:sp>
        <p:sp>
          <p:nvSpPr>
            <p:cNvPr id="1983" name="Rectangle 1982"/>
            <p:cNvSpPr>
              <a:spLocks noChangeArrowheads="1"/>
            </p:cNvSpPr>
            <p:nvPr/>
          </p:nvSpPr>
          <p:spPr bwMode="auto">
            <a:xfrm>
              <a:off x="5756154" y="2035052"/>
              <a:ext cx="970290" cy="2620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VP9</a:t>
              </a:r>
            </a:p>
          </p:txBody>
        </p:sp>
        <p:sp>
          <p:nvSpPr>
            <p:cNvPr id="1984" name="Rectangle 1982"/>
            <p:cNvSpPr>
              <a:spLocks noChangeArrowheads="1"/>
            </p:cNvSpPr>
            <p:nvPr/>
          </p:nvSpPr>
          <p:spPr bwMode="auto">
            <a:xfrm>
              <a:off x="5756154" y="2063060"/>
              <a:ext cx="970290" cy="2620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lang="es-ES" altLang="es-ES" sz="400" b="1" u="none">
                  <a:solidFill>
                    <a:prstClr val="black"/>
                  </a:solidFill>
                </a:rPr>
                <a:t>LP2</a:t>
              </a:r>
            </a:p>
          </p:txBody>
        </p:sp>
        <p:sp>
          <p:nvSpPr>
            <p:cNvPr id="1985" name="AutoShape 2111"/>
            <p:cNvSpPr>
              <a:spLocks noChangeArrowheads="1"/>
            </p:cNvSpPr>
            <p:nvPr/>
          </p:nvSpPr>
          <p:spPr bwMode="auto">
            <a:xfrm rot="16200000">
              <a:off x="5284949" y="4595374"/>
              <a:ext cx="70473" cy="491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6" name="AutoShape 2111"/>
            <p:cNvSpPr>
              <a:spLocks noChangeArrowheads="1"/>
            </p:cNvSpPr>
            <p:nvPr/>
          </p:nvSpPr>
          <p:spPr bwMode="auto">
            <a:xfrm rot="16200000">
              <a:off x="5135528" y="4595374"/>
              <a:ext cx="70473" cy="491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7" name="AutoShape 2111"/>
            <p:cNvSpPr>
              <a:spLocks noChangeArrowheads="1"/>
            </p:cNvSpPr>
            <p:nvPr/>
          </p:nvSpPr>
          <p:spPr bwMode="auto">
            <a:xfrm rot="16200000">
              <a:off x="5611216" y="4595374"/>
              <a:ext cx="70473" cy="491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1988" name="AutoShape 2111"/>
            <p:cNvSpPr>
              <a:spLocks noChangeArrowheads="1"/>
            </p:cNvSpPr>
            <p:nvPr/>
          </p:nvSpPr>
          <p:spPr bwMode="auto">
            <a:xfrm rot="16200000">
              <a:off x="5444299" y="4595847"/>
              <a:ext cx="70473" cy="4823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1989" name="Group 1899"/>
            <p:cNvGrpSpPr>
              <a:grpSpLocks/>
            </p:cNvGrpSpPr>
            <p:nvPr/>
          </p:nvGrpSpPr>
          <p:grpSpPr bwMode="auto">
            <a:xfrm>
              <a:off x="5339099" y="4191723"/>
              <a:ext cx="80982" cy="70460"/>
              <a:chOff x="240" y="5040"/>
              <a:chExt cx="288" cy="576"/>
            </a:xfrm>
            <a:noFill/>
          </p:grpSpPr>
          <p:sp>
            <p:nvSpPr>
              <p:cNvPr id="21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0" name="Group 1899"/>
            <p:cNvGrpSpPr>
              <a:grpSpLocks/>
            </p:cNvGrpSpPr>
            <p:nvPr/>
          </p:nvGrpSpPr>
          <p:grpSpPr bwMode="auto">
            <a:xfrm>
              <a:off x="5339099" y="3985705"/>
              <a:ext cx="80982" cy="70460"/>
              <a:chOff x="240" y="5040"/>
              <a:chExt cx="288" cy="576"/>
            </a:xfrm>
            <a:noFill/>
          </p:grpSpPr>
          <p:sp>
            <p:nvSpPr>
              <p:cNvPr id="212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1" name="Group 1899"/>
            <p:cNvGrpSpPr>
              <a:grpSpLocks/>
            </p:cNvGrpSpPr>
            <p:nvPr/>
          </p:nvGrpSpPr>
          <p:grpSpPr bwMode="auto">
            <a:xfrm>
              <a:off x="6687969" y="3683485"/>
              <a:ext cx="80982" cy="70460"/>
              <a:chOff x="240" y="5040"/>
              <a:chExt cx="288" cy="576"/>
            </a:xfrm>
            <a:noFill/>
          </p:grpSpPr>
          <p:sp>
            <p:nvSpPr>
              <p:cNvPr id="212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2" name="Group 1899"/>
            <p:cNvGrpSpPr>
              <a:grpSpLocks/>
            </p:cNvGrpSpPr>
            <p:nvPr/>
          </p:nvGrpSpPr>
          <p:grpSpPr bwMode="auto">
            <a:xfrm>
              <a:off x="6687968" y="3429150"/>
              <a:ext cx="80982" cy="70460"/>
              <a:chOff x="240" y="5040"/>
              <a:chExt cx="288" cy="576"/>
            </a:xfrm>
            <a:noFill/>
          </p:grpSpPr>
          <p:sp>
            <p:nvSpPr>
              <p:cNvPr id="212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3" name="Group 1899"/>
            <p:cNvGrpSpPr>
              <a:grpSpLocks/>
            </p:cNvGrpSpPr>
            <p:nvPr/>
          </p:nvGrpSpPr>
          <p:grpSpPr bwMode="auto">
            <a:xfrm>
              <a:off x="6811007" y="4203455"/>
              <a:ext cx="80982" cy="70460"/>
              <a:chOff x="240" y="5040"/>
              <a:chExt cx="288" cy="576"/>
            </a:xfrm>
            <a:noFill/>
          </p:grpSpPr>
          <p:sp>
            <p:nvSpPr>
              <p:cNvPr id="211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4" name="Group 1899"/>
            <p:cNvGrpSpPr>
              <a:grpSpLocks/>
            </p:cNvGrpSpPr>
            <p:nvPr/>
          </p:nvGrpSpPr>
          <p:grpSpPr bwMode="auto">
            <a:xfrm>
              <a:off x="6811006" y="3988389"/>
              <a:ext cx="80982" cy="70460"/>
              <a:chOff x="240" y="5040"/>
              <a:chExt cx="288" cy="576"/>
            </a:xfrm>
            <a:noFill/>
          </p:grpSpPr>
          <p:sp>
            <p:nvSpPr>
              <p:cNvPr id="211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5" name="Group 1899"/>
            <p:cNvGrpSpPr>
              <a:grpSpLocks/>
            </p:cNvGrpSpPr>
            <p:nvPr/>
          </p:nvGrpSpPr>
          <p:grpSpPr bwMode="auto">
            <a:xfrm>
              <a:off x="6522520" y="3664602"/>
              <a:ext cx="80982" cy="70460"/>
              <a:chOff x="240" y="5040"/>
              <a:chExt cx="288" cy="576"/>
            </a:xfrm>
            <a:noFill/>
          </p:grpSpPr>
          <p:sp>
            <p:nvSpPr>
              <p:cNvPr id="211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6" name="Group 1899"/>
            <p:cNvGrpSpPr>
              <a:grpSpLocks/>
            </p:cNvGrpSpPr>
            <p:nvPr/>
          </p:nvGrpSpPr>
          <p:grpSpPr bwMode="auto">
            <a:xfrm>
              <a:off x="6522520" y="3454496"/>
              <a:ext cx="80982" cy="70460"/>
              <a:chOff x="240" y="5040"/>
              <a:chExt cx="288" cy="576"/>
            </a:xfrm>
            <a:noFill/>
          </p:grpSpPr>
          <p:sp>
            <p:nvSpPr>
              <p:cNvPr id="210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7" name="Group 1899"/>
            <p:cNvGrpSpPr>
              <a:grpSpLocks/>
            </p:cNvGrpSpPr>
            <p:nvPr/>
          </p:nvGrpSpPr>
          <p:grpSpPr bwMode="auto">
            <a:xfrm>
              <a:off x="5753221" y="3676907"/>
              <a:ext cx="80982" cy="70460"/>
              <a:chOff x="240" y="5040"/>
              <a:chExt cx="288" cy="576"/>
            </a:xfrm>
            <a:noFill/>
          </p:grpSpPr>
          <p:sp>
            <p:nvSpPr>
              <p:cNvPr id="210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8" name="Group 1899"/>
            <p:cNvGrpSpPr>
              <a:grpSpLocks/>
            </p:cNvGrpSpPr>
            <p:nvPr/>
          </p:nvGrpSpPr>
          <p:grpSpPr bwMode="auto">
            <a:xfrm>
              <a:off x="5753221" y="3466801"/>
              <a:ext cx="80982" cy="70460"/>
              <a:chOff x="240" y="5040"/>
              <a:chExt cx="288" cy="576"/>
            </a:xfrm>
            <a:noFill/>
          </p:grpSpPr>
          <p:sp>
            <p:nvSpPr>
              <p:cNvPr id="210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999" name="Group 1899"/>
            <p:cNvGrpSpPr>
              <a:grpSpLocks/>
            </p:cNvGrpSpPr>
            <p:nvPr/>
          </p:nvGrpSpPr>
          <p:grpSpPr bwMode="auto">
            <a:xfrm>
              <a:off x="5412267" y="3694478"/>
              <a:ext cx="80982" cy="70460"/>
              <a:chOff x="240" y="5040"/>
              <a:chExt cx="288" cy="576"/>
            </a:xfrm>
            <a:noFill/>
          </p:grpSpPr>
          <p:sp>
            <p:nvSpPr>
              <p:cNvPr id="210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0" name="Group 1899"/>
            <p:cNvGrpSpPr>
              <a:grpSpLocks/>
            </p:cNvGrpSpPr>
            <p:nvPr/>
          </p:nvGrpSpPr>
          <p:grpSpPr bwMode="auto">
            <a:xfrm>
              <a:off x="5408136" y="3427307"/>
              <a:ext cx="80982" cy="70460"/>
              <a:chOff x="240" y="5040"/>
              <a:chExt cx="288" cy="576"/>
            </a:xfrm>
            <a:noFill/>
          </p:grpSpPr>
          <p:sp>
            <p:nvSpPr>
              <p:cNvPr id="209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1" name="Group 1899"/>
            <p:cNvGrpSpPr>
              <a:grpSpLocks/>
            </p:cNvGrpSpPr>
            <p:nvPr/>
          </p:nvGrpSpPr>
          <p:grpSpPr bwMode="auto">
            <a:xfrm>
              <a:off x="6856353" y="3096676"/>
              <a:ext cx="80982" cy="70460"/>
              <a:chOff x="240" y="5040"/>
              <a:chExt cx="288" cy="576"/>
            </a:xfrm>
            <a:noFill/>
          </p:grpSpPr>
          <p:sp>
            <p:nvSpPr>
              <p:cNvPr id="209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2" name="Group 1899"/>
            <p:cNvGrpSpPr>
              <a:grpSpLocks/>
            </p:cNvGrpSpPr>
            <p:nvPr/>
          </p:nvGrpSpPr>
          <p:grpSpPr bwMode="auto">
            <a:xfrm>
              <a:off x="6856353" y="2798217"/>
              <a:ext cx="80982" cy="70460"/>
              <a:chOff x="240" y="5040"/>
              <a:chExt cx="288" cy="576"/>
            </a:xfrm>
            <a:noFill/>
          </p:grpSpPr>
          <p:sp>
            <p:nvSpPr>
              <p:cNvPr id="209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3" name="Group 1899"/>
            <p:cNvGrpSpPr>
              <a:grpSpLocks/>
            </p:cNvGrpSpPr>
            <p:nvPr/>
          </p:nvGrpSpPr>
          <p:grpSpPr bwMode="auto">
            <a:xfrm>
              <a:off x="6517618" y="3094862"/>
              <a:ext cx="80982" cy="70460"/>
              <a:chOff x="240" y="5040"/>
              <a:chExt cx="288" cy="576"/>
            </a:xfrm>
            <a:noFill/>
          </p:grpSpPr>
          <p:sp>
            <p:nvSpPr>
              <p:cNvPr id="208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9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4" name="Group 1899"/>
            <p:cNvGrpSpPr>
              <a:grpSpLocks/>
            </p:cNvGrpSpPr>
            <p:nvPr/>
          </p:nvGrpSpPr>
          <p:grpSpPr bwMode="auto">
            <a:xfrm>
              <a:off x="6523553" y="2864470"/>
              <a:ext cx="80982" cy="70460"/>
              <a:chOff x="240" y="5040"/>
              <a:chExt cx="288" cy="576"/>
            </a:xfrm>
            <a:noFill/>
          </p:grpSpPr>
          <p:sp>
            <p:nvSpPr>
              <p:cNvPr id="208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5" name="Group 1899"/>
            <p:cNvGrpSpPr>
              <a:grpSpLocks/>
            </p:cNvGrpSpPr>
            <p:nvPr/>
          </p:nvGrpSpPr>
          <p:grpSpPr bwMode="auto">
            <a:xfrm>
              <a:off x="5750894" y="3093867"/>
              <a:ext cx="80982" cy="70460"/>
              <a:chOff x="240" y="5040"/>
              <a:chExt cx="288" cy="576"/>
            </a:xfrm>
            <a:noFill/>
          </p:grpSpPr>
          <p:sp>
            <p:nvSpPr>
              <p:cNvPr id="208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6" name="Group 1899"/>
            <p:cNvGrpSpPr>
              <a:grpSpLocks/>
            </p:cNvGrpSpPr>
            <p:nvPr/>
          </p:nvGrpSpPr>
          <p:grpSpPr bwMode="auto">
            <a:xfrm>
              <a:off x="5756830" y="2863475"/>
              <a:ext cx="80982" cy="70460"/>
              <a:chOff x="240" y="5040"/>
              <a:chExt cx="288" cy="576"/>
            </a:xfrm>
            <a:noFill/>
          </p:grpSpPr>
          <p:sp>
            <p:nvSpPr>
              <p:cNvPr id="207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7" name="Group 1899"/>
            <p:cNvGrpSpPr>
              <a:grpSpLocks/>
            </p:cNvGrpSpPr>
            <p:nvPr/>
          </p:nvGrpSpPr>
          <p:grpSpPr bwMode="auto">
            <a:xfrm>
              <a:off x="5365817" y="3058469"/>
              <a:ext cx="80982" cy="70460"/>
              <a:chOff x="240" y="5040"/>
              <a:chExt cx="288" cy="576"/>
            </a:xfrm>
            <a:noFill/>
          </p:grpSpPr>
          <p:sp>
            <p:nvSpPr>
              <p:cNvPr id="207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8" name="Group 1899"/>
            <p:cNvGrpSpPr>
              <a:grpSpLocks/>
            </p:cNvGrpSpPr>
            <p:nvPr/>
          </p:nvGrpSpPr>
          <p:grpSpPr bwMode="auto">
            <a:xfrm>
              <a:off x="5371753" y="2845490"/>
              <a:ext cx="80982" cy="70460"/>
              <a:chOff x="240" y="5040"/>
              <a:chExt cx="288" cy="576"/>
            </a:xfrm>
            <a:noFill/>
          </p:grpSpPr>
          <p:sp>
            <p:nvSpPr>
              <p:cNvPr id="207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09" name="Group 1899"/>
            <p:cNvGrpSpPr>
              <a:grpSpLocks/>
            </p:cNvGrpSpPr>
            <p:nvPr/>
          </p:nvGrpSpPr>
          <p:grpSpPr bwMode="auto">
            <a:xfrm>
              <a:off x="6310705" y="2503799"/>
              <a:ext cx="80982" cy="70460"/>
              <a:chOff x="240" y="5040"/>
              <a:chExt cx="288" cy="576"/>
            </a:xfrm>
            <a:noFill/>
          </p:grpSpPr>
          <p:sp>
            <p:nvSpPr>
              <p:cNvPr id="207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0" name="Group 1899"/>
            <p:cNvGrpSpPr>
              <a:grpSpLocks/>
            </p:cNvGrpSpPr>
            <p:nvPr/>
          </p:nvGrpSpPr>
          <p:grpSpPr bwMode="auto">
            <a:xfrm>
              <a:off x="6307498" y="2290748"/>
              <a:ext cx="80982" cy="70460"/>
              <a:chOff x="240" y="5040"/>
              <a:chExt cx="288" cy="576"/>
            </a:xfrm>
            <a:noFill/>
          </p:grpSpPr>
          <p:sp>
            <p:nvSpPr>
              <p:cNvPr id="206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1" name="Group 1899"/>
            <p:cNvGrpSpPr>
              <a:grpSpLocks/>
            </p:cNvGrpSpPr>
            <p:nvPr/>
          </p:nvGrpSpPr>
          <p:grpSpPr bwMode="auto">
            <a:xfrm>
              <a:off x="6786110" y="2380390"/>
              <a:ext cx="80982" cy="70460"/>
              <a:chOff x="240" y="5040"/>
              <a:chExt cx="288" cy="576"/>
            </a:xfrm>
            <a:noFill/>
          </p:grpSpPr>
          <p:sp>
            <p:nvSpPr>
              <p:cNvPr id="206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2" name="Group 1899"/>
            <p:cNvGrpSpPr>
              <a:grpSpLocks/>
            </p:cNvGrpSpPr>
            <p:nvPr/>
          </p:nvGrpSpPr>
          <p:grpSpPr bwMode="auto">
            <a:xfrm>
              <a:off x="6786969" y="2215751"/>
              <a:ext cx="80982" cy="70460"/>
              <a:chOff x="240" y="5040"/>
              <a:chExt cx="288" cy="576"/>
            </a:xfrm>
            <a:noFill/>
          </p:grpSpPr>
          <p:sp>
            <p:nvSpPr>
              <p:cNvPr id="206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3" name="Group 1899"/>
            <p:cNvGrpSpPr>
              <a:grpSpLocks/>
            </p:cNvGrpSpPr>
            <p:nvPr/>
          </p:nvGrpSpPr>
          <p:grpSpPr bwMode="auto">
            <a:xfrm>
              <a:off x="5763893" y="2494035"/>
              <a:ext cx="80982" cy="70460"/>
              <a:chOff x="240" y="5040"/>
              <a:chExt cx="288" cy="576"/>
            </a:xfrm>
            <a:noFill/>
          </p:grpSpPr>
          <p:sp>
            <p:nvSpPr>
              <p:cNvPr id="205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4" name="Group 1899"/>
            <p:cNvGrpSpPr>
              <a:grpSpLocks/>
            </p:cNvGrpSpPr>
            <p:nvPr/>
          </p:nvGrpSpPr>
          <p:grpSpPr bwMode="auto">
            <a:xfrm>
              <a:off x="5764839" y="2294175"/>
              <a:ext cx="80982" cy="70460"/>
              <a:chOff x="240" y="5040"/>
              <a:chExt cx="288" cy="576"/>
            </a:xfrm>
            <a:noFill/>
          </p:grpSpPr>
          <p:sp>
            <p:nvSpPr>
              <p:cNvPr id="205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5" name="Group 1899"/>
            <p:cNvGrpSpPr>
              <a:grpSpLocks/>
            </p:cNvGrpSpPr>
            <p:nvPr/>
          </p:nvGrpSpPr>
          <p:grpSpPr bwMode="auto">
            <a:xfrm>
              <a:off x="5373965" y="2471664"/>
              <a:ext cx="80982" cy="70460"/>
              <a:chOff x="240" y="5040"/>
              <a:chExt cx="288" cy="576"/>
            </a:xfrm>
            <a:noFill/>
          </p:grpSpPr>
          <p:sp>
            <p:nvSpPr>
              <p:cNvPr id="205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6" name="Group 1899"/>
            <p:cNvGrpSpPr>
              <a:grpSpLocks/>
            </p:cNvGrpSpPr>
            <p:nvPr/>
          </p:nvGrpSpPr>
          <p:grpSpPr bwMode="auto">
            <a:xfrm>
              <a:off x="5375469" y="2267181"/>
              <a:ext cx="80982" cy="70460"/>
              <a:chOff x="240" y="5040"/>
              <a:chExt cx="288" cy="576"/>
            </a:xfrm>
            <a:noFill/>
          </p:grpSpPr>
          <p:sp>
            <p:nvSpPr>
              <p:cNvPr id="2049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0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1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7" name="Group 1899"/>
            <p:cNvGrpSpPr>
              <a:grpSpLocks/>
            </p:cNvGrpSpPr>
            <p:nvPr/>
          </p:nvGrpSpPr>
          <p:grpSpPr bwMode="auto">
            <a:xfrm>
              <a:off x="5734751" y="1902362"/>
              <a:ext cx="80982" cy="70460"/>
              <a:chOff x="240" y="5040"/>
              <a:chExt cx="288" cy="576"/>
            </a:xfrm>
            <a:noFill/>
          </p:grpSpPr>
          <p:sp>
            <p:nvSpPr>
              <p:cNvPr id="204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8" name="Group 1899"/>
            <p:cNvGrpSpPr>
              <a:grpSpLocks/>
            </p:cNvGrpSpPr>
            <p:nvPr/>
          </p:nvGrpSpPr>
          <p:grpSpPr bwMode="auto">
            <a:xfrm>
              <a:off x="5738454" y="1641133"/>
              <a:ext cx="80982" cy="70460"/>
              <a:chOff x="240" y="5040"/>
              <a:chExt cx="288" cy="576"/>
            </a:xfrm>
            <a:noFill/>
          </p:grpSpPr>
          <p:sp>
            <p:nvSpPr>
              <p:cNvPr id="2043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4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5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19" name="Group 1899"/>
            <p:cNvGrpSpPr>
              <a:grpSpLocks/>
            </p:cNvGrpSpPr>
            <p:nvPr/>
          </p:nvGrpSpPr>
          <p:grpSpPr bwMode="auto">
            <a:xfrm>
              <a:off x="5387118" y="1858183"/>
              <a:ext cx="80982" cy="70460"/>
              <a:chOff x="240" y="5040"/>
              <a:chExt cx="288" cy="576"/>
            </a:xfrm>
            <a:noFill/>
          </p:grpSpPr>
          <p:sp>
            <p:nvSpPr>
              <p:cNvPr id="204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0" name="Group 1899"/>
            <p:cNvGrpSpPr>
              <a:grpSpLocks/>
            </p:cNvGrpSpPr>
            <p:nvPr/>
          </p:nvGrpSpPr>
          <p:grpSpPr bwMode="auto">
            <a:xfrm>
              <a:off x="5383499" y="1618470"/>
              <a:ext cx="80982" cy="70460"/>
              <a:chOff x="240" y="5040"/>
              <a:chExt cx="288" cy="576"/>
            </a:xfrm>
            <a:noFill/>
          </p:grpSpPr>
          <p:sp>
            <p:nvSpPr>
              <p:cNvPr id="2037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8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9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1" name="Group 1899"/>
            <p:cNvGrpSpPr>
              <a:grpSpLocks/>
            </p:cNvGrpSpPr>
            <p:nvPr/>
          </p:nvGrpSpPr>
          <p:grpSpPr bwMode="auto">
            <a:xfrm>
              <a:off x="6804812" y="1872422"/>
              <a:ext cx="80982" cy="70460"/>
              <a:chOff x="240" y="5040"/>
              <a:chExt cx="288" cy="576"/>
            </a:xfrm>
            <a:noFill/>
          </p:grpSpPr>
          <p:sp>
            <p:nvSpPr>
              <p:cNvPr id="20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2" name="Group 1899"/>
            <p:cNvGrpSpPr>
              <a:grpSpLocks/>
            </p:cNvGrpSpPr>
            <p:nvPr/>
          </p:nvGrpSpPr>
          <p:grpSpPr bwMode="auto">
            <a:xfrm>
              <a:off x="6808515" y="1611193"/>
              <a:ext cx="80982" cy="70460"/>
              <a:chOff x="240" y="5040"/>
              <a:chExt cx="288" cy="576"/>
            </a:xfrm>
            <a:noFill/>
          </p:grpSpPr>
          <p:sp>
            <p:nvSpPr>
              <p:cNvPr id="2031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2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3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3" name="Group 1899"/>
            <p:cNvGrpSpPr>
              <a:grpSpLocks/>
            </p:cNvGrpSpPr>
            <p:nvPr/>
          </p:nvGrpSpPr>
          <p:grpSpPr bwMode="auto">
            <a:xfrm>
              <a:off x="6603749" y="1898637"/>
              <a:ext cx="80982" cy="70460"/>
              <a:chOff x="240" y="5040"/>
              <a:chExt cx="288" cy="576"/>
            </a:xfrm>
            <a:noFill/>
          </p:grpSpPr>
          <p:sp>
            <p:nvSpPr>
              <p:cNvPr id="2028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9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0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024" name="Group 1899"/>
            <p:cNvGrpSpPr>
              <a:grpSpLocks/>
            </p:cNvGrpSpPr>
            <p:nvPr/>
          </p:nvGrpSpPr>
          <p:grpSpPr bwMode="auto">
            <a:xfrm>
              <a:off x="6600068" y="1635718"/>
              <a:ext cx="80982" cy="70460"/>
              <a:chOff x="240" y="5040"/>
              <a:chExt cx="288" cy="576"/>
            </a:xfrm>
            <a:noFill/>
          </p:grpSpPr>
          <p:sp>
            <p:nvSpPr>
              <p:cNvPr id="2025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6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7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pic>
        <p:nvPicPr>
          <p:cNvPr id="738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883" y="1456568"/>
            <a:ext cx="4049144" cy="273443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 w="57150">
            <a:solidFill>
              <a:schemeClr val="tx1"/>
            </a:solidFill>
          </a:ln>
          <a:extLst/>
        </p:spPr>
      </p:pic>
    </p:spTree>
    <p:extLst>
      <p:ext uri="{BB962C8B-B14F-4D97-AF65-F5344CB8AC3E}">
        <p14:creationId xmlns:p14="http://schemas.microsoft.com/office/powerpoint/2010/main" val="447062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CAJAS DE LUZ (LIGHT WALL</a:t>
            </a:r>
            <a:r>
              <a:rPr lang="es-ES" dirty="0" smtClean="0"/>
              <a:t>)</a:t>
            </a:r>
            <a:endParaRPr dirty="0"/>
          </a:p>
        </p:txBody>
      </p:sp>
      <p:sp>
        <p:nvSpPr>
          <p:cNvPr id="11" name="object 11"/>
          <p:cNvSpPr txBox="1"/>
          <p:nvPr/>
        </p:nvSpPr>
        <p:spPr>
          <a:xfrm>
            <a:off x="8441943" y="6414846"/>
            <a:ext cx="318770" cy="248920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177800" algn="l" fontAlgn="auto">
              <a:spcBef>
                <a:spcPts val="610"/>
              </a:spcBef>
              <a:spcAft>
                <a:spcPts val="0"/>
              </a:spcAft>
            </a:pPr>
            <a:fld id="{81D60167-4931-47E6-BA6A-407CBD079E47}" type="slidenum"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pPr marL="177800" algn="l" fontAlgn="auto">
                <a:spcBef>
                  <a:spcPts val="610"/>
                </a:spcBef>
                <a:spcAft>
                  <a:spcPts val="0"/>
                </a:spcAft>
              </a:pPr>
              <a:t>87</a:t>
            </a:fld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aphicFrame>
        <p:nvGraphicFramePr>
          <p:cNvPr id="3" name="2 Tabla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7237264"/>
              </p:ext>
            </p:extLst>
          </p:nvPr>
        </p:nvGraphicFramePr>
        <p:xfrm>
          <a:off x="1676401" y="4724400"/>
          <a:ext cx="5562599" cy="990600"/>
        </p:xfrm>
        <a:graphic>
          <a:graphicData uri="http://schemas.openxmlformats.org/drawingml/2006/table">
            <a:tbl>
              <a:tblPr/>
              <a:tblGrid>
                <a:gridCol w="4060291"/>
                <a:gridCol w="1502308"/>
              </a:tblGrid>
              <a:tr h="370254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CAJAS DE LUZ (LIGHT WALL). A UNA CARA. (5 x 3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5 x 3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66482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CAJAS DE LUZ (LIGHT WALL). DOBLE CARA. (5 x 3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5 x 3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53864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CAJA DE LUZ (1 x 2 M.) DOBLE CARA.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 x 2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2050" name="Picture 2" descr="image00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9453" y="1447800"/>
            <a:ext cx="2908802" cy="2857500"/>
          </a:xfrm>
          <a:prstGeom prst="rect">
            <a:avLst/>
          </a:prstGeom>
          <a:noFill/>
          <a:ln w="571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17023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/>
              <a:t>ESTRUCTURA DE PIE CON TELA IMPRESA</a:t>
            </a:r>
            <a:endParaRPr dirty="0"/>
          </a:p>
        </p:txBody>
      </p:sp>
      <p:sp>
        <p:nvSpPr>
          <p:cNvPr id="11" name="object 11"/>
          <p:cNvSpPr txBox="1"/>
          <p:nvPr/>
        </p:nvSpPr>
        <p:spPr>
          <a:xfrm>
            <a:off x="8441943" y="6414846"/>
            <a:ext cx="318770" cy="248920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177800" algn="l" fontAlgn="auto">
              <a:spcBef>
                <a:spcPts val="610"/>
              </a:spcBef>
              <a:spcAft>
                <a:spcPts val="0"/>
              </a:spcAft>
            </a:pPr>
            <a:fld id="{81D60167-4931-47E6-BA6A-407CBD079E47}" type="slidenum"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pPr marL="177800" algn="l" fontAlgn="auto">
                <a:spcBef>
                  <a:spcPts val="610"/>
                </a:spcBef>
                <a:spcAft>
                  <a:spcPts val="0"/>
                </a:spcAft>
              </a:pPr>
              <a:t>88</a:t>
            </a:fld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aphicFrame>
        <p:nvGraphicFramePr>
          <p:cNvPr id="4" name="3 Tabla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879939"/>
              </p:ext>
            </p:extLst>
          </p:nvPr>
        </p:nvGraphicFramePr>
        <p:xfrm>
          <a:off x="1083057" y="4724400"/>
          <a:ext cx="7146543" cy="1066800"/>
        </p:xfrm>
        <a:graphic>
          <a:graphicData uri="http://schemas.openxmlformats.org/drawingml/2006/table">
            <a:tbl>
              <a:tblPr/>
              <a:tblGrid>
                <a:gridCol w="5216454"/>
                <a:gridCol w="1930089"/>
              </a:tblGrid>
              <a:tr h="355600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ESTRUCTURA DE PIE CON TELA IMPRESA, UNA CARA (4 x 3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 x 3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ESTRUCTURA DE PIE CON TELA IMPRESA, UNA CARA (6 x 3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6 x 3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ESTRUCTURA DE PIE CON TELA IMPRESA, UNA CARA (8 x 3 M.)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8 x 3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3825" y="1905000"/>
            <a:ext cx="3968664" cy="2213010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845149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46454" y="576960"/>
            <a:ext cx="6851091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s-ES" dirty="0" smtClean="0"/>
              <a:t>LONA GIGANTE PABELLÓN 1 - 2</a:t>
            </a:r>
            <a:endParaRPr dirty="0"/>
          </a:p>
        </p:txBody>
      </p:sp>
      <p:sp>
        <p:nvSpPr>
          <p:cNvPr id="11" name="object 11"/>
          <p:cNvSpPr txBox="1"/>
          <p:nvPr/>
        </p:nvSpPr>
        <p:spPr>
          <a:xfrm>
            <a:off x="8441943" y="6414846"/>
            <a:ext cx="318770" cy="248920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177800" algn="l" fontAlgn="auto">
              <a:spcBef>
                <a:spcPts val="610"/>
              </a:spcBef>
              <a:spcAft>
                <a:spcPts val="0"/>
              </a:spcAft>
            </a:pPr>
            <a:fld id="{81D60167-4931-47E6-BA6A-407CBD079E47}" type="slidenum">
              <a:rPr sz="1000" u="none" spc="-5" dirty="0">
                <a:solidFill>
                  <a:prstClr val="black"/>
                </a:solidFill>
                <a:latin typeface="Calibri"/>
                <a:cs typeface="Calibri"/>
              </a:rPr>
              <a:pPr marL="177800" algn="l" fontAlgn="auto">
                <a:spcBef>
                  <a:spcPts val="610"/>
                </a:spcBef>
                <a:spcAft>
                  <a:spcPts val="0"/>
                </a:spcAft>
              </a:pPr>
              <a:t>89</a:t>
            </a:fld>
            <a:endParaRPr sz="1000" u="none">
              <a:solidFill>
                <a:prstClr val="black"/>
              </a:solidFill>
              <a:latin typeface="Calibri"/>
              <a:cs typeface="Calibri"/>
            </a:endParaRPr>
          </a:p>
        </p:txBody>
      </p:sp>
      <p:graphicFrame>
        <p:nvGraphicFramePr>
          <p:cNvPr id="3" name="2 Tabla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5335648"/>
              </p:ext>
            </p:extLst>
          </p:nvPr>
        </p:nvGraphicFramePr>
        <p:xfrm>
          <a:off x="4267200" y="1600200"/>
          <a:ext cx="4419600" cy="2038984"/>
        </p:xfrm>
        <a:graphic>
          <a:graphicData uri="http://schemas.openxmlformats.org/drawingml/2006/table">
            <a:tbl>
              <a:tblPr/>
              <a:tblGrid>
                <a:gridCol w="3225985"/>
                <a:gridCol w="1193615"/>
              </a:tblGrid>
              <a:tr h="6265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LONA GIG. PABELLÓN 1-2 (21 x 10 m) / </a:t>
                      </a:r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LG.1 – (Opción partirla en dos: LG.1.1 – 10,00 x 10,00 / LG.1.2 - 10,00 x 10,00)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10 x 10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06234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LONA GIG. PABELLÓN 1-2  (24 x 8 m) - LG.2 - (Opción partida en tres: LG.2.1 – 6,00 x 8,00 / LG.2.2 – 8,50 x 8,00 / LG.2.3 – 8.50 x 8,00)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6 x 8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06234">
                <a:tc>
                  <a:txBody>
                    <a:bodyPr/>
                    <a:lstStyle/>
                    <a:p>
                      <a:pPr algn="l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LONA GIG. PABELLÓN 1-2  (24 x 8 m) - LG.2 - (Opción partida en tres: LG.2.1 – 6,00 x 8,00 / LG.2.2 – 8,50 x 8,00 / LG.2.3 – 8.50 x 8,00)</a:t>
                      </a:r>
                    </a:p>
                  </a:txBody>
                  <a:tcPr marL="85725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8,50 x 8 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pSp>
        <p:nvGrpSpPr>
          <p:cNvPr id="3088" name="3087 Grupo"/>
          <p:cNvGrpSpPr/>
          <p:nvPr/>
        </p:nvGrpSpPr>
        <p:grpSpPr>
          <a:xfrm>
            <a:off x="4308466" y="3981764"/>
            <a:ext cx="4149734" cy="2114236"/>
            <a:chOff x="5474555" y="4859641"/>
            <a:chExt cx="2526445" cy="931331"/>
          </a:xfrm>
        </p:grpSpPr>
        <p:sp>
          <p:nvSpPr>
            <p:cNvPr id="739" name="Rectangle 1472"/>
            <p:cNvSpPr>
              <a:spLocks noChangeArrowheads="1"/>
            </p:cNvSpPr>
            <p:nvPr/>
          </p:nvSpPr>
          <p:spPr bwMode="auto">
            <a:xfrm>
              <a:off x="5474555" y="4880238"/>
              <a:ext cx="408944" cy="24200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0" name="Rectangle 1473"/>
            <p:cNvSpPr>
              <a:spLocks noChangeArrowheads="1"/>
            </p:cNvSpPr>
            <p:nvPr/>
          </p:nvSpPr>
          <p:spPr bwMode="auto">
            <a:xfrm>
              <a:off x="6262120" y="4914993"/>
              <a:ext cx="943517" cy="29864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1" name="Rectangle 1474"/>
            <p:cNvSpPr>
              <a:spLocks noChangeArrowheads="1"/>
            </p:cNvSpPr>
            <p:nvPr/>
          </p:nvSpPr>
          <p:spPr bwMode="auto">
            <a:xfrm>
              <a:off x="7562597" y="4900834"/>
              <a:ext cx="438403" cy="24200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2" name="Oval 1479"/>
            <p:cNvSpPr>
              <a:spLocks noChangeArrowheads="1"/>
            </p:cNvSpPr>
            <p:nvPr/>
          </p:nvSpPr>
          <p:spPr bwMode="auto">
            <a:xfrm flipV="1">
              <a:off x="6541103" y="5017331"/>
              <a:ext cx="350028" cy="10233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3" name="WordArt 1480"/>
            <p:cNvSpPr>
              <a:spLocks noChangeArrowheads="1" noChangeShapeType="1" noTextEdit="1"/>
            </p:cNvSpPr>
            <p:nvPr/>
          </p:nvSpPr>
          <p:spPr bwMode="auto">
            <a:xfrm>
              <a:off x="5530872" y="4900834"/>
              <a:ext cx="124763" cy="1911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1</a:t>
              </a:r>
            </a:p>
          </p:txBody>
        </p:sp>
        <p:sp>
          <p:nvSpPr>
            <p:cNvPr id="744" name="WordArt 1481"/>
            <p:cNvSpPr>
              <a:spLocks noChangeArrowheads="1" noChangeShapeType="1" noTextEdit="1"/>
            </p:cNvSpPr>
            <p:nvPr/>
          </p:nvSpPr>
          <p:spPr bwMode="auto">
            <a:xfrm>
              <a:off x="7776599" y="4922073"/>
              <a:ext cx="123896" cy="19115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36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2</a:t>
              </a:r>
            </a:p>
          </p:txBody>
        </p:sp>
        <p:sp>
          <p:nvSpPr>
            <p:cNvPr id="745" name="WordArt 1490"/>
            <p:cNvSpPr>
              <a:spLocks noChangeArrowheads="1" noChangeShapeType="1" noTextEdit="1"/>
            </p:cNvSpPr>
            <p:nvPr/>
          </p:nvSpPr>
          <p:spPr bwMode="auto">
            <a:xfrm>
              <a:off x="6561030" y="5156354"/>
              <a:ext cx="316239" cy="4119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PUERTA SUR</a:t>
              </a:r>
            </a:p>
          </p:txBody>
        </p:sp>
        <p:sp>
          <p:nvSpPr>
            <p:cNvPr id="746" name="AutoShape 1539"/>
            <p:cNvSpPr>
              <a:spLocks noChangeArrowheads="1"/>
            </p:cNvSpPr>
            <p:nvPr/>
          </p:nvSpPr>
          <p:spPr bwMode="auto">
            <a:xfrm rot="10800000">
              <a:off x="6914524" y="5156354"/>
              <a:ext cx="46786" cy="44410"/>
            </a:xfrm>
            <a:prstGeom prst="flowChartDocument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7" name="AutoShape 1540"/>
            <p:cNvSpPr>
              <a:spLocks noChangeArrowheads="1"/>
            </p:cNvSpPr>
            <p:nvPr/>
          </p:nvSpPr>
          <p:spPr bwMode="auto">
            <a:xfrm rot="10800000">
              <a:off x="6472657" y="5156354"/>
              <a:ext cx="46786" cy="44410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8" name="Oval 1545"/>
            <p:cNvSpPr>
              <a:spLocks noChangeArrowheads="1"/>
            </p:cNvSpPr>
            <p:nvPr/>
          </p:nvSpPr>
          <p:spPr bwMode="auto">
            <a:xfrm>
              <a:off x="6653736" y="4914993"/>
              <a:ext cx="147289" cy="84959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49" name="AutoShape 1876"/>
            <p:cNvSpPr>
              <a:spLocks noChangeArrowheads="1"/>
            </p:cNvSpPr>
            <p:nvPr/>
          </p:nvSpPr>
          <p:spPr bwMode="auto">
            <a:xfrm>
              <a:off x="5867904" y="4880238"/>
              <a:ext cx="88373" cy="630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0" name="AutoShape 1877"/>
            <p:cNvSpPr>
              <a:spLocks noChangeArrowheads="1"/>
            </p:cNvSpPr>
            <p:nvPr/>
          </p:nvSpPr>
          <p:spPr bwMode="auto">
            <a:xfrm>
              <a:off x="5867904" y="5070752"/>
              <a:ext cx="88373" cy="630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1" name="AutoShape 1878"/>
            <p:cNvSpPr>
              <a:spLocks noChangeArrowheads="1"/>
            </p:cNvSpPr>
            <p:nvPr/>
          </p:nvSpPr>
          <p:spPr bwMode="auto">
            <a:xfrm>
              <a:off x="7467292" y="4900834"/>
              <a:ext cx="88373" cy="637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2" name="AutoShape 1879"/>
            <p:cNvSpPr>
              <a:spLocks noChangeArrowheads="1"/>
            </p:cNvSpPr>
            <p:nvPr/>
          </p:nvSpPr>
          <p:spPr bwMode="auto">
            <a:xfrm>
              <a:off x="7467292" y="4964553"/>
              <a:ext cx="88373" cy="630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3" name="AutoShape 1911"/>
            <p:cNvSpPr>
              <a:spLocks noChangeArrowheads="1"/>
            </p:cNvSpPr>
            <p:nvPr/>
          </p:nvSpPr>
          <p:spPr bwMode="auto">
            <a:xfrm rot="5203622">
              <a:off x="6604598" y="5382887"/>
              <a:ext cx="51490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4" name="AutoShape 1912"/>
            <p:cNvSpPr>
              <a:spLocks noChangeArrowheads="1"/>
            </p:cNvSpPr>
            <p:nvPr/>
          </p:nvSpPr>
          <p:spPr bwMode="auto">
            <a:xfrm rot="16168825">
              <a:off x="6573407" y="5401552"/>
              <a:ext cx="51490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5" name="AutoShape 1913"/>
            <p:cNvSpPr>
              <a:spLocks noChangeArrowheads="1"/>
            </p:cNvSpPr>
            <p:nvPr/>
          </p:nvSpPr>
          <p:spPr bwMode="auto">
            <a:xfrm rot="5203622">
              <a:off x="6597666" y="5619742"/>
              <a:ext cx="51490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6" name="AutoShape 1914"/>
            <p:cNvSpPr>
              <a:spLocks noChangeArrowheads="1"/>
            </p:cNvSpPr>
            <p:nvPr/>
          </p:nvSpPr>
          <p:spPr bwMode="auto">
            <a:xfrm rot="16168825">
              <a:off x="6573407" y="5629396"/>
              <a:ext cx="51490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7" name="AutoShape 1915"/>
            <p:cNvSpPr>
              <a:spLocks noChangeArrowheads="1"/>
            </p:cNvSpPr>
            <p:nvPr/>
          </p:nvSpPr>
          <p:spPr bwMode="auto">
            <a:xfrm rot="5203622">
              <a:off x="6597989" y="5499062"/>
              <a:ext cx="50846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8" name="AutoShape 1916"/>
            <p:cNvSpPr>
              <a:spLocks noChangeArrowheads="1"/>
            </p:cNvSpPr>
            <p:nvPr/>
          </p:nvSpPr>
          <p:spPr bwMode="auto">
            <a:xfrm rot="16168825">
              <a:off x="6573086" y="5514509"/>
              <a:ext cx="52134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59" name="AutoShape 1917"/>
            <p:cNvSpPr>
              <a:spLocks noChangeArrowheads="1"/>
            </p:cNvSpPr>
            <p:nvPr/>
          </p:nvSpPr>
          <p:spPr bwMode="auto">
            <a:xfrm rot="5203622">
              <a:off x="6768027" y="5392220"/>
              <a:ext cx="52134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0" name="AutoShape 1918"/>
            <p:cNvSpPr>
              <a:spLocks noChangeArrowheads="1"/>
            </p:cNvSpPr>
            <p:nvPr/>
          </p:nvSpPr>
          <p:spPr bwMode="auto">
            <a:xfrm rot="16168825">
              <a:off x="6733259" y="5401986"/>
              <a:ext cx="51490" cy="4938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1" name="AutoShape 1919"/>
            <p:cNvSpPr>
              <a:spLocks noChangeArrowheads="1"/>
            </p:cNvSpPr>
            <p:nvPr/>
          </p:nvSpPr>
          <p:spPr bwMode="auto">
            <a:xfrm rot="5203622">
              <a:off x="6768349" y="5619742"/>
              <a:ext cx="51490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2" name="AutoShape 1920"/>
            <p:cNvSpPr>
              <a:spLocks noChangeArrowheads="1"/>
            </p:cNvSpPr>
            <p:nvPr/>
          </p:nvSpPr>
          <p:spPr bwMode="auto">
            <a:xfrm rot="16168825">
              <a:off x="6733259" y="5629830"/>
              <a:ext cx="51490" cy="4938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3" name="AutoShape 1921"/>
            <p:cNvSpPr>
              <a:spLocks noChangeArrowheads="1"/>
            </p:cNvSpPr>
            <p:nvPr/>
          </p:nvSpPr>
          <p:spPr bwMode="auto">
            <a:xfrm rot="5203622">
              <a:off x="6768671" y="5730768"/>
              <a:ext cx="50846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4" name="AutoShape 1922"/>
            <p:cNvSpPr>
              <a:spLocks noChangeArrowheads="1"/>
            </p:cNvSpPr>
            <p:nvPr/>
          </p:nvSpPr>
          <p:spPr bwMode="auto">
            <a:xfrm rot="16168825">
              <a:off x="6733581" y="5740856"/>
              <a:ext cx="50847" cy="4938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5" name="AutoShape 1923"/>
            <p:cNvSpPr>
              <a:spLocks noChangeArrowheads="1"/>
            </p:cNvSpPr>
            <p:nvPr/>
          </p:nvSpPr>
          <p:spPr bwMode="auto">
            <a:xfrm rot="5203622">
              <a:off x="6768349" y="5504532"/>
              <a:ext cx="51490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6" name="AutoShape 1924"/>
            <p:cNvSpPr>
              <a:spLocks noChangeArrowheads="1"/>
            </p:cNvSpPr>
            <p:nvPr/>
          </p:nvSpPr>
          <p:spPr bwMode="auto">
            <a:xfrm rot="16168825">
              <a:off x="6732937" y="5514942"/>
              <a:ext cx="52134" cy="49386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7" name="AutoShape 1925"/>
            <p:cNvSpPr>
              <a:spLocks noChangeArrowheads="1"/>
            </p:cNvSpPr>
            <p:nvPr/>
          </p:nvSpPr>
          <p:spPr bwMode="auto">
            <a:xfrm rot="5203622">
              <a:off x="6597989" y="5730768"/>
              <a:ext cx="50846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8" name="AutoShape 1926"/>
            <p:cNvSpPr>
              <a:spLocks noChangeArrowheads="1"/>
            </p:cNvSpPr>
            <p:nvPr/>
          </p:nvSpPr>
          <p:spPr bwMode="auto">
            <a:xfrm rot="16168825">
              <a:off x="6573729" y="5740423"/>
              <a:ext cx="50847" cy="50252"/>
            </a:xfrm>
            <a:prstGeom prst="flowChartDocumen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69" name="Oval 1928"/>
            <p:cNvSpPr>
              <a:spLocks noChangeArrowheads="1"/>
            </p:cNvSpPr>
            <p:nvPr/>
          </p:nvSpPr>
          <p:spPr bwMode="auto">
            <a:xfrm>
              <a:off x="6269917" y="5279931"/>
              <a:ext cx="94438" cy="34756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70" name="Oval 1929"/>
            <p:cNvSpPr>
              <a:spLocks noChangeArrowheads="1"/>
            </p:cNvSpPr>
            <p:nvPr/>
          </p:nvSpPr>
          <p:spPr bwMode="auto">
            <a:xfrm>
              <a:off x="7021093" y="5283149"/>
              <a:ext cx="93572" cy="34756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771" name="Group 1930"/>
            <p:cNvGrpSpPr>
              <a:grpSpLocks/>
            </p:cNvGrpSpPr>
            <p:nvPr/>
          </p:nvGrpSpPr>
          <p:grpSpPr bwMode="auto">
            <a:xfrm>
              <a:off x="6170969" y="5409981"/>
              <a:ext cx="50252" cy="89464"/>
              <a:chOff x="1344" y="5712"/>
              <a:chExt cx="77" cy="192"/>
            </a:xfrm>
            <a:solidFill>
              <a:schemeClr val="bg1"/>
            </a:solidFill>
          </p:grpSpPr>
          <p:sp>
            <p:nvSpPr>
              <p:cNvPr id="772" name="AutoShape 1931"/>
              <p:cNvSpPr>
                <a:spLocks noChangeArrowheads="1"/>
              </p:cNvSpPr>
              <p:nvPr/>
            </p:nvSpPr>
            <p:spPr bwMode="auto">
              <a:xfrm rot="-5431175">
                <a:off x="1328" y="5728"/>
                <a:ext cx="110" cy="77"/>
              </a:xfrm>
              <a:prstGeom prst="flowChartDocumen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Line 1932"/>
              <p:cNvSpPr>
                <a:spLocks noChangeShapeType="1"/>
              </p:cNvSpPr>
              <p:nvPr/>
            </p:nvSpPr>
            <p:spPr bwMode="auto">
              <a:xfrm>
                <a:off x="1344" y="5808"/>
                <a:ext cx="0" cy="9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74" name="Group 1933"/>
            <p:cNvGrpSpPr>
              <a:grpSpLocks/>
            </p:cNvGrpSpPr>
            <p:nvPr/>
          </p:nvGrpSpPr>
          <p:grpSpPr bwMode="auto">
            <a:xfrm>
              <a:off x="5908625" y="5207201"/>
              <a:ext cx="114366" cy="66938"/>
              <a:chOff x="1584" y="5232"/>
              <a:chExt cx="240" cy="192"/>
            </a:xfrm>
            <a:solidFill>
              <a:schemeClr val="bg1"/>
            </a:solidFill>
          </p:grpSpPr>
          <p:sp>
            <p:nvSpPr>
              <p:cNvPr id="775" name="AutoShape 1934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Line 1935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Line 1936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78" name="Group 1937"/>
            <p:cNvGrpSpPr>
              <a:grpSpLocks/>
            </p:cNvGrpSpPr>
            <p:nvPr/>
          </p:nvGrpSpPr>
          <p:grpSpPr bwMode="auto">
            <a:xfrm>
              <a:off x="7284481" y="5225866"/>
              <a:ext cx="117831" cy="58570"/>
              <a:chOff x="1584" y="5232"/>
              <a:chExt cx="240" cy="192"/>
            </a:xfrm>
          </p:grpSpPr>
          <p:sp>
            <p:nvSpPr>
              <p:cNvPr id="779" name="AutoShape 1938"/>
              <p:cNvSpPr>
                <a:spLocks noChangeArrowheads="1"/>
              </p:cNvSpPr>
              <p:nvPr/>
            </p:nvSpPr>
            <p:spPr bwMode="auto">
              <a:xfrm>
                <a:off x="1584" y="5232"/>
                <a:ext cx="240" cy="144"/>
              </a:xfrm>
              <a:prstGeom prst="bevel">
                <a:avLst>
                  <a:gd name="adj" fmla="val 35833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</a:pPr>
                <a:endParaRPr lang="es-ES" altLang="es-ES" sz="400" u="none">
                  <a:solidFill>
                    <a:prstClr val="black"/>
                  </a:solidFill>
                </a:endParaRPr>
              </a:p>
            </p:txBody>
          </p:sp>
          <p:sp>
            <p:nvSpPr>
              <p:cNvPr id="780" name="Line 1939"/>
              <p:cNvSpPr>
                <a:spLocks noChangeShapeType="1"/>
              </p:cNvSpPr>
              <p:nvPr/>
            </p:nvSpPr>
            <p:spPr bwMode="auto">
              <a:xfrm>
                <a:off x="158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Line 1940"/>
              <p:cNvSpPr>
                <a:spLocks noChangeShapeType="1"/>
              </p:cNvSpPr>
              <p:nvPr/>
            </p:nvSpPr>
            <p:spPr bwMode="auto">
              <a:xfrm>
                <a:off x="1824" y="5376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</a:pPr>
                <a:endParaRPr lang="es-ES_tradnl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782" name="Rectangle 2007"/>
            <p:cNvSpPr>
              <a:spLocks noChangeArrowheads="1"/>
            </p:cNvSpPr>
            <p:nvPr/>
          </p:nvSpPr>
          <p:spPr bwMode="auto">
            <a:xfrm>
              <a:off x="5671230" y="5113231"/>
              <a:ext cx="196674" cy="63720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3" name="Rectangle 2008"/>
            <p:cNvSpPr>
              <a:spLocks noChangeArrowheads="1"/>
            </p:cNvSpPr>
            <p:nvPr/>
          </p:nvSpPr>
          <p:spPr bwMode="auto">
            <a:xfrm>
              <a:off x="7579925" y="5133827"/>
              <a:ext cx="196675" cy="6436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4" name="Rectangle 2009"/>
            <p:cNvSpPr>
              <a:spLocks noChangeArrowheads="1"/>
            </p:cNvSpPr>
            <p:nvPr/>
          </p:nvSpPr>
          <p:spPr bwMode="auto">
            <a:xfrm>
              <a:off x="5474555" y="5113231"/>
              <a:ext cx="168083" cy="84315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5" name="Rectangle 2010"/>
            <p:cNvSpPr>
              <a:spLocks noChangeArrowheads="1"/>
            </p:cNvSpPr>
            <p:nvPr/>
          </p:nvSpPr>
          <p:spPr bwMode="auto">
            <a:xfrm>
              <a:off x="7832916" y="5133827"/>
              <a:ext cx="168083" cy="8560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6" name="Line 2020"/>
            <p:cNvSpPr>
              <a:spLocks noChangeShapeType="1"/>
            </p:cNvSpPr>
            <p:nvPr/>
          </p:nvSpPr>
          <p:spPr bwMode="auto">
            <a:xfrm>
              <a:off x="6400745" y="5445987"/>
              <a:ext cx="97904" cy="6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7" name="AutoShape 2021"/>
            <p:cNvSpPr>
              <a:spLocks noChangeArrowheads="1"/>
            </p:cNvSpPr>
            <p:nvPr/>
          </p:nvSpPr>
          <p:spPr bwMode="auto">
            <a:xfrm>
              <a:off x="6400745" y="5599814"/>
              <a:ext cx="97904" cy="191158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8" name="AutoShape 2022"/>
            <p:cNvSpPr>
              <a:spLocks noChangeArrowheads="1"/>
            </p:cNvSpPr>
            <p:nvPr/>
          </p:nvSpPr>
          <p:spPr bwMode="auto">
            <a:xfrm>
              <a:off x="6400745" y="5382268"/>
              <a:ext cx="97904" cy="191158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789" name="WordArt 2062"/>
            <p:cNvSpPr>
              <a:spLocks noChangeArrowheads="1" noChangeShapeType="1" noTextEdit="1"/>
            </p:cNvSpPr>
            <p:nvPr/>
          </p:nvSpPr>
          <p:spPr bwMode="auto">
            <a:xfrm>
              <a:off x="6301975" y="5236164"/>
              <a:ext cx="48519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C1</a:t>
              </a:r>
            </a:p>
          </p:txBody>
        </p:sp>
        <p:sp>
          <p:nvSpPr>
            <p:cNvPr id="790" name="WordArt 2063"/>
            <p:cNvSpPr>
              <a:spLocks noChangeArrowheads="1" noChangeShapeType="1" noTextEdit="1"/>
            </p:cNvSpPr>
            <p:nvPr/>
          </p:nvSpPr>
          <p:spPr bwMode="auto">
            <a:xfrm>
              <a:off x="7048818" y="5236164"/>
              <a:ext cx="47652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C2</a:t>
              </a:r>
            </a:p>
          </p:txBody>
        </p:sp>
        <p:sp>
          <p:nvSpPr>
            <p:cNvPr id="791" name="WordArt 2072"/>
            <p:cNvSpPr>
              <a:spLocks noChangeArrowheads="1" noChangeShapeType="1" noTextEdit="1"/>
            </p:cNvSpPr>
            <p:nvPr/>
          </p:nvSpPr>
          <p:spPr bwMode="auto">
            <a:xfrm>
              <a:off x="5698955" y="5133827"/>
              <a:ext cx="74511" cy="392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LG1</a:t>
              </a:r>
            </a:p>
          </p:txBody>
        </p:sp>
        <p:sp>
          <p:nvSpPr>
            <p:cNvPr id="792" name="WordArt 2073"/>
            <p:cNvSpPr>
              <a:spLocks noChangeArrowheads="1" noChangeShapeType="1" noTextEdit="1"/>
            </p:cNvSpPr>
            <p:nvPr/>
          </p:nvSpPr>
          <p:spPr bwMode="auto">
            <a:xfrm>
              <a:off x="5530872" y="5133827"/>
              <a:ext cx="74511" cy="392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LG3</a:t>
              </a:r>
            </a:p>
          </p:txBody>
        </p:sp>
        <p:sp>
          <p:nvSpPr>
            <p:cNvPr id="793" name="WordArt 2074"/>
            <p:cNvSpPr>
              <a:spLocks noChangeArrowheads="1" noChangeShapeType="1" noTextEdit="1"/>
            </p:cNvSpPr>
            <p:nvPr/>
          </p:nvSpPr>
          <p:spPr bwMode="auto">
            <a:xfrm>
              <a:off x="7636242" y="5155067"/>
              <a:ext cx="74511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LG2</a:t>
              </a:r>
            </a:p>
          </p:txBody>
        </p:sp>
        <p:sp>
          <p:nvSpPr>
            <p:cNvPr id="794" name="WordArt 2075"/>
            <p:cNvSpPr>
              <a:spLocks noChangeArrowheads="1" noChangeShapeType="1" noTextEdit="1"/>
            </p:cNvSpPr>
            <p:nvPr/>
          </p:nvSpPr>
          <p:spPr bwMode="auto">
            <a:xfrm>
              <a:off x="7889233" y="5155067"/>
              <a:ext cx="73645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LG4</a:t>
              </a:r>
            </a:p>
          </p:txBody>
        </p:sp>
        <p:sp>
          <p:nvSpPr>
            <p:cNvPr id="795" name="WordArt 2080"/>
            <p:cNvSpPr>
              <a:spLocks noChangeArrowheads="1" noChangeShapeType="1" noTextEdit="1"/>
            </p:cNvSpPr>
            <p:nvPr/>
          </p:nvSpPr>
          <p:spPr bwMode="auto">
            <a:xfrm>
              <a:off x="5908625" y="5265771"/>
              <a:ext cx="84908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MG1</a:t>
              </a:r>
            </a:p>
          </p:txBody>
        </p:sp>
        <p:sp>
          <p:nvSpPr>
            <p:cNvPr id="796" name="WordArt 2081"/>
            <p:cNvSpPr>
              <a:spLocks noChangeArrowheads="1" noChangeShapeType="1" noTextEdit="1"/>
            </p:cNvSpPr>
            <p:nvPr/>
          </p:nvSpPr>
          <p:spPr bwMode="auto">
            <a:xfrm>
              <a:off x="7323468" y="5284436"/>
              <a:ext cx="85774" cy="392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MG2</a:t>
              </a:r>
            </a:p>
          </p:txBody>
        </p:sp>
        <p:sp>
          <p:nvSpPr>
            <p:cNvPr id="797" name="WordArt 2082"/>
            <p:cNvSpPr>
              <a:spLocks noChangeArrowheads="1" noChangeShapeType="1" noTextEdit="1"/>
            </p:cNvSpPr>
            <p:nvPr/>
          </p:nvSpPr>
          <p:spPr bwMode="auto">
            <a:xfrm>
              <a:off x="6260387" y="5713737"/>
              <a:ext cx="97037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MM1</a:t>
              </a:r>
            </a:p>
          </p:txBody>
        </p:sp>
        <p:sp>
          <p:nvSpPr>
            <p:cNvPr id="798" name="WordArt 2083"/>
            <p:cNvSpPr>
              <a:spLocks noChangeArrowheads="1" noChangeShapeType="1" noTextEdit="1"/>
            </p:cNvSpPr>
            <p:nvPr/>
          </p:nvSpPr>
          <p:spPr bwMode="auto">
            <a:xfrm>
              <a:off x="6260387" y="5498764"/>
              <a:ext cx="97037" cy="39261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MM3</a:t>
              </a:r>
            </a:p>
          </p:txBody>
        </p:sp>
        <p:sp>
          <p:nvSpPr>
            <p:cNvPr id="799" name="WordArt 2084"/>
            <p:cNvSpPr>
              <a:spLocks noChangeArrowheads="1" noChangeShapeType="1" noTextEdit="1"/>
            </p:cNvSpPr>
            <p:nvPr/>
          </p:nvSpPr>
          <p:spPr bwMode="auto">
            <a:xfrm>
              <a:off x="7074810" y="5495546"/>
              <a:ext cx="96171" cy="392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MM4</a:t>
              </a:r>
            </a:p>
          </p:txBody>
        </p:sp>
        <p:sp>
          <p:nvSpPr>
            <p:cNvPr id="800" name="WordArt 2085"/>
            <p:cNvSpPr>
              <a:spLocks noChangeArrowheads="1" noChangeShapeType="1" noTextEdit="1"/>
            </p:cNvSpPr>
            <p:nvPr/>
          </p:nvSpPr>
          <p:spPr bwMode="auto">
            <a:xfrm>
              <a:off x="7074810" y="5692497"/>
              <a:ext cx="96171" cy="39262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MM2</a:t>
              </a:r>
            </a:p>
          </p:txBody>
        </p:sp>
        <p:sp>
          <p:nvSpPr>
            <p:cNvPr id="801" name="WordArt 2086"/>
            <p:cNvSpPr>
              <a:spLocks noChangeArrowheads="1" noChangeShapeType="1" noTextEdit="1"/>
            </p:cNvSpPr>
            <p:nvPr/>
          </p:nvSpPr>
          <p:spPr bwMode="auto">
            <a:xfrm>
              <a:off x="6898929" y="4859641"/>
              <a:ext cx="100504" cy="3540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FFFF"/>
                  </a:solidFill>
                  <a:latin typeface="Arial Black"/>
                </a:rPr>
                <a:t>VAF</a:t>
              </a:r>
            </a:p>
          </p:txBody>
        </p:sp>
        <p:sp>
          <p:nvSpPr>
            <p:cNvPr id="802" name="WordArt 2101"/>
            <p:cNvSpPr>
              <a:spLocks noChangeArrowheads="1" noChangeShapeType="1" noTextEdit="1"/>
            </p:cNvSpPr>
            <p:nvPr/>
          </p:nvSpPr>
          <p:spPr bwMode="auto">
            <a:xfrm>
              <a:off x="6681461" y="4931085"/>
              <a:ext cx="103969" cy="4248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r>
                <a:rPr lang="es-ES_tradnl" sz="800" b="1" u="none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DDDDDD"/>
                  </a:solidFill>
                  <a:latin typeface="Arial Black"/>
                </a:rPr>
                <a:t>EXP</a:t>
              </a:r>
            </a:p>
          </p:txBody>
        </p:sp>
        <p:sp>
          <p:nvSpPr>
            <p:cNvPr id="803" name="AutoShape 2111"/>
            <p:cNvSpPr>
              <a:spLocks noChangeArrowheads="1"/>
            </p:cNvSpPr>
            <p:nvPr/>
          </p:nvSpPr>
          <p:spPr bwMode="auto">
            <a:xfrm>
              <a:off x="7467292" y="5027629"/>
              <a:ext cx="88373" cy="6436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4" name="AutoShape 2112"/>
            <p:cNvSpPr>
              <a:spLocks noChangeArrowheads="1"/>
            </p:cNvSpPr>
            <p:nvPr/>
          </p:nvSpPr>
          <p:spPr bwMode="auto">
            <a:xfrm>
              <a:off x="7467292" y="5091992"/>
              <a:ext cx="88373" cy="63076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5" name="AutoShape 2113"/>
            <p:cNvSpPr>
              <a:spLocks noChangeArrowheads="1"/>
            </p:cNvSpPr>
            <p:nvPr/>
          </p:nvSpPr>
          <p:spPr bwMode="auto">
            <a:xfrm>
              <a:off x="5867904" y="4943313"/>
              <a:ext cx="88373" cy="63720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6" name="AutoShape 2114"/>
            <p:cNvSpPr>
              <a:spLocks noChangeArrowheads="1"/>
            </p:cNvSpPr>
            <p:nvPr/>
          </p:nvSpPr>
          <p:spPr bwMode="auto">
            <a:xfrm>
              <a:off x="5867904" y="5007033"/>
              <a:ext cx="88373" cy="63719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7" name="Line 2673"/>
            <p:cNvSpPr>
              <a:spLocks noChangeShapeType="1"/>
            </p:cNvSpPr>
            <p:nvPr/>
          </p:nvSpPr>
          <p:spPr bwMode="auto">
            <a:xfrm>
              <a:off x="6930120" y="5445987"/>
              <a:ext cx="97905" cy="6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l" fontAlgn="auto">
                <a:spcBef>
                  <a:spcPts val="0"/>
                </a:spcBef>
                <a:spcAft>
                  <a:spcPts val="0"/>
                </a:spcAft>
              </a:pPr>
              <a:endParaRPr lang="es-ES_tradnl" sz="1800" u="none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8" name="AutoShape 2674"/>
            <p:cNvSpPr>
              <a:spLocks noChangeArrowheads="1"/>
            </p:cNvSpPr>
            <p:nvPr/>
          </p:nvSpPr>
          <p:spPr bwMode="auto">
            <a:xfrm>
              <a:off x="6930120" y="5599814"/>
              <a:ext cx="97905" cy="191158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09" name="AutoShape 2675"/>
            <p:cNvSpPr>
              <a:spLocks noChangeArrowheads="1"/>
            </p:cNvSpPr>
            <p:nvPr/>
          </p:nvSpPr>
          <p:spPr bwMode="auto">
            <a:xfrm>
              <a:off x="6930120" y="5382268"/>
              <a:ext cx="97905" cy="191158"/>
            </a:xfrm>
            <a:prstGeom prst="flowChartPredefinedProcess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0" name="751 Elipse"/>
            <p:cNvSpPr>
              <a:spLocks noChangeArrowheads="1"/>
            </p:cNvSpPr>
            <p:nvPr/>
          </p:nvSpPr>
          <p:spPr bwMode="auto">
            <a:xfrm>
              <a:off x="6394680" y="5224579"/>
              <a:ext cx="54584" cy="40549"/>
            </a:xfrm>
            <a:prstGeom prst="ellipse">
              <a:avLst/>
            </a:prstGeom>
            <a:solidFill>
              <a:srgbClr val="FFFFFF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algn="l" defTabSz="936625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defTabSz="936625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defTabSz="936625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defTabSz="936625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defTabSz="936625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36625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pic>
          <p:nvPicPr>
            <p:cNvPr id="811" name="Picture 74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41383" y="5223291"/>
              <a:ext cx="63248" cy="469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812" name="Picture 74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7469" y="4991586"/>
              <a:ext cx="63248" cy="444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813" name="Picture 74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0724" y="4991586"/>
              <a:ext cx="63248" cy="444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814" name="Rectangle 2343"/>
            <p:cNvSpPr>
              <a:spLocks noChangeArrowheads="1"/>
            </p:cNvSpPr>
            <p:nvPr/>
          </p:nvSpPr>
          <p:spPr bwMode="auto">
            <a:xfrm>
              <a:off x="7464693" y="5359741"/>
              <a:ext cx="62381" cy="118428"/>
            </a:xfrm>
            <a:prstGeom prst="rect">
              <a:avLst/>
            </a:prstGeom>
            <a:solidFill>
              <a:schemeClr val="bg1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5" name="AutoShape 2111"/>
            <p:cNvSpPr>
              <a:spLocks noChangeArrowheads="1"/>
            </p:cNvSpPr>
            <p:nvPr/>
          </p:nvSpPr>
          <p:spPr bwMode="auto">
            <a:xfrm rot="16200000">
              <a:off x="7669189" y="5407370"/>
              <a:ext cx="50203" cy="450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6" name="AutoShape 2111"/>
            <p:cNvSpPr>
              <a:spLocks noChangeArrowheads="1"/>
            </p:cNvSpPr>
            <p:nvPr/>
          </p:nvSpPr>
          <p:spPr bwMode="auto">
            <a:xfrm rot="16200000">
              <a:off x="7904852" y="5407370"/>
              <a:ext cx="50203" cy="450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7" name="AutoShape 2111"/>
            <p:cNvSpPr>
              <a:spLocks noChangeArrowheads="1"/>
            </p:cNvSpPr>
            <p:nvPr/>
          </p:nvSpPr>
          <p:spPr bwMode="auto">
            <a:xfrm rot="16200000">
              <a:off x="5960634" y="5341076"/>
              <a:ext cx="50203" cy="450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8" name="AutoShape 2111"/>
            <p:cNvSpPr>
              <a:spLocks noChangeArrowheads="1"/>
            </p:cNvSpPr>
            <p:nvPr/>
          </p:nvSpPr>
          <p:spPr bwMode="auto">
            <a:xfrm rot="16200000">
              <a:off x="5823742" y="5341076"/>
              <a:ext cx="50203" cy="450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19" name="AutoShape 2111"/>
            <p:cNvSpPr>
              <a:spLocks noChangeArrowheads="1"/>
            </p:cNvSpPr>
            <p:nvPr/>
          </p:nvSpPr>
          <p:spPr bwMode="auto">
            <a:xfrm rot="16200000">
              <a:off x="6259544" y="5341076"/>
              <a:ext cx="50203" cy="45053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sp>
          <p:nvSpPr>
            <p:cNvPr id="820" name="AutoShape 2111"/>
            <p:cNvSpPr>
              <a:spLocks noChangeArrowheads="1"/>
            </p:cNvSpPr>
            <p:nvPr/>
          </p:nvSpPr>
          <p:spPr bwMode="auto">
            <a:xfrm rot="16200000">
              <a:off x="6106624" y="5341510"/>
              <a:ext cx="50203" cy="44187"/>
            </a:xfrm>
            <a:prstGeom prst="wave">
              <a:avLst>
                <a:gd name="adj1" fmla="val 13005"/>
                <a:gd name="adj2" fmla="val 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sz="3300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500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fontAlgn="auto" hangingPunct="1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endParaRPr lang="es-ES" altLang="es-ES" sz="400" u="none">
                <a:solidFill>
                  <a:prstClr val="black"/>
                </a:solidFill>
              </a:endParaRPr>
            </a:p>
          </p:txBody>
        </p:sp>
        <p:grpSp>
          <p:nvGrpSpPr>
            <p:cNvPr id="821" name="Group 1899"/>
            <p:cNvGrpSpPr>
              <a:grpSpLocks/>
            </p:cNvGrpSpPr>
            <p:nvPr/>
          </p:nvGrpSpPr>
          <p:grpSpPr bwMode="auto">
            <a:xfrm>
              <a:off x="6003064" y="5058536"/>
              <a:ext cx="74192" cy="50193"/>
              <a:chOff x="240" y="5040"/>
              <a:chExt cx="288" cy="576"/>
            </a:xfrm>
            <a:noFill/>
          </p:grpSpPr>
          <p:sp>
            <p:nvSpPr>
              <p:cNvPr id="822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3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24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1899"/>
            <p:cNvGrpSpPr>
              <a:grpSpLocks/>
            </p:cNvGrpSpPr>
            <p:nvPr/>
          </p:nvGrpSpPr>
          <p:grpSpPr bwMode="auto">
            <a:xfrm>
              <a:off x="6003064" y="4911775"/>
              <a:ext cx="74192" cy="50193"/>
              <a:chOff x="240" y="5040"/>
              <a:chExt cx="288" cy="576"/>
            </a:xfrm>
            <a:noFill/>
          </p:grpSpPr>
          <p:sp>
            <p:nvSpPr>
              <p:cNvPr id="826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7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28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9" name="Group 1899"/>
            <p:cNvGrpSpPr>
              <a:grpSpLocks/>
            </p:cNvGrpSpPr>
            <p:nvPr/>
          </p:nvGrpSpPr>
          <p:grpSpPr bwMode="auto">
            <a:xfrm>
              <a:off x="7351556" y="5066895"/>
              <a:ext cx="74192" cy="50193"/>
              <a:chOff x="240" y="5040"/>
              <a:chExt cx="288" cy="576"/>
            </a:xfrm>
            <a:noFill/>
          </p:grpSpPr>
          <p:sp>
            <p:nvSpPr>
              <p:cNvPr id="830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1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33" name="Group 1899"/>
            <p:cNvGrpSpPr>
              <a:grpSpLocks/>
            </p:cNvGrpSpPr>
            <p:nvPr/>
          </p:nvGrpSpPr>
          <p:grpSpPr bwMode="auto">
            <a:xfrm>
              <a:off x="7351556" y="4913687"/>
              <a:ext cx="74192" cy="50193"/>
              <a:chOff x="240" y="5040"/>
              <a:chExt cx="288" cy="576"/>
            </a:xfrm>
            <a:noFill/>
          </p:grpSpPr>
          <p:sp>
            <p:nvSpPr>
              <p:cNvPr id="834" name="AutoShape 1900"/>
              <p:cNvSpPr>
                <a:spLocks noChangeArrowheads="1"/>
              </p:cNvSpPr>
              <p:nvPr/>
            </p:nvSpPr>
            <p:spPr bwMode="auto">
              <a:xfrm>
                <a:off x="240" y="5040"/>
                <a:ext cx="288" cy="576"/>
              </a:xfrm>
              <a:prstGeom prst="flowChartCollate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algn="l" eaLnBrk="0" hangingPunct="0">
                  <a:spcBef>
                    <a:spcPct val="20000"/>
                  </a:spcBef>
                  <a:buChar char="•"/>
                  <a:defRPr sz="33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5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fontAlgn="auto" hangingPunct="1">
                  <a:spcBef>
                    <a:spcPct val="0"/>
                  </a:spcBef>
                  <a:spcAft>
                    <a:spcPts val="0"/>
                  </a:spcAft>
                  <a:buFontTx/>
                  <a:buNone/>
                  <a:defRPr/>
                </a:pPr>
                <a:endParaRPr lang="es-ES" altLang="es-ES" sz="400" u="none" smtClea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5" name="Line 1901"/>
              <p:cNvSpPr>
                <a:spLocks noChangeShapeType="1"/>
              </p:cNvSpPr>
              <p:nvPr/>
            </p:nvSpPr>
            <p:spPr bwMode="auto">
              <a:xfrm>
                <a:off x="240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Line 1902"/>
              <p:cNvSpPr>
                <a:spLocks noChangeShapeType="1"/>
              </p:cNvSpPr>
              <p:nvPr/>
            </p:nvSpPr>
            <p:spPr bwMode="auto">
              <a:xfrm>
                <a:off x="528" y="5040"/>
                <a:ext cx="0" cy="576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l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s-ES" sz="1800" u="none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837" name="object 5"/>
          <p:cNvSpPr/>
          <p:nvPr/>
        </p:nvSpPr>
        <p:spPr>
          <a:xfrm>
            <a:off x="761999" y="4114800"/>
            <a:ext cx="2938272" cy="22098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ln w="6350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5"/>
          <p:cNvSpPr/>
          <p:nvPr/>
        </p:nvSpPr>
        <p:spPr>
          <a:xfrm>
            <a:off x="752854" y="1600200"/>
            <a:ext cx="2980946" cy="201964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 w="57150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endParaRPr sz="1800" u="none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3073 Rectángulo"/>
          <p:cNvSpPr/>
          <p:nvPr/>
        </p:nvSpPr>
        <p:spPr>
          <a:xfrm>
            <a:off x="609600" y="1295400"/>
            <a:ext cx="271741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" sz="1100" u="none" kern="0" dirty="0">
                <a:solidFill>
                  <a:srgbClr val="000000"/>
                </a:solidFill>
                <a:latin typeface="Arial"/>
              </a:rPr>
              <a:t>LONA GIG. PABELLÓN 1-2 (21 x 10 m) </a:t>
            </a:r>
            <a:endParaRPr lang="es-ES" sz="1800" u="non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3076 Rectángulo"/>
          <p:cNvSpPr/>
          <p:nvPr/>
        </p:nvSpPr>
        <p:spPr>
          <a:xfrm>
            <a:off x="713935" y="3810000"/>
            <a:ext cx="263886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fontAlgn="auto">
              <a:spcBef>
                <a:spcPts val="0"/>
              </a:spcBef>
              <a:spcAft>
                <a:spcPts val="0"/>
              </a:spcAft>
            </a:pPr>
            <a:r>
              <a:rPr lang="es-ES" sz="1100" u="none" kern="0" dirty="0">
                <a:solidFill>
                  <a:srgbClr val="000000"/>
                </a:solidFill>
                <a:latin typeface="Arial"/>
              </a:rPr>
              <a:t>LONA GIG. PABELLÓN 1-2  (24 x 8 m)</a:t>
            </a:r>
            <a:endParaRPr lang="es-ES" sz="1800" u="non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3090 Forma libre"/>
          <p:cNvSpPr/>
          <p:nvPr/>
        </p:nvSpPr>
        <p:spPr>
          <a:xfrm>
            <a:off x="2626191" y="1976144"/>
            <a:ext cx="1083413" cy="1482108"/>
          </a:xfrm>
          <a:custGeom>
            <a:avLst/>
            <a:gdLst>
              <a:gd name="connsiteX0" fmla="*/ 0 w 1083413"/>
              <a:gd name="connsiteY0" fmla="*/ 0 h 1482108"/>
              <a:gd name="connsiteX1" fmla="*/ 810393 w 1083413"/>
              <a:gd name="connsiteY1" fmla="*/ 372694 h 1482108"/>
              <a:gd name="connsiteX2" fmla="*/ 1083413 w 1083413"/>
              <a:gd name="connsiteY2" fmla="*/ 1464774 h 1482108"/>
              <a:gd name="connsiteX3" fmla="*/ 108342 w 1083413"/>
              <a:gd name="connsiteY3" fmla="*/ 1482108 h 1482108"/>
              <a:gd name="connsiteX4" fmla="*/ 0 w 1083413"/>
              <a:gd name="connsiteY4" fmla="*/ 0 h 1482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3413" h="1482108">
                <a:moveTo>
                  <a:pt x="0" y="0"/>
                </a:moveTo>
                <a:lnTo>
                  <a:pt x="810393" y="372694"/>
                </a:lnTo>
                <a:lnTo>
                  <a:pt x="1083413" y="1464774"/>
                </a:lnTo>
                <a:lnTo>
                  <a:pt x="108342" y="1482108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es-ES" sz="1800" u="none">
              <a:solidFill>
                <a:prstClr val="white"/>
              </a:solidFill>
            </a:endParaRPr>
          </a:p>
        </p:txBody>
      </p:sp>
      <p:sp>
        <p:nvSpPr>
          <p:cNvPr id="3095" name="3094 Forma libre"/>
          <p:cNvSpPr/>
          <p:nvPr/>
        </p:nvSpPr>
        <p:spPr>
          <a:xfrm>
            <a:off x="1430104" y="1633786"/>
            <a:ext cx="1295761" cy="1867803"/>
          </a:xfrm>
          <a:custGeom>
            <a:avLst/>
            <a:gdLst>
              <a:gd name="connsiteX0" fmla="*/ 0 w 1295761"/>
              <a:gd name="connsiteY0" fmla="*/ 0 h 1867803"/>
              <a:gd name="connsiteX1" fmla="*/ 143011 w 1295761"/>
              <a:gd name="connsiteY1" fmla="*/ 1867803 h 1867803"/>
              <a:gd name="connsiteX2" fmla="*/ 1295761 w 1295761"/>
              <a:gd name="connsiteY2" fmla="*/ 1824466 h 1867803"/>
              <a:gd name="connsiteX3" fmla="*/ 1187420 w 1295761"/>
              <a:gd name="connsiteY3" fmla="*/ 338024 h 1867803"/>
              <a:gd name="connsiteX4" fmla="*/ 420364 w 1295761"/>
              <a:gd name="connsiteY4" fmla="*/ 30335 h 1867803"/>
              <a:gd name="connsiteX5" fmla="*/ 0 w 1295761"/>
              <a:gd name="connsiteY5" fmla="*/ 0 h 1867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95761" h="1867803">
                <a:moveTo>
                  <a:pt x="0" y="0"/>
                </a:moveTo>
                <a:lnTo>
                  <a:pt x="143011" y="1867803"/>
                </a:lnTo>
                <a:lnTo>
                  <a:pt x="1295761" y="1824466"/>
                </a:lnTo>
                <a:lnTo>
                  <a:pt x="1187420" y="338024"/>
                </a:lnTo>
                <a:lnTo>
                  <a:pt x="420364" y="30335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es-ES" sz="1800" u="none">
              <a:solidFill>
                <a:prstClr val="white"/>
              </a:solidFill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600" y="4941167"/>
            <a:ext cx="1872208" cy="7208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52736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ChangeArrowheads="1"/>
          </p:cNvSpPr>
          <p:nvPr/>
        </p:nvSpPr>
        <p:spPr bwMode="auto">
          <a:xfrm>
            <a:off x="2389188" y="5129213"/>
            <a:ext cx="4367212" cy="1008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algn="l" eaLnBrk="0" hangingPunct="0">
              <a:spcBef>
                <a:spcPct val="30000"/>
              </a:spcBef>
              <a:defRPr sz="2400">
                <a:solidFill>
                  <a:schemeClr val="tx1"/>
                </a:solidFill>
                <a:latin typeface="Arial" charset="0"/>
              </a:defRPr>
            </a:lvl1pPr>
            <a:lvl2pPr marL="742950" indent="-28575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600">
                <a:solidFill>
                  <a:schemeClr val="tx1"/>
                </a:solidFill>
                <a:latin typeface="Arial" charset="0"/>
              </a:defRPr>
            </a:lvl4pPr>
            <a:lvl5pPr marL="2057400" indent="-228600" algn="l" eaLnBrk="0" hangingPunct="0">
              <a:spcBef>
                <a:spcPct val="30000"/>
              </a:spcBef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buClr>
                <a:schemeClr val="accent2"/>
              </a:buClr>
              <a:buSzPct val="50000"/>
              <a:buFont typeface="Arial" charset="0"/>
              <a:buBlip>
                <a:blip r:embed="rId3"/>
              </a:buBlip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s-ES" altLang="es-ES" sz="3400" b="1" u="none">
                <a:solidFill>
                  <a:schemeClr val="hlink"/>
                </a:solidFill>
              </a:rPr>
              <a:t>www</a:t>
            </a:r>
            <a:r>
              <a:rPr lang="es-ES" altLang="es-ES" sz="3400" b="1" u="none">
                <a:solidFill>
                  <a:schemeClr val="accent2"/>
                </a:solidFill>
              </a:rPr>
              <a:t>.ifema.</a:t>
            </a:r>
            <a:r>
              <a:rPr lang="es-ES" altLang="es-ES" sz="3400" b="1" u="none">
                <a:solidFill>
                  <a:schemeClr val="hlink"/>
                </a:solidFill>
              </a:rPr>
              <a:t>es</a:t>
            </a:r>
          </a:p>
        </p:txBody>
      </p:sp>
      <p:pic>
        <p:nvPicPr>
          <p:cNvPr id="46083" name="Picture 24" descr="C:\Users\vivo\Desktop\LOGO IFEMA color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5738" y="2420938"/>
            <a:ext cx="1152525" cy="2065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IFEMA_corporativas_elegante_blanca">
  <a:themeElements>
    <a:clrScheme name="IFEMA_corporativas_elegante_blanca 14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CF002E"/>
      </a:accent1>
      <a:accent2>
        <a:srgbClr val="006CC0"/>
      </a:accent2>
      <a:accent3>
        <a:srgbClr val="FFFFFF"/>
      </a:accent3>
      <a:accent4>
        <a:srgbClr val="000000"/>
      </a:accent4>
      <a:accent5>
        <a:srgbClr val="E4AAAD"/>
      </a:accent5>
      <a:accent6>
        <a:srgbClr val="0061AE"/>
      </a:accent6>
      <a:hlink>
        <a:srgbClr val="E8A900"/>
      </a:hlink>
      <a:folHlink>
        <a:srgbClr val="9DAFD5"/>
      </a:folHlink>
    </a:clrScheme>
    <a:fontScheme name="IFEMA_corporativas_elegante_blanca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CC00"/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0" tIns="0" rIns="0" bIns="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200" b="0" i="0" u="sng" strike="noStrike" cap="none" normalizeH="0" baseline="0" smtClean="0">
            <a:ln>
              <a:noFill/>
            </a:ln>
            <a:solidFill>
              <a:schemeClr val="tx2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CC00"/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0" tIns="0" rIns="0" bIns="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200" b="0" i="0" u="sng" strike="noStrike" cap="none" normalizeH="0" baseline="0" smtClean="0">
            <a:ln>
              <a:noFill/>
            </a:ln>
            <a:solidFill>
              <a:schemeClr val="tx2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IFEMA_corporativas_elegante_blanc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IFEMA_corporativas_elegante_blanca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IFEMA_corporativas_elegante_blanca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IFEMA_corporativas_elegante_blanca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IFEMA_corporativas_elegante_blanca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IFEMA_corporativas_elegante_blanca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IFEMA_corporativas_elegante_blanca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F002E"/>
        </a:accent1>
        <a:accent2>
          <a:srgbClr val="006CC0"/>
        </a:accent2>
        <a:accent3>
          <a:srgbClr val="FFFFFF"/>
        </a:accent3>
        <a:accent4>
          <a:srgbClr val="000000"/>
        </a:accent4>
        <a:accent5>
          <a:srgbClr val="E4AAAD"/>
        </a:accent5>
        <a:accent6>
          <a:srgbClr val="0061AE"/>
        </a:accent6>
        <a:hlink>
          <a:srgbClr val="F8BF16"/>
        </a:hlink>
        <a:folHlink>
          <a:srgbClr val="F8BF1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IFEMA_corporativas_elegante_blanca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F002E"/>
        </a:accent1>
        <a:accent2>
          <a:srgbClr val="006CC0"/>
        </a:accent2>
        <a:accent3>
          <a:srgbClr val="FFFFFF"/>
        </a:accent3>
        <a:accent4>
          <a:srgbClr val="000000"/>
        </a:accent4>
        <a:accent5>
          <a:srgbClr val="E4AAAD"/>
        </a:accent5>
        <a:accent6>
          <a:srgbClr val="0061AE"/>
        </a:accent6>
        <a:hlink>
          <a:srgbClr val="E8A900"/>
        </a:hlink>
        <a:folHlink>
          <a:srgbClr val="9DAFD5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e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12447</TotalTime>
  <Words>7777</Words>
  <Application>Microsoft Office PowerPoint</Application>
  <PresentationFormat>Presentación en pantalla (4:3)</PresentationFormat>
  <Paragraphs>5857</Paragraphs>
  <Slides>90</Slides>
  <Notes>2</Notes>
  <HiddenSlides>0</HiddenSlides>
  <MMClips>0</MMClips>
  <ScaleCrop>false</ScaleCrop>
  <HeadingPairs>
    <vt:vector size="4" baseType="variant">
      <vt:variant>
        <vt:lpstr>Tema</vt:lpstr>
      </vt:variant>
      <vt:variant>
        <vt:i4>2</vt:i4>
      </vt:variant>
      <vt:variant>
        <vt:lpstr>Títulos de diapositiva</vt:lpstr>
      </vt:variant>
      <vt:variant>
        <vt:i4>90</vt:i4>
      </vt:variant>
    </vt:vector>
  </HeadingPairs>
  <TitlesOfParts>
    <vt:vector size="92" baseType="lpstr">
      <vt:lpstr>IFEMA_corporativas_elegante_blanca</vt:lpstr>
      <vt:lpstr>Office Theme</vt:lpstr>
      <vt:lpstr>CATÁLOGO DE SOPORTES</vt:lpstr>
      <vt:lpstr>GARITAS  (ACCESO SUR)</vt:lpstr>
      <vt:lpstr>LONAS SUR</vt:lpstr>
      <vt:lpstr>LONAS NORTE</vt:lpstr>
      <vt:lpstr> TAQUILLAS SUR</vt:lpstr>
      <vt:lpstr> TAQUILLAS NORTE</vt:lpstr>
      <vt:lpstr> DINTEL PUERTA SUR</vt:lpstr>
      <vt:lpstr> VINILO PUERTA SUR</vt:lpstr>
      <vt:lpstr> CORNER PUERTA SUR (PAR E IMPAR)</vt:lpstr>
      <vt:lpstr>SOPORTES PUERTA NORTE (PAR E IMPAR)</vt:lpstr>
      <vt:lpstr>COLUMNAS DE FOAM ENTRADA SUR Y NORTE. 1 x 3 M.</vt:lpstr>
      <vt:lpstr>MOSTRADOR ACREDITACIÓN SUR AÉREO</vt:lpstr>
      <vt:lpstr>MOSTRADOR ACREDITACIÓN NORTE AÉREO</vt:lpstr>
      <vt:lpstr>SOPORTE CRISTAL PUERTA SUR</vt:lpstr>
      <vt:lpstr>FACHADA PUERTA PRINCIPAL PABELLÓN 1 Y 2</vt:lpstr>
      <vt:lpstr>FACHADA PUERTA PRINCIPAL PABELLONES 3 AL10</vt:lpstr>
      <vt:lpstr>FACHADA PUERTA PRINCIPAL PABELLÓN 12</vt:lpstr>
      <vt:lpstr> FACHADA PUERTA PRINCIPAL PABELLÓN 14</vt:lpstr>
      <vt:lpstr>FACHADA PRINCIPAL IZQUIERDA PABELLÓN 14</vt:lpstr>
      <vt:lpstr>CRISTALERA NORTE PABELLÓN 14</vt:lpstr>
      <vt:lpstr>ESQUINA PABELLÓN 12</vt:lpstr>
      <vt:lpstr>FACHADA SUR PABELLÓN 12</vt:lpstr>
      <vt:lpstr>FACHADA SALA ORIENTE</vt:lpstr>
      <vt:lpstr>FACHADA PEQUEÑA SALA ORIENTE</vt:lpstr>
      <vt:lpstr> LATERALES EXTERIORES CAFETERÍA PAB. 4 </vt:lpstr>
      <vt:lpstr>  PUERTA ESTE</vt:lpstr>
      <vt:lpstr>DINTELES PUERTAS PRINCIPALES PABELLONES </vt:lpstr>
      <vt:lpstr>NÚCLEOS DE CONEXIÓN DE LOS PABELLONES </vt:lpstr>
      <vt:lpstr>NÚCLEO EXTERIOR 1/3 y 2/4</vt:lpstr>
      <vt:lpstr>NÚCLEO DE CONEXIÓN 12 - 14</vt:lpstr>
      <vt:lpstr>NÚCLEO DE CONEXIÓN 14 - 12</vt:lpstr>
      <vt:lpstr>PASOS 7/9, 9/7, 8/10 Y 10/8</vt:lpstr>
      <vt:lpstr>LONAS SEÑALIZACIÓN INTERIOR DE PABELLONES A CERCHAS</vt:lpstr>
      <vt:lpstr>CUBO INTERIOR DE PABELLÓN  A CERCHAS</vt:lpstr>
      <vt:lpstr>PLANEROS LUMINOSOS</vt:lpstr>
      <vt:lpstr>DU-ERRES  </vt:lpstr>
      <vt:lpstr>ROLL-UP</vt:lpstr>
      <vt:lpstr>CARTEL FOAM + PEANA </vt:lpstr>
      <vt:lpstr>ROTONDAS </vt:lpstr>
      <vt:lpstr>FOAM EN SOPORTE CON PIE</vt:lpstr>
      <vt:lpstr>ADHESIVO SEÑALIZACIÓN </vt:lpstr>
      <vt:lpstr>BANDERA DC Area (1,48 x 3,72 M.)</vt:lpstr>
      <vt:lpstr>BANDEROLA DOBLE CARA PABELLÓN (0,90 X 2,70M.) 8. UNIDADES</vt:lpstr>
      <vt:lpstr>BANDEROLA INTERIOR  PABELLÓN DOBLE CARA - (2 x 4 M.) Y ( 4 X 2M.)</vt:lpstr>
      <vt:lpstr>BANDEROLAS EN FAROLA PARKING Y ACCESO SUR / CADA FAROLA - PACK DE DOS BANDEROLAS IMPRESAS  A DOBLE CARA -  (1 a 4 MOTIVOS) (0,85 x 1,20 M.)</vt:lpstr>
      <vt:lpstr>Presentación de PowerPoint</vt:lpstr>
      <vt:lpstr>BUS INTEGRAL CIRCUITO IFEMA</vt:lpstr>
      <vt:lpstr>COLUMNA DOBLE CARA SUR(1,20 X 3,25M.)</vt:lpstr>
      <vt:lpstr>Presentación de PowerPoint</vt:lpstr>
      <vt:lpstr>VINILO CINTA TRANSPORTADORA PARKING VIOLETA </vt:lpstr>
      <vt:lpstr>ESTANDARTE DOBLE CARA (2 X 4M.)</vt:lpstr>
      <vt:lpstr>LONA ENTRE COLUMNAS (4,6X2,7 M.)</vt:lpstr>
      <vt:lpstr>LONA FACHADA PAB.12 (15,5 x 8,70 M.)</vt:lpstr>
      <vt:lpstr>LONA FACHADA PAB.12  1/2 (8,30 x 8,70 M.)</vt:lpstr>
      <vt:lpstr>LONA GIGANTE PABELLONES 1-2 (24 x 8 M.)</vt:lpstr>
      <vt:lpstr>LONA GIGANTE PABELLONES 1-2 (21 X 10 M.)</vt:lpstr>
      <vt:lpstr>LONA GIG. PABELLÓN 1-2 (16,30 x 9,30 M.)</vt:lpstr>
      <vt:lpstr>LONA HORIZONTAL ARCO FRONTERA (10 X 3,80 M.)</vt:lpstr>
      <vt:lpstr>LONA VERTICAL ARCO FRONTERA (2 X 3,80 M.)</vt:lpstr>
      <vt:lpstr>LONA PASARELA  ( 8 X 1,65 M.) </vt:lpstr>
      <vt:lpstr>LONA PATIO NORTE  (13 X 8,5 M.)</vt:lpstr>
      <vt:lpstr>LONA VERTICAL ZÓCALO  (2 X 4 M.)</vt:lpstr>
      <vt:lpstr>LONA VERTICAL ZÓCALO  (2 X 2 M.)</vt:lpstr>
      <vt:lpstr>LONA FAROLA PARKING DOBLE CARA (3,20 X 6,00 M.)</vt:lpstr>
      <vt:lpstr>MAGNUM SUR  RETROILUMINADO (3,30 X 2,34 M.)</vt:lpstr>
      <vt:lpstr>VINILO EN CRISTAL MARQUESINA PUERTA SUR (3 x 2,12 M.) </vt:lpstr>
      <vt:lpstr>MONOLITO  DC AREA (3,60 x 3,44 M.)</vt:lpstr>
      <vt:lpstr>MUPI LUMINOSO PATIOS (1,20 X 1,75M.)</vt:lpstr>
      <vt:lpstr>PARADA DE TAXI  (1,27 x 3,70 M.)</vt:lpstr>
      <vt:lpstr>RELOJ EXTERIOR DOBLE CARA ( 1,20 X 1,75M.)</vt:lpstr>
      <vt:lpstr>TORRE TRIPLE CARA 1 CARA ( 2,88 X 6 M.) </vt:lpstr>
      <vt:lpstr>TOTEM (CUATRO CARAS 1,03 X 2,78M.)</vt:lpstr>
      <vt:lpstr>VALLA PERÍMETRO SUR - UNA CARA (8 x 3 M.) </vt:lpstr>
      <vt:lpstr> VALLA PERÍMETRO SUR - DOBLE CARA (8 X 3 M.)</vt:lpstr>
      <vt:lpstr>VINILO ASCENSOR PATIO CENTRAL (5 X 5 M.)</vt:lpstr>
      <vt:lpstr>VINILO ASCENSOR PATIO CENTRAL (10,40 X 9,85 + 3,45 X 9,85 M.)</vt:lpstr>
      <vt:lpstr> VINILO ASC.ARCO FRONT. 1 FRENTE (2,64 x 8,4 M.)</vt:lpstr>
      <vt:lpstr> VINILO ASCENSOR ARCO FRONTERA  TRES FRENTES (2,64 X 8,4 M.)</vt:lpstr>
      <vt:lpstr>VINILO PASARELA 7,8,9 (7,50 X 1,50 M.)</vt:lpstr>
      <vt:lpstr> VINILO PASARELAS  1,2,5,6 (17,95 x 2,10 M.)</vt:lpstr>
      <vt:lpstr>VINILO PASARELAS 3 Y 4 (17,48 x 1,90 M.)</vt:lpstr>
      <vt:lpstr>PASARELA AREA CENTRAL 4/12 (CARA SUR) 29,50 X 3,50 M. </vt:lpstr>
      <vt:lpstr>PASARELA AREA CENTRAL 6/14 (CARA NORTE) 37,25 X 2,50 M.  </vt:lpstr>
      <vt:lpstr>PASARELA AREA CENTRAL 6/14 (CARA SUR)  11,85 x 2,92 M. </vt:lpstr>
      <vt:lpstr>PASARELA AREA CENTRAL 4/12 (CARA NORTE)  16,08 x 3,37 M. </vt:lpstr>
      <vt:lpstr>VINILO PASILLO RODANTE DOBLE CARA (2,50 X 1,14 M.)</vt:lpstr>
      <vt:lpstr>CAJAS DE LUZ (LIGHT WALL)</vt:lpstr>
      <vt:lpstr>ESTRUCTURA DE PIE CON TELA IMPRESA</vt:lpstr>
      <vt:lpstr>LONA GIGANTE PABELLÓN 1 - 2</vt:lpstr>
      <vt:lpstr>Presentación de PowerPoint</vt:lpstr>
    </vt:vector>
  </TitlesOfParts>
  <Company>SkabelonDesign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cls</dc:creator>
  <cp:lastModifiedBy>Elena Mouriño</cp:lastModifiedBy>
  <cp:revision>448</cp:revision>
  <cp:lastPrinted>2014-01-24T09:10:56Z</cp:lastPrinted>
  <dcterms:created xsi:type="dcterms:W3CDTF">2007-06-16T22:05:46Z</dcterms:created>
  <dcterms:modified xsi:type="dcterms:W3CDTF">2020-02-25T16:42:14Z</dcterms:modified>
</cp:coreProperties>
</file>